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94660"/>
  </p:normalViewPr>
  <p:slideViewPr>
    <p:cSldViewPr>
      <p:cViewPr>
        <p:scale>
          <a:sx n="50" d="100"/>
          <a:sy n="50" d="100"/>
        </p:scale>
        <p:origin x="-1668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B1371-10A5-463E-9FEF-0ACD6FFD4DD2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92B9A-B69F-4FCC-A15A-3DDB945AC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9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40064-3C41-45DA-9AB9-AFD520BAA073}" type="datetime1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70907-CAAB-43AD-AE5C-FAD50467F096}" type="datetime1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1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F279-1D30-4E54-8827-484D85CC8B20}" type="datetime1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FB69F-F8F4-431B-B9EE-AB6EB4909B32}" type="datetime1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0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F0ED-D5AB-4CA3-B6AF-1DAD9A1B0D27}" type="datetime1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F29CE-4822-4A27-891C-69B945A72180}" type="datetime1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412E8-BC61-4057-AB40-65B31E384C58}" type="datetime1">
              <a:rPr lang="en-US" smtClean="0"/>
              <a:t>12/30/2013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85E3-DB1D-4FDC-A736-E23BDA6C1079}" type="datetime1">
              <a:rPr lang="en-US" smtClean="0"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820A-35D7-47EF-9B7E-9AB9C15067A5}" type="datetime1">
              <a:rPr lang="en-US" smtClean="0"/>
              <a:t>12/30/2013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1"/>
            <a:ext cx="6126579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2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016C2-9AA8-4C39-B354-BC8F6BDF9EE7}" type="datetime1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59" y="2514336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54A0-6153-44C9-85AF-B20A0163FBF6}" type="datetime1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2D5BF45-AD75-455B-9C5A-4A56BB8EC596}" type="datetime1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9" y="6208777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69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AE94AEA-960B-4E81-BDEB-0D5CE866D4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209800"/>
            <a:ext cx="7543800" cy="2514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Welcome to PowerPoint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What’s in the Window?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39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other slides…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" t="1574" r="1141" b="2743"/>
          <a:stretch/>
        </p:blipFill>
        <p:spPr>
          <a:xfrm>
            <a:off x="3334754" y="1219200"/>
            <a:ext cx="5522495" cy="4114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4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other slides…</a:t>
            </a:r>
            <a:endParaRPr lang="en-US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146" y="1219200"/>
            <a:ext cx="5501708" cy="4114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2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other slides…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875" y="1219200"/>
            <a:ext cx="5480250" cy="4114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2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other slides…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057650" y="1600200"/>
            <a:ext cx="40767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alibri" pitchFamily="34" charset="0"/>
                <a:cs typeface="Calibri" pitchFamily="34" charset="0"/>
              </a:rPr>
              <a:t>Add what you want:</a:t>
            </a:r>
          </a:p>
          <a:p>
            <a:pPr algn="ctr"/>
            <a:r>
              <a:rPr lang="en-US" sz="3600" dirty="0">
                <a:latin typeface="Calibri" pitchFamily="34" charset="0"/>
                <a:cs typeface="Calibri" pitchFamily="34" charset="0"/>
              </a:rPr>
              <a:t>Lists</a:t>
            </a:r>
          </a:p>
          <a:p>
            <a:pPr algn="ctr"/>
            <a:r>
              <a:rPr lang="en-US" sz="3600" dirty="0">
                <a:latin typeface="Calibri" pitchFamily="34" charset="0"/>
                <a:cs typeface="Calibri" pitchFamily="34" charset="0"/>
              </a:rPr>
              <a:t>Photographs</a:t>
            </a:r>
          </a:p>
          <a:p>
            <a:pPr algn="ctr"/>
            <a:r>
              <a:rPr lang="en-US" sz="3600" dirty="0">
                <a:latin typeface="Calibri" pitchFamily="34" charset="0"/>
                <a:cs typeface="Calibri" pitchFamily="34" charset="0"/>
              </a:rPr>
              <a:t>Cartoons</a:t>
            </a:r>
          </a:p>
          <a:p>
            <a:pPr algn="ctr"/>
            <a:r>
              <a:rPr lang="en-US" sz="3600" dirty="0">
                <a:latin typeface="Calibri" pitchFamily="34" charset="0"/>
                <a:cs typeface="Calibri" pitchFamily="34" charset="0"/>
              </a:rPr>
              <a:t>Video</a:t>
            </a:r>
          </a:p>
          <a:p>
            <a:pPr algn="ctr"/>
            <a:r>
              <a:rPr lang="en-US" sz="3600" dirty="0">
                <a:latin typeface="Calibri" pitchFamily="34" charset="0"/>
                <a:cs typeface="Calibri" pitchFamily="34" charset="0"/>
              </a:rPr>
              <a:t>Audio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4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4572000"/>
            <a:ext cx="7239000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Change the background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2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4572000"/>
            <a:ext cx="7239000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Change the background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1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4572000"/>
            <a:ext cx="7239000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lgerian" pitchFamily="82" charset="0"/>
              </a:rPr>
              <a:t>Change the Font</a:t>
            </a:r>
            <a:endParaRPr lang="en-US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9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4572000"/>
            <a:ext cx="7239000" cy="1600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Algerian" pitchFamily="82" charset="0"/>
              </a:rPr>
              <a:t>Change the Color</a:t>
            </a:r>
            <a:endParaRPr lang="en-US" dirty="0"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65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4033" y="2438400"/>
            <a:ext cx="52578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And that’s just the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950633" y="4114800"/>
            <a:ext cx="6324600" cy="1143000"/>
          </a:xfrm>
          <a:prstGeom prst="rect">
            <a:avLst/>
          </a:prstGeom>
          <a:noFill/>
        </p:spPr>
        <p:txBody>
          <a:bodyPr spcFirstLastPara="1" wrap="none" lIns="91440" tIns="45720" rIns="91440" bIns="45720" numCol="1">
            <a:prstTxWarp prst="textArchUp">
              <a:avLst>
                <a:gd name="adj" fmla="val 10770249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13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Beginning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3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438400"/>
            <a:ext cx="5257800" cy="990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Have some fun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is the same</a:t>
            </a:r>
            <a:br>
              <a:rPr lang="en-US" dirty="0" smtClean="0"/>
            </a:br>
            <a:r>
              <a:rPr lang="en-US" sz="2200" dirty="0"/>
              <a:t>as Word and Excel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333" r="5882" b="80556"/>
          <a:stretch/>
        </p:blipFill>
        <p:spPr bwMode="auto">
          <a:xfrm>
            <a:off x="2284623" y="2792584"/>
            <a:ext cx="7622754" cy="12728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034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064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333" r="5882" b="80556"/>
          <a:stretch/>
        </p:blipFill>
        <p:spPr bwMode="auto">
          <a:xfrm>
            <a:off x="2284623" y="2792584"/>
            <a:ext cx="7622754" cy="12728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0800" y="1066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Similar Controls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667000" y="1436132"/>
            <a:ext cx="304800" cy="13564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810000" y="1453576"/>
            <a:ext cx="5410200" cy="13390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3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Some is the same</a:t>
            </a:r>
            <a:br>
              <a:rPr lang="en-US" dirty="0" smtClean="0"/>
            </a:br>
            <a:r>
              <a:rPr lang="en-US" sz="2200" dirty="0"/>
              <a:t>as Word and Excel</a:t>
            </a:r>
          </a:p>
        </p:txBody>
      </p:sp>
    </p:spTree>
    <p:extLst>
      <p:ext uri="{BB962C8B-B14F-4D97-AF65-F5344CB8AC3E}">
        <p14:creationId xmlns:p14="http://schemas.microsoft.com/office/powerpoint/2010/main" val="70921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333" r="5882" b="80556"/>
          <a:stretch/>
        </p:blipFill>
        <p:spPr bwMode="auto">
          <a:xfrm>
            <a:off x="2284623" y="2792584"/>
            <a:ext cx="7622754" cy="12728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05400" y="1600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Similar Tabs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124200" y="1969532"/>
            <a:ext cx="2286000" cy="10784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715000" y="1969532"/>
            <a:ext cx="762000" cy="10784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4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Some is the same</a:t>
            </a:r>
            <a:br>
              <a:rPr lang="en-US" dirty="0" smtClean="0"/>
            </a:br>
            <a:r>
              <a:rPr lang="en-US" sz="2200" dirty="0"/>
              <a:t>as Word and Excel</a:t>
            </a:r>
          </a:p>
        </p:txBody>
      </p:sp>
    </p:spTree>
    <p:extLst>
      <p:ext uri="{BB962C8B-B14F-4D97-AF65-F5344CB8AC3E}">
        <p14:creationId xmlns:p14="http://schemas.microsoft.com/office/powerpoint/2010/main" val="63361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is different</a:t>
            </a:r>
            <a:br>
              <a:rPr lang="en-US" dirty="0" smtClean="0"/>
            </a:br>
            <a:r>
              <a:rPr lang="en-US" sz="2200" dirty="0"/>
              <a:t>from Word and Excel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333" r="5882" b="80556"/>
          <a:stretch/>
        </p:blipFill>
        <p:spPr bwMode="auto">
          <a:xfrm>
            <a:off x="2284623" y="2792584"/>
            <a:ext cx="7622754" cy="12728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282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333" r="5882" b="80556"/>
          <a:stretch/>
        </p:blipFill>
        <p:spPr bwMode="auto">
          <a:xfrm>
            <a:off x="2284623" y="2792584"/>
            <a:ext cx="7622754" cy="12728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38400" y="183168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Unique Commands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590800" y="2201020"/>
            <a:ext cx="533400" cy="1761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124200" y="2201020"/>
            <a:ext cx="76200" cy="12279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6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Some is different</a:t>
            </a:r>
            <a:br>
              <a:rPr lang="en-US" dirty="0" smtClean="0"/>
            </a:br>
            <a:r>
              <a:rPr lang="en-US" sz="2200" dirty="0"/>
              <a:t>from Word and Excel</a:t>
            </a:r>
          </a:p>
        </p:txBody>
      </p:sp>
    </p:spTree>
    <p:extLst>
      <p:ext uri="{BB962C8B-B14F-4D97-AF65-F5344CB8AC3E}">
        <p14:creationId xmlns:p14="http://schemas.microsoft.com/office/powerpoint/2010/main" val="180418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4" t="3333" r="5882" b="80556"/>
          <a:stretch/>
        </p:blipFill>
        <p:spPr bwMode="auto">
          <a:xfrm>
            <a:off x="2284623" y="2792584"/>
            <a:ext cx="7622754" cy="12728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00800" y="1647022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Unique Tabs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486400" y="2016354"/>
            <a:ext cx="1905000" cy="10653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419600" y="2016354"/>
            <a:ext cx="2552700" cy="10653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7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Some is different</a:t>
            </a:r>
            <a:br>
              <a:rPr lang="en-US" dirty="0" smtClean="0"/>
            </a:br>
            <a:r>
              <a:rPr lang="en-US" sz="2200" dirty="0"/>
              <a:t>from Word and Excel</a:t>
            </a:r>
          </a:p>
        </p:txBody>
      </p:sp>
    </p:spTree>
    <p:extLst>
      <p:ext uri="{BB962C8B-B14F-4D97-AF65-F5344CB8AC3E}">
        <p14:creationId xmlns:p14="http://schemas.microsoft.com/office/powerpoint/2010/main" val="357876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slide</a:t>
            </a:r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" t="12691" r="2220" b="4659"/>
          <a:stretch/>
        </p:blipFill>
        <p:spPr>
          <a:xfrm>
            <a:off x="3643382" y="1447800"/>
            <a:ext cx="4905236" cy="3657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362200" y="83957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haroni" pitchFamily="2" charset="-79"/>
                <a:cs typeface="Aharoni" pitchFamily="2" charset="-79"/>
              </a:rPr>
              <a:t>To add your own text</a:t>
            </a:r>
          </a:p>
          <a:p>
            <a:r>
              <a:rPr lang="en-US" dirty="0">
                <a:latin typeface="Aharoni" pitchFamily="2" charset="-79"/>
                <a:cs typeface="Aharoni" pitchFamily="2" charset="-79"/>
              </a:rPr>
              <a:t>Just click and type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43400" y="1371600"/>
            <a:ext cx="8382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8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slide</a:t>
            </a:r>
            <a:endParaRPr lang="en-US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" t="9338" r="1591" b="5362"/>
          <a:stretch/>
        </p:blipFill>
        <p:spPr>
          <a:xfrm>
            <a:off x="3642103" y="1447800"/>
            <a:ext cx="4907797" cy="3657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94AEA-960B-4E81-BDEB-0D5CE866D4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5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348</TotalTime>
  <Words>118</Words>
  <Application>Microsoft Office PowerPoint</Application>
  <PresentationFormat>Custom</PresentationFormat>
  <Paragraphs>53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NewsPrint</vt:lpstr>
      <vt:lpstr>Welcome to PowerPoint</vt:lpstr>
      <vt:lpstr>Some is the same as Word and Excel</vt:lpstr>
      <vt:lpstr>Some is the same as Word and Excel</vt:lpstr>
      <vt:lpstr>Some is the same as Word and Excel</vt:lpstr>
      <vt:lpstr>Some is different from Word and Excel</vt:lpstr>
      <vt:lpstr>Some is different from Word and Excel</vt:lpstr>
      <vt:lpstr>Some is different from Word and Excel</vt:lpstr>
      <vt:lpstr>The first slide</vt:lpstr>
      <vt:lpstr>The first slide</vt:lpstr>
      <vt:lpstr>The other slides…</vt:lpstr>
      <vt:lpstr>The other slides…</vt:lpstr>
      <vt:lpstr>The other slides…</vt:lpstr>
      <vt:lpstr>The other slides…</vt:lpstr>
      <vt:lpstr>Change the background</vt:lpstr>
      <vt:lpstr>Change the background</vt:lpstr>
      <vt:lpstr>Change the Font</vt:lpstr>
      <vt:lpstr>Change the Color</vt:lpstr>
      <vt:lpstr>And that’s just the</vt:lpstr>
      <vt:lpstr>Have some fun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Customer</dc:creator>
  <cp:lastModifiedBy>Balaji Venkatrao</cp:lastModifiedBy>
  <cp:revision>16</cp:revision>
  <dcterms:created xsi:type="dcterms:W3CDTF">2012-02-22T20:46:41Z</dcterms:created>
  <dcterms:modified xsi:type="dcterms:W3CDTF">2013-12-30T09:38:47Z</dcterms:modified>
</cp:coreProperties>
</file>