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24" autoAdjust="0"/>
    <p:restoredTop sz="86333" autoAdjust="0"/>
  </p:normalViewPr>
  <p:slideViewPr>
    <p:cSldViewPr>
      <p:cViewPr varScale="1">
        <p:scale>
          <a:sx n="62" d="100"/>
          <a:sy n="62" d="100"/>
        </p:scale>
        <p:origin x="-2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2A701BEE-E692-4DB6-AC77-A1259F91482E}" type="datetimeFigureOut">
              <a:rPr lang="en-US" smtClean="0"/>
              <a:pPr/>
              <a:t>10/24/2010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DE7F145B-A842-44AC-85A0-7D0C5414E95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4219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AD67E-9E0E-4D93-8992-5A5FC5D668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400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61779-915B-4AA3-A458-94E2CC8DD6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142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61779-915B-4AA3-A458-94E2CC8DD6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0661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25FCE-CB7E-4916-B934-BE120B4CF0B8}" type="datetimeFigureOut">
              <a:rPr lang="en-US" smtClean="0"/>
              <a:t>10/24/2010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B10A9-B25D-477F-80FE-70A4F3E87B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52AE9-EB9E-4228-AC41-52814F64BC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045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C5743-1F01-440E-A260-87641E1F64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284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FA6D4-8811-4540-A2BA-379C763DF5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829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37AF5-D3A8-4190-816A-FD59FCA67A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114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96425-3A80-4EC3-A059-36D0661158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618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7492-5BC6-4942-AC4E-A98A748CB3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005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73A48-6A97-462C-B177-B656F65F7D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492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E268B-846E-4D47-BBC0-F93CEE6A51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711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261779-915B-4AA3-A458-94E2CC8DD6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334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Historic Hollis House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>
                <a:solidFill>
                  <a:schemeClr val="tx1">
                    <a:alpha val="100000"/>
                  </a:schemeClr>
                </a:solidFill>
              </a:rPr>
              <a:t>Planned Renovations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kern="1600" baseline="0" dirty="0" smtClean="0">
                <a:latin typeface="Arial"/>
              </a:rPr>
              <a:t>History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Birthplace of Samuel Hollis</a:t>
            </a:r>
          </a:p>
          <a:p>
            <a:pPr lvl="1"/>
            <a:r>
              <a:rPr lang="en-US" dirty="0" smtClean="0"/>
              <a:t>First mayor of </a:t>
            </a:r>
            <a:r>
              <a:rPr lang="en-US" dirty="0" err="1" smtClean="0"/>
              <a:t>Greenhaven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Founder of </a:t>
            </a:r>
            <a:r>
              <a:rPr lang="en-US" dirty="0" err="1" smtClean="0"/>
              <a:t>Greenhaven</a:t>
            </a:r>
            <a:r>
              <a:rPr lang="en-US" dirty="0" smtClean="0"/>
              <a:t> University</a:t>
            </a:r>
          </a:p>
          <a:p>
            <a:pPr lvl="0"/>
            <a:r>
              <a:rPr lang="en-US" dirty="0" smtClean="0"/>
              <a:t>Bequeathed to the city on Hollis’ death in 1825</a:t>
            </a:r>
          </a:p>
          <a:p>
            <a:pPr lvl="0"/>
            <a:r>
              <a:rPr lang="en-US" dirty="0" smtClean="0"/>
              <a:t>Visited by over 20,000 tourists each year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kern="1600" baseline="0" smtClean="0">
                <a:latin typeface="Arial"/>
              </a:rPr>
              <a:t>Visitors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kern="1600" baseline="0" smtClean="0">
                <a:latin typeface="Arial"/>
              </a:rPr>
              <a:t>Needed Renovations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1" baseline="0" smtClean="0">
                <a:latin typeface="Arial"/>
              </a:rPr>
              <a:t>Roof leaks</a:t>
            </a:r>
          </a:p>
          <a:p>
            <a:pPr marR="0" lvl="0" rtl="0"/>
            <a:r>
              <a:rPr lang="en-US" b="1" baseline="0" smtClean="0">
                <a:latin typeface="Arial"/>
              </a:rPr>
              <a:t>Plaster contains cracks and holes </a:t>
            </a:r>
          </a:p>
          <a:p>
            <a:pPr marR="0" lvl="0" rtl="0"/>
            <a:r>
              <a:rPr lang="en-US" b="1" baseline="0" smtClean="0">
                <a:latin typeface="Arial"/>
              </a:rPr>
              <a:t>Electrical wiring and plumbing need updating</a:t>
            </a:r>
          </a:p>
          <a:p>
            <a:pPr marR="0" lvl="0" rtl="0"/>
            <a:r>
              <a:rPr lang="en-US" b="1" baseline="0" smtClean="0">
                <a:latin typeface="Arial"/>
              </a:rPr>
              <a:t>Interior needs repainting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kern="1600" baseline="0" smtClean="0">
                <a:latin typeface="Arial"/>
              </a:rPr>
              <a:t>Estimated Costs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149</TotalTime>
  <Words>56</Words>
  <Application>Microsoft Office PowerPoint</Application>
  <PresentationFormat>On-screen Show (4:3)</PresentationFormat>
  <Paragraphs>15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Historic Hollis House</vt:lpstr>
      <vt:lpstr>History</vt:lpstr>
      <vt:lpstr>Visitors</vt:lpstr>
      <vt:lpstr>Needed Renovations</vt:lpstr>
      <vt:lpstr>Estimated Costs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Historic Holliston House</dc:title>
  <dc:creator>Glencoe/McGraw-Hill</dc:creator>
  <cp:lastModifiedBy>rgupta</cp:lastModifiedBy>
  <cp:revision>8</cp:revision>
  <dcterms:created xsi:type="dcterms:W3CDTF">2004-08-14T14:49:58Z</dcterms:created>
  <dcterms:modified xsi:type="dcterms:W3CDTF">2010-10-24T16:41:11Z</dcterms:modified>
</cp:coreProperties>
</file>