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323" r:id="rId3"/>
    <p:sldId id="324" r:id="rId4"/>
    <p:sldId id="325" r:id="rId5"/>
    <p:sldId id="263" r:id="rId6"/>
    <p:sldId id="272" r:id="rId7"/>
    <p:sldId id="317" r:id="rId8"/>
    <p:sldId id="320" r:id="rId9"/>
    <p:sldId id="286" r:id="rId10"/>
    <p:sldId id="321" r:id="rId11"/>
    <p:sldId id="289" r:id="rId12"/>
    <p:sldId id="291" r:id="rId13"/>
    <p:sldId id="319" r:id="rId14"/>
    <p:sldId id="300" r:id="rId15"/>
    <p:sldId id="311" r:id="rId16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3E42"/>
    <a:srgbClr val="942C61"/>
    <a:srgbClr val="008CBB"/>
    <a:srgbClr val="ECF1F7"/>
    <a:srgbClr val="328699"/>
    <a:srgbClr val="787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8" autoAdjust="0"/>
    <p:restoredTop sz="85612" autoAdjust="0"/>
  </p:normalViewPr>
  <p:slideViewPr>
    <p:cSldViewPr>
      <p:cViewPr>
        <p:scale>
          <a:sx n="50" d="100"/>
          <a:sy n="50" d="100"/>
        </p:scale>
        <p:origin x="-2256" y="-6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785D60-6A57-40DA-969D-36994F465458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B6A4A4-0E51-4A2F-864B-ED12F9A62F51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Business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08B23D07-CD37-4EA8-89C0-D349FA51D8E9}" type="parTrans" cxnId="{0640C9FD-4413-44B1-B643-BD0BC779F6E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43D6EBC-A645-4676-B699-091DBDBA705C}" type="sibTrans" cxnId="{0640C9FD-4413-44B1-B643-BD0BC779F6E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5F1296A-F844-4AD3-BFE1-4269EE28B434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Individuals or organizations trying to earn a profit by providing products that satisfy people’s needs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E02B60D-5C28-4862-85A0-FAE890988263}" type="parTrans" cxnId="{608CEEF3-5015-42F7-B159-3C03BB02419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CB17B5F-E4E7-4EC6-96E4-AD71E44DDD9C}" type="sibTrans" cxnId="{608CEEF3-5015-42F7-B159-3C03BB02419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BBBC9A1-1738-4A96-8B59-A221DE18C9A7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Products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53E4D8F-BDF5-4E7E-BE1F-2459FBB33AEA}" type="parTrans" cxnId="{2ECA5917-5CAD-4578-97DC-F3E30E29599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F99FF3C-C387-4A60-81FE-9F1E67DADE17}" type="sibTrans" cxnId="{2ECA5917-5CAD-4578-97DC-F3E30E29599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E1B5CC0-9902-407A-92F7-C8937A414263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Goods or services with tangible and intangible characteristics that provide satisfaction and benefits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30F23E7-5286-4EBC-89AF-899EF0AA306E}" type="parTrans" cxnId="{A4B26B0C-72C6-4F3D-82A7-47C8506FE8D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D6D06B9-A713-4275-8803-D0B85D93264A}" type="sibTrans" cxnId="{A4B26B0C-72C6-4F3D-82A7-47C8506FE8D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E854EA9-EA47-4AB7-8DA8-FDF0D4218E00}" type="pres">
      <dgm:prSet presAssocID="{77785D60-6A57-40DA-969D-36994F4654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441D44-D6B5-47C3-A94E-0FABC3BC5F19}" type="pres">
      <dgm:prSet presAssocID="{73B6A4A4-0E51-4A2F-864B-ED12F9A62F5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F41D83-3292-48A0-B54B-972FFE618B1B}" type="pres">
      <dgm:prSet presAssocID="{73B6A4A4-0E51-4A2F-864B-ED12F9A62F51}" presName="childText" presStyleLbl="revTx" presStyleIdx="0" presStyleCnt="2" custScaleY="1134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F6145E-AE5A-433C-9206-2A11682D1AE8}" type="pres">
      <dgm:prSet presAssocID="{BBBBC9A1-1738-4A96-8B59-A221DE18C9A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22159-651C-4692-BC29-860623332100}" type="pres">
      <dgm:prSet presAssocID="{BBBBC9A1-1738-4A96-8B59-A221DE18C9A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9402D1-25F5-452C-A33F-A0B5B4623125}" type="presOf" srcId="{C5F1296A-F844-4AD3-BFE1-4269EE28B434}" destId="{DDF41D83-3292-48A0-B54B-972FFE618B1B}" srcOrd="0" destOrd="0" presId="urn:microsoft.com/office/officeart/2005/8/layout/vList2"/>
    <dgm:cxn modelId="{608CEEF3-5015-42F7-B159-3C03BB024192}" srcId="{73B6A4A4-0E51-4A2F-864B-ED12F9A62F51}" destId="{C5F1296A-F844-4AD3-BFE1-4269EE28B434}" srcOrd="0" destOrd="0" parTransId="{6E02B60D-5C28-4862-85A0-FAE890988263}" sibTransId="{FCB17B5F-E4E7-4EC6-96E4-AD71E44DDD9C}"/>
    <dgm:cxn modelId="{2ECA5917-5CAD-4578-97DC-F3E30E295998}" srcId="{77785D60-6A57-40DA-969D-36994F465458}" destId="{BBBBC9A1-1738-4A96-8B59-A221DE18C9A7}" srcOrd="1" destOrd="0" parTransId="{E53E4D8F-BDF5-4E7E-BE1F-2459FBB33AEA}" sibTransId="{8F99FF3C-C387-4A60-81FE-9F1E67DADE17}"/>
    <dgm:cxn modelId="{0640C9FD-4413-44B1-B643-BD0BC779F6E7}" srcId="{77785D60-6A57-40DA-969D-36994F465458}" destId="{73B6A4A4-0E51-4A2F-864B-ED12F9A62F51}" srcOrd="0" destOrd="0" parTransId="{08B23D07-CD37-4EA8-89C0-D349FA51D8E9}" sibTransId="{443D6EBC-A645-4676-B699-091DBDBA705C}"/>
    <dgm:cxn modelId="{A4B26B0C-72C6-4F3D-82A7-47C8506FE8DA}" srcId="{BBBBC9A1-1738-4A96-8B59-A221DE18C9A7}" destId="{9E1B5CC0-9902-407A-92F7-C8937A414263}" srcOrd="0" destOrd="0" parTransId="{B30F23E7-5286-4EBC-89AF-899EF0AA306E}" sibTransId="{ED6D06B9-A713-4275-8803-D0B85D93264A}"/>
    <dgm:cxn modelId="{4E7997F6-9229-497F-B3F7-4BB59B43B873}" type="presOf" srcId="{73B6A4A4-0E51-4A2F-864B-ED12F9A62F51}" destId="{AE441D44-D6B5-47C3-A94E-0FABC3BC5F19}" srcOrd="0" destOrd="0" presId="urn:microsoft.com/office/officeart/2005/8/layout/vList2"/>
    <dgm:cxn modelId="{D143A24D-5440-4055-A103-F0B481756EB0}" type="presOf" srcId="{77785D60-6A57-40DA-969D-36994F465458}" destId="{DE854EA9-EA47-4AB7-8DA8-FDF0D4218E00}" srcOrd="0" destOrd="0" presId="urn:microsoft.com/office/officeart/2005/8/layout/vList2"/>
    <dgm:cxn modelId="{FAF6E2B2-8CF6-42F1-AC2B-8A924F02A3DA}" type="presOf" srcId="{9E1B5CC0-9902-407A-92F7-C8937A414263}" destId="{B7C22159-651C-4692-BC29-860623332100}" srcOrd="0" destOrd="0" presId="urn:microsoft.com/office/officeart/2005/8/layout/vList2"/>
    <dgm:cxn modelId="{76656EEF-B923-4455-8E0E-6B7A23D29877}" type="presOf" srcId="{BBBBC9A1-1738-4A96-8B59-A221DE18C9A7}" destId="{41F6145E-AE5A-433C-9206-2A11682D1AE8}" srcOrd="0" destOrd="0" presId="urn:microsoft.com/office/officeart/2005/8/layout/vList2"/>
    <dgm:cxn modelId="{0E31613E-0DC2-4D5B-A5F6-BF9A0B9FEC73}" type="presParOf" srcId="{DE854EA9-EA47-4AB7-8DA8-FDF0D4218E00}" destId="{AE441D44-D6B5-47C3-A94E-0FABC3BC5F19}" srcOrd="0" destOrd="0" presId="urn:microsoft.com/office/officeart/2005/8/layout/vList2"/>
    <dgm:cxn modelId="{33B3D085-115F-4B40-AFFF-449977A4CBD2}" type="presParOf" srcId="{DE854EA9-EA47-4AB7-8DA8-FDF0D4218E00}" destId="{DDF41D83-3292-48A0-B54B-972FFE618B1B}" srcOrd="1" destOrd="0" presId="urn:microsoft.com/office/officeart/2005/8/layout/vList2"/>
    <dgm:cxn modelId="{2F8EAF2F-C159-49CE-A54B-0A8364C8D337}" type="presParOf" srcId="{DE854EA9-EA47-4AB7-8DA8-FDF0D4218E00}" destId="{41F6145E-AE5A-433C-9206-2A11682D1AE8}" srcOrd="2" destOrd="0" presId="urn:microsoft.com/office/officeart/2005/8/layout/vList2"/>
    <dgm:cxn modelId="{E595739B-8B3E-4B65-A1F8-748F5137928B}" type="presParOf" srcId="{DE854EA9-EA47-4AB7-8DA8-FDF0D4218E00}" destId="{B7C22159-651C-4692-BC29-86062333210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0CECC8-54F9-4EC3-91F1-BF4673C4477F}" type="doc">
      <dgm:prSet loTypeId="urn:microsoft.com/office/officeart/2005/8/layout/vList2" loCatId="list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90CDFD7D-0D63-4EB7-9E73-B80A1ACF5865}">
      <dgm:prSet phldrT="[Text]" custT="1"/>
      <dgm:spPr/>
      <dgm:t>
        <a:bodyPr/>
        <a:lstStyle/>
        <a:p>
          <a:pPr algn="ctr"/>
          <a:r>
            <a:rPr lang="en-US" sz="2300" dirty="0" smtClean="0">
              <a:latin typeface="Arial" pitchFamily="34" charset="0"/>
              <a:cs typeface="Arial" pitchFamily="34" charset="0"/>
            </a:rPr>
            <a:t>Profit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2EE385AA-A554-40B4-8707-A555761FE83B}" type="parTrans" cxnId="{EEC1EF8E-DA4D-4FB3-B843-0CDF5112C07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05169E2-F676-44C4-9E0A-75F3BB72A1C7}" type="sibTrans" cxnId="{EEC1EF8E-DA4D-4FB3-B843-0CDF5112C07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7E5C1F0-93D4-4AC5-B58A-492AB8925A36}">
      <dgm:prSet phldrT="[Text]" custT="1"/>
      <dgm:spPr/>
      <dgm:t>
        <a:bodyPr/>
        <a:lstStyle/>
        <a:p>
          <a:pPr algn="ctr"/>
          <a:r>
            <a:rPr lang="en-US" sz="2300" dirty="0" smtClean="0">
              <a:latin typeface="Arial" pitchFamily="34" charset="0"/>
              <a:cs typeface="Arial" pitchFamily="34" charset="0"/>
            </a:rPr>
            <a:t>Nonprofit Organizations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F88AF047-9E72-494B-9309-03D74B6F4C9A}" type="parTrans" cxnId="{0A116FDD-3DBA-40CD-912C-42944D2A63B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AB0E5B5-5BC0-4CC0-8EF2-84108F17087C}" type="sibTrans" cxnId="{0A116FDD-3DBA-40CD-912C-42944D2A63B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A11286B-934F-402D-85E6-39288B20E558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Provide goods and services but do not have the fundamental purpose of earning profits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34C2E901-A99C-433A-9975-6CECEFC4BFDE}" type="parTrans" cxnId="{F366487B-5709-40A6-BFE2-3ECC579C214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EC43CD1-487A-40F4-BCCA-1E9E08D9E245}" type="sibTrans" cxnId="{F366487B-5709-40A6-BFE2-3ECC579C214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E45905F-63F9-4737-AAA3-EF2DC0E758FD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The goal of business is to earn a profit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6C2FBC98-227A-46FE-B29A-A7EFDA66464E}" type="parTrans" cxnId="{D205B0BB-F223-4FE5-B096-5593FB1FD6D7}">
      <dgm:prSet/>
      <dgm:spPr/>
      <dgm:t>
        <a:bodyPr/>
        <a:lstStyle/>
        <a:p>
          <a:endParaRPr lang="en-US"/>
        </a:p>
      </dgm:t>
    </dgm:pt>
    <dgm:pt modelId="{E0AA1F80-34E0-4318-B078-11420593081F}" type="sibTrans" cxnId="{D205B0BB-F223-4FE5-B096-5593FB1FD6D7}">
      <dgm:prSet/>
      <dgm:spPr/>
      <dgm:t>
        <a:bodyPr/>
        <a:lstStyle/>
        <a:p>
          <a:endParaRPr lang="en-US"/>
        </a:p>
      </dgm:t>
    </dgm:pt>
    <dgm:pt modelId="{8FB6A5C4-00C2-4CF2-B72A-62A5A3D7FDE5}">
      <dgm:prSet phldrT="[Text]" custT="1"/>
      <dgm:spPr/>
      <dgm:t>
        <a:bodyPr/>
        <a:lstStyle/>
        <a:p>
          <a:pPr algn="ctr"/>
          <a:r>
            <a:rPr lang="en-US" sz="2300" dirty="0" smtClean="0">
              <a:latin typeface="Arial" pitchFamily="34" charset="0"/>
              <a:cs typeface="Arial" pitchFamily="34" charset="0"/>
            </a:rPr>
            <a:t>Stakeholders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B229875F-3860-4948-92C3-D41182B06DBE}" type="parTrans" cxnId="{275611CA-F19B-4B13-B896-8BCC2603C66E}">
      <dgm:prSet/>
      <dgm:spPr/>
      <dgm:t>
        <a:bodyPr/>
        <a:lstStyle/>
        <a:p>
          <a:endParaRPr lang="en-US"/>
        </a:p>
      </dgm:t>
    </dgm:pt>
    <dgm:pt modelId="{503469CA-B9FA-4D0D-929E-9BCE4B34BCC2}" type="sibTrans" cxnId="{275611CA-F19B-4B13-B896-8BCC2603C66E}">
      <dgm:prSet/>
      <dgm:spPr/>
      <dgm:t>
        <a:bodyPr/>
        <a:lstStyle/>
        <a:p>
          <a:endParaRPr lang="en-US"/>
        </a:p>
      </dgm:t>
    </dgm:pt>
    <dgm:pt modelId="{30BAD725-1702-49AF-85F1-3F0E2C1ABB64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Groups that have a stake in the success and outcome of a business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497E8B83-A815-45FB-AB68-9C104157FDAE}" type="parTrans" cxnId="{319E2994-7096-4C96-92B4-9DC32ECC0056}">
      <dgm:prSet/>
      <dgm:spPr/>
      <dgm:t>
        <a:bodyPr/>
        <a:lstStyle/>
        <a:p>
          <a:endParaRPr lang="en-US"/>
        </a:p>
      </dgm:t>
    </dgm:pt>
    <dgm:pt modelId="{0A8C0FCE-1BE9-4D91-9CCA-415C8CF2A9B1}" type="sibTrans" cxnId="{319E2994-7096-4C96-92B4-9DC32ECC0056}">
      <dgm:prSet/>
      <dgm:spPr/>
      <dgm:t>
        <a:bodyPr/>
        <a:lstStyle/>
        <a:p>
          <a:endParaRPr lang="en-US"/>
        </a:p>
      </dgm:t>
    </dgm:pt>
    <dgm:pt modelId="{05A604E6-52D4-4867-A540-B4860878F675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The difference between what it costs to make and sell a product and what a customer pays for it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693E8758-2F4D-4058-8D84-56D99CE463B9}" type="parTrans" cxnId="{3943D26E-2B39-4E4E-AA49-0DFA5E48D5F1}">
      <dgm:prSet/>
      <dgm:spPr/>
      <dgm:t>
        <a:bodyPr/>
        <a:lstStyle/>
        <a:p>
          <a:endParaRPr lang="en-US"/>
        </a:p>
      </dgm:t>
    </dgm:pt>
    <dgm:pt modelId="{A02F23D4-78CE-4A03-8ADC-3B3BA2CDF372}" type="sibTrans" cxnId="{3943D26E-2B39-4E4E-AA49-0DFA5E48D5F1}">
      <dgm:prSet/>
      <dgm:spPr/>
      <dgm:t>
        <a:bodyPr/>
        <a:lstStyle/>
        <a:p>
          <a:endParaRPr lang="en-US"/>
        </a:p>
      </dgm:t>
    </dgm:pt>
    <dgm:pt modelId="{75E982E9-A407-4EAA-BF23-903EEDE5A051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A person or organization needs management skills, marketing expertise, financial resources, a product and staff, to abide by laws and government regulations, to adapt to change, and to act ethically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F0B36B63-A6A4-4BA0-A9C5-29B53A3DE695}" type="parTrans" cxnId="{0CB28D5E-9D26-4403-A800-9E61E37F76C4}">
      <dgm:prSet/>
      <dgm:spPr/>
      <dgm:t>
        <a:bodyPr/>
        <a:lstStyle/>
        <a:p>
          <a:endParaRPr lang="en-US"/>
        </a:p>
      </dgm:t>
    </dgm:pt>
    <dgm:pt modelId="{A2B5DEBE-DF28-4429-B14A-17F46CAC849B}" type="sibTrans" cxnId="{0CB28D5E-9D26-4403-A800-9E61E37F76C4}">
      <dgm:prSet/>
      <dgm:spPr/>
      <dgm:t>
        <a:bodyPr/>
        <a:lstStyle/>
        <a:p>
          <a:endParaRPr lang="en-US"/>
        </a:p>
      </dgm:t>
    </dgm:pt>
    <dgm:pt modelId="{BE55B114-B3FF-4A32-B470-8FBCC9596181}" type="pres">
      <dgm:prSet presAssocID="{B90CECC8-54F9-4EC3-91F1-BF4673C447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B1F44A-2E6E-4FC5-9868-97BFD368EE4C}" type="pres">
      <dgm:prSet presAssocID="{90CDFD7D-0D63-4EB7-9E73-B80A1ACF586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7E4DD-3999-4DF7-8055-F30B8FFEFC84}" type="pres">
      <dgm:prSet presAssocID="{90CDFD7D-0D63-4EB7-9E73-B80A1ACF5865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16825D-2676-4E95-8D5B-022B99B204C4}" type="pres">
      <dgm:prSet presAssocID="{37E5C1F0-93D4-4AC5-B58A-492AB8925A3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343F34-9B35-45EA-B0DB-8FA6E70837DF}" type="pres">
      <dgm:prSet presAssocID="{37E5C1F0-93D4-4AC5-B58A-492AB8925A36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EDFF03-C278-47B1-AC92-D07CF11F136C}" type="pres">
      <dgm:prSet presAssocID="{8FB6A5C4-00C2-4CF2-B72A-62A5A3D7FDE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765984-8073-473F-9811-76D7F7CEA1E1}" type="pres">
      <dgm:prSet presAssocID="{8FB6A5C4-00C2-4CF2-B72A-62A5A3D7FDE5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6FB42E-07E7-4C24-BAE2-91316C3B7D03}" type="presOf" srcId="{05A604E6-52D4-4867-A540-B4860878F675}" destId="{5617E4DD-3999-4DF7-8055-F30B8FFEFC84}" srcOrd="0" destOrd="1" presId="urn:microsoft.com/office/officeart/2005/8/layout/vList2"/>
    <dgm:cxn modelId="{0A116FDD-3DBA-40CD-912C-42944D2A63BB}" srcId="{B90CECC8-54F9-4EC3-91F1-BF4673C4477F}" destId="{37E5C1F0-93D4-4AC5-B58A-492AB8925A36}" srcOrd="1" destOrd="0" parTransId="{F88AF047-9E72-494B-9309-03D74B6F4C9A}" sibTransId="{0AB0E5B5-5BC0-4CC0-8EF2-84108F17087C}"/>
    <dgm:cxn modelId="{145E3AEE-BABF-405D-B0C6-96F73ADA86E9}" type="presOf" srcId="{FE45905F-63F9-4737-AAA3-EF2DC0E758FD}" destId="{5617E4DD-3999-4DF7-8055-F30B8FFEFC84}" srcOrd="0" destOrd="0" presId="urn:microsoft.com/office/officeart/2005/8/layout/vList2"/>
    <dgm:cxn modelId="{319E2994-7096-4C96-92B4-9DC32ECC0056}" srcId="{8FB6A5C4-00C2-4CF2-B72A-62A5A3D7FDE5}" destId="{30BAD725-1702-49AF-85F1-3F0E2C1ABB64}" srcOrd="0" destOrd="0" parTransId="{497E8B83-A815-45FB-AB68-9C104157FDAE}" sibTransId="{0A8C0FCE-1BE9-4D91-9CCA-415C8CF2A9B1}"/>
    <dgm:cxn modelId="{275611CA-F19B-4B13-B896-8BCC2603C66E}" srcId="{B90CECC8-54F9-4EC3-91F1-BF4673C4477F}" destId="{8FB6A5C4-00C2-4CF2-B72A-62A5A3D7FDE5}" srcOrd="2" destOrd="0" parTransId="{B229875F-3860-4948-92C3-D41182B06DBE}" sibTransId="{503469CA-B9FA-4D0D-929E-9BCE4B34BCC2}"/>
    <dgm:cxn modelId="{E21C49FE-F244-4300-A1D3-0E9B71776793}" type="presOf" srcId="{8FB6A5C4-00C2-4CF2-B72A-62A5A3D7FDE5}" destId="{3FEDFF03-C278-47B1-AC92-D07CF11F136C}" srcOrd="0" destOrd="0" presId="urn:microsoft.com/office/officeart/2005/8/layout/vList2"/>
    <dgm:cxn modelId="{EEC1EF8E-DA4D-4FB3-B843-0CDF5112C07C}" srcId="{B90CECC8-54F9-4EC3-91F1-BF4673C4477F}" destId="{90CDFD7D-0D63-4EB7-9E73-B80A1ACF5865}" srcOrd="0" destOrd="0" parTransId="{2EE385AA-A554-40B4-8707-A555761FE83B}" sibTransId="{C05169E2-F676-44C4-9E0A-75F3BB72A1C7}"/>
    <dgm:cxn modelId="{8A6C8571-3462-479D-B58B-4514124C07F9}" type="presOf" srcId="{90CDFD7D-0D63-4EB7-9E73-B80A1ACF5865}" destId="{A2B1F44A-2E6E-4FC5-9868-97BFD368EE4C}" srcOrd="0" destOrd="0" presId="urn:microsoft.com/office/officeart/2005/8/layout/vList2"/>
    <dgm:cxn modelId="{D205B0BB-F223-4FE5-B096-5593FB1FD6D7}" srcId="{90CDFD7D-0D63-4EB7-9E73-B80A1ACF5865}" destId="{FE45905F-63F9-4737-AAA3-EF2DC0E758FD}" srcOrd="0" destOrd="0" parTransId="{6C2FBC98-227A-46FE-B29A-A7EFDA66464E}" sibTransId="{E0AA1F80-34E0-4318-B078-11420593081F}"/>
    <dgm:cxn modelId="{F366487B-5709-40A6-BFE2-3ECC579C2142}" srcId="{37E5C1F0-93D4-4AC5-B58A-492AB8925A36}" destId="{3A11286B-934F-402D-85E6-39288B20E558}" srcOrd="0" destOrd="0" parTransId="{34C2E901-A99C-433A-9975-6CECEFC4BFDE}" sibTransId="{EEC43CD1-487A-40F4-BCCA-1E9E08D9E245}"/>
    <dgm:cxn modelId="{400588BB-E7A0-4F49-89A0-B4C82A72F6C3}" type="presOf" srcId="{3A11286B-934F-402D-85E6-39288B20E558}" destId="{D6343F34-9B35-45EA-B0DB-8FA6E70837DF}" srcOrd="0" destOrd="0" presId="urn:microsoft.com/office/officeart/2005/8/layout/vList2"/>
    <dgm:cxn modelId="{7E4CEC18-0EA3-4035-8197-B12F8E1BBDA2}" type="presOf" srcId="{75E982E9-A407-4EAA-BF23-903EEDE5A051}" destId="{5617E4DD-3999-4DF7-8055-F30B8FFEFC84}" srcOrd="0" destOrd="2" presId="urn:microsoft.com/office/officeart/2005/8/layout/vList2"/>
    <dgm:cxn modelId="{3943D26E-2B39-4E4E-AA49-0DFA5E48D5F1}" srcId="{90CDFD7D-0D63-4EB7-9E73-B80A1ACF5865}" destId="{05A604E6-52D4-4867-A540-B4860878F675}" srcOrd="1" destOrd="0" parTransId="{693E8758-2F4D-4058-8D84-56D99CE463B9}" sibTransId="{A02F23D4-78CE-4A03-8ADC-3B3BA2CDF372}"/>
    <dgm:cxn modelId="{0CB28D5E-9D26-4403-A800-9E61E37F76C4}" srcId="{90CDFD7D-0D63-4EB7-9E73-B80A1ACF5865}" destId="{75E982E9-A407-4EAA-BF23-903EEDE5A051}" srcOrd="2" destOrd="0" parTransId="{F0B36B63-A6A4-4BA0-A9C5-29B53A3DE695}" sibTransId="{A2B5DEBE-DF28-4429-B14A-17F46CAC849B}"/>
    <dgm:cxn modelId="{B1B878C7-7AB7-4FA9-8FFD-EDCDF59022C3}" type="presOf" srcId="{30BAD725-1702-49AF-85F1-3F0E2C1ABB64}" destId="{31765984-8073-473F-9811-76D7F7CEA1E1}" srcOrd="0" destOrd="0" presId="urn:microsoft.com/office/officeart/2005/8/layout/vList2"/>
    <dgm:cxn modelId="{0C280AC8-FDBB-4886-B198-864533756CAB}" type="presOf" srcId="{37E5C1F0-93D4-4AC5-B58A-492AB8925A36}" destId="{2016825D-2676-4E95-8D5B-022B99B204C4}" srcOrd="0" destOrd="0" presId="urn:microsoft.com/office/officeart/2005/8/layout/vList2"/>
    <dgm:cxn modelId="{D52FBE09-FED0-4FAE-84D4-04FA46FCA27D}" type="presOf" srcId="{B90CECC8-54F9-4EC3-91F1-BF4673C4477F}" destId="{BE55B114-B3FF-4A32-B470-8FBCC9596181}" srcOrd="0" destOrd="0" presId="urn:microsoft.com/office/officeart/2005/8/layout/vList2"/>
    <dgm:cxn modelId="{8F652611-F3A3-4A89-939A-CD4970D6A3D0}" type="presParOf" srcId="{BE55B114-B3FF-4A32-B470-8FBCC9596181}" destId="{A2B1F44A-2E6E-4FC5-9868-97BFD368EE4C}" srcOrd="0" destOrd="0" presId="urn:microsoft.com/office/officeart/2005/8/layout/vList2"/>
    <dgm:cxn modelId="{E6340B8C-8467-48DC-A1D7-89C898F9E03F}" type="presParOf" srcId="{BE55B114-B3FF-4A32-B470-8FBCC9596181}" destId="{5617E4DD-3999-4DF7-8055-F30B8FFEFC84}" srcOrd="1" destOrd="0" presId="urn:microsoft.com/office/officeart/2005/8/layout/vList2"/>
    <dgm:cxn modelId="{9E0B967D-0D58-43A6-9B04-3E8366FA0F3B}" type="presParOf" srcId="{BE55B114-B3FF-4A32-B470-8FBCC9596181}" destId="{2016825D-2676-4E95-8D5B-022B99B204C4}" srcOrd="2" destOrd="0" presId="urn:microsoft.com/office/officeart/2005/8/layout/vList2"/>
    <dgm:cxn modelId="{D33FD5F6-F555-484C-B92B-5F3263798593}" type="presParOf" srcId="{BE55B114-B3FF-4A32-B470-8FBCC9596181}" destId="{D6343F34-9B35-45EA-B0DB-8FA6E70837DF}" srcOrd="3" destOrd="0" presId="urn:microsoft.com/office/officeart/2005/8/layout/vList2"/>
    <dgm:cxn modelId="{1EF59621-8B8C-4632-9116-4EF935227547}" type="presParOf" srcId="{BE55B114-B3FF-4A32-B470-8FBCC9596181}" destId="{3FEDFF03-C278-47B1-AC92-D07CF11F136C}" srcOrd="4" destOrd="0" presId="urn:microsoft.com/office/officeart/2005/8/layout/vList2"/>
    <dgm:cxn modelId="{0A4CCD5C-5508-43FA-B74D-96234BFB562B}" type="presParOf" srcId="{BE55B114-B3FF-4A32-B470-8FBCC9596181}" destId="{31765984-8073-473F-9811-76D7F7CEA1E1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0CECC8-54F9-4EC3-91F1-BF4673C4477F}" type="doc">
      <dgm:prSet loTypeId="urn:microsoft.com/office/officeart/2005/8/layout/vList2" loCatId="list" qsTypeId="urn:microsoft.com/office/officeart/2005/8/quickstyle/3d3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90CDFD7D-0D63-4EB7-9E73-B80A1ACF5865}">
      <dgm:prSet phldrT="[Text]" custT="1"/>
      <dgm:spPr/>
      <dgm:t>
        <a:bodyPr/>
        <a:lstStyle/>
        <a:p>
          <a:pPr algn="ctr"/>
          <a:r>
            <a:rPr lang="en-US" sz="2300" dirty="0" smtClean="0">
              <a:latin typeface="Arial" pitchFamily="34" charset="0"/>
              <a:cs typeface="Arial" pitchFamily="34" charset="0"/>
            </a:rPr>
            <a:t>Natural Resources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2EE385AA-A554-40B4-8707-A555761FE83B}" type="parTrans" cxnId="{EEC1EF8E-DA4D-4FB3-B843-0CDF5112C07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05169E2-F676-44C4-9E0A-75F3BB72A1C7}" type="sibTrans" cxnId="{EEC1EF8E-DA4D-4FB3-B843-0CDF5112C07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7E5C1F0-93D4-4AC5-B58A-492AB8925A36}">
      <dgm:prSet phldrT="[Text]" custT="1"/>
      <dgm:spPr/>
      <dgm:t>
        <a:bodyPr/>
        <a:lstStyle/>
        <a:p>
          <a:pPr algn="ctr"/>
          <a:r>
            <a:rPr lang="en-US" sz="2300" dirty="0" smtClean="0">
              <a:latin typeface="Arial" pitchFamily="34" charset="0"/>
              <a:cs typeface="Arial" pitchFamily="34" charset="0"/>
            </a:rPr>
            <a:t>Human Resources – also called </a:t>
          </a:r>
          <a:r>
            <a:rPr lang="en-US" sz="2300" i="1" dirty="0" smtClean="0">
              <a:latin typeface="Arial" pitchFamily="34" charset="0"/>
              <a:cs typeface="Arial" pitchFamily="34" charset="0"/>
            </a:rPr>
            <a:t>Labor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F88AF047-9E72-494B-9309-03D74B6F4C9A}" type="parTrans" cxnId="{0A116FDD-3DBA-40CD-912C-42944D2A63B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AB0E5B5-5BC0-4CC0-8EF2-84108F17087C}" type="sibTrans" cxnId="{0A116FDD-3DBA-40CD-912C-42944D2A63B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A11286B-934F-402D-85E6-39288B20E558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accent4"/>
          </a:solidFill>
        </a:ln>
      </dgm:spPr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physical and mental abilities people use to produce goods and services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34C2E901-A99C-433A-9975-6CECEFC4BFDE}" type="parTrans" cxnId="{F366487B-5709-40A6-BFE2-3ECC579C214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EC43CD1-487A-40F4-BCCA-1E9E08D9E245}" type="sibTrans" cxnId="{F366487B-5709-40A6-BFE2-3ECC579C214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E45905F-63F9-4737-AAA3-EF2DC0E758FD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Land, forests, mineral, water, and other things not made by people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6C2FBC98-227A-46FE-B29A-A7EFDA66464E}" type="parTrans" cxnId="{D205B0BB-F223-4FE5-B096-5593FB1FD6D7}">
      <dgm:prSet/>
      <dgm:spPr/>
      <dgm:t>
        <a:bodyPr/>
        <a:lstStyle/>
        <a:p>
          <a:endParaRPr lang="en-US"/>
        </a:p>
      </dgm:t>
    </dgm:pt>
    <dgm:pt modelId="{E0AA1F80-34E0-4318-B078-11420593081F}" type="sibTrans" cxnId="{D205B0BB-F223-4FE5-B096-5593FB1FD6D7}">
      <dgm:prSet/>
      <dgm:spPr/>
      <dgm:t>
        <a:bodyPr/>
        <a:lstStyle/>
        <a:p>
          <a:endParaRPr lang="en-US"/>
        </a:p>
      </dgm:t>
    </dgm:pt>
    <dgm:pt modelId="{8FB6A5C4-00C2-4CF2-B72A-62A5A3D7FDE5}">
      <dgm:prSet phldrT="[Text]" custT="1"/>
      <dgm:spPr/>
      <dgm:t>
        <a:bodyPr/>
        <a:lstStyle/>
        <a:p>
          <a:pPr algn="ctr"/>
          <a:r>
            <a:rPr lang="en-US" sz="2300" dirty="0" smtClean="0">
              <a:latin typeface="Arial" pitchFamily="34" charset="0"/>
              <a:cs typeface="Arial" pitchFamily="34" charset="0"/>
            </a:rPr>
            <a:t>Financial Resources – also called </a:t>
          </a:r>
          <a:r>
            <a:rPr lang="en-US" sz="2300" i="1" dirty="0" smtClean="0">
              <a:latin typeface="Arial" pitchFamily="34" charset="0"/>
              <a:cs typeface="Arial" pitchFamily="34" charset="0"/>
            </a:rPr>
            <a:t>Capital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B229875F-3860-4948-92C3-D41182B06DBE}" type="parTrans" cxnId="{275611CA-F19B-4B13-B896-8BCC2603C66E}">
      <dgm:prSet/>
      <dgm:spPr/>
      <dgm:t>
        <a:bodyPr/>
        <a:lstStyle/>
        <a:p>
          <a:endParaRPr lang="en-US"/>
        </a:p>
      </dgm:t>
    </dgm:pt>
    <dgm:pt modelId="{503469CA-B9FA-4D0D-929E-9BCE4B34BCC2}" type="sibTrans" cxnId="{275611CA-F19B-4B13-B896-8BCC2603C66E}">
      <dgm:prSet/>
      <dgm:spPr/>
      <dgm:t>
        <a:bodyPr/>
        <a:lstStyle/>
        <a:p>
          <a:endParaRPr lang="en-US"/>
        </a:p>
      </dgm:t>
    </dgm:pt>
    <dgm:pt modelId="{30BAD725-1702-49AF-85F1-3F0E2C1ABB64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The funds used to acquire the natural and human resources needed to provide products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497E8B83-A815-45FB-AB68-9C104157FDAE}" type="parTrans" cxnId="{319E2994-7096-4C96-92B4-9DC32ECC0056}">
      <dgm:prSet/>
      <dgm:spPr/>
      <dgm:t>
        <a:bodyPr/>
        <a:lstStyle/>
        <a:p>
          <a:endParaRPr lang="en-US"/>
        </a:p>
      </dgm:t>
    </dgm:pt>
    <dgm:pt modelId="{0A8C0FCE-1BE9-4D91-9CCA-415C8CF2A9B1}" type="sibTrans" cxnId="{319E2994-7096-4C96-92B4-9DC32ECC0056}">
      <dgm:prSet/>
      <dgm:spPr/>
      <dgm:t>
        <a:bodyPr/>
        <a:lstStyle/>
        <a:p>
          <a:endParaRPr lang="en-US"/>
        </a:p>
      </dgm:t>
    </dgm:pt>
    <dgm:pt modelId="{CEAA5B96-9314-43C9-9377-23288DF3A360}">
      <dgm:prSet phldrT="[Text]" custT="1"/>
      <dgm:spPr/>
      <dgm:t>
        <a:bodyPr/>
        <a:lstStyle/>
        <a:p>
          <a:pPr algn="ctr"/>
          <a:r>
            <a:rPr lang="en-US" sz="2300" dirty="0" smtClean="0">
              <a:latin typeface="Arial" pitchFamily="34" charset="0"/>
              <a:cs typeface="Arial" pitchFamily="34" charset="0"/>
            </a:rPr>
            <a:t>Intangible Resources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2561C152-46C0-48FF-B79D-7E79C396A0C5}" type="parTrans" cxnId="{2759829A-F9FC-437F-BC2E-F19A7A987E31}">
      <dgm:prSet/>
      <dgm:spPr/>
      <dgm:t>
        <a:bodyPr/>
        <a:lstStyle/>
        <a:p>
          <a:endParaRPr lang="en-US"/>
        </a:p>
      </dgm:t>
    </dgm:pt>
    <dgm:pt modelId="{7066C385-2976-4378-A16A-F1F1DA685CA6}" type="sibTrans" cxnId="{2759829A-F9FC-437F-BC2E-F19A7A987E31}">
      <dgm:prSet/>
      <dgm:spPr/>
      <dgm:t>
        <a:bodyPr/>
        <a:lstStyle/>
        <a:p>
          <a:endParaRPr lang="en-US"/>
        </a:p>
      </dgm:t>
    </dgm:pt>
    <dgm:pt modelId="{94921CF0-4ADB-475F-B402-8C09309A732A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>
          <a:solidFill>
            <a:schemeClr val="accent6"/>
          </a:solidFill>
        </a:ln>
      </dgm:spPr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Such as a good reputation for quality products or being socially responsible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DABBB5DD-6B16-47D0-BD13-7CAF4C0A6892}" type="parTrans" cxnId="{F161DB83-3280-4AF9-962B-5ADBBB908B5E}">
      <dgm:prSet/>
      <dgm:spPr/>
      <dgm:t>
        <a:bodyPr/>
        <a:lstStyle/>
        <a:p>
          <a:endParaRPr lang="en-US"/>
        </a:p>
      </dgm:t>
    </dgm:pt>
    <dgm:pt modelId="{6393DD15-51DB-4EE9-AA38-F9220A3B9795}" type="sibTrans" cxnId="{F161DB83-3280-4AF9-962B-5ADBBB908B5E}">
      <dgm:prSet/>
      <dgm:spPr/>
      <dgm:t>
        <a:bodyPr/>
        <a:lstStyle/>
        <a:p>
          <a:endParaRPr lang="en-US"/>
        </a:p>
      </dgm:t>
    </dgm:pt>
    <dgm:pt modelId="{2B12FE4A-A7AD-4787-8B52-C423A3D5F17C}">
      <dgm:prSet phldrT="[Text]" custT="1"/>
      <dgm:spPr/>
      <dgm:t>
        <a:bodyPr/>
        <a:lstStyle/>
        <a:p>
          <a:pPr algn="ctr"/>
          <a:r>
            <a:rPr lang="en-US" sz="2300" dirty="0" smtClean="0">
              <a:latin typeface="Arial" pitchFamily="34" charset="0"/>
              <a:cs typeface="Arial" pitchFamily="34" charset="0"/>
            </a:rPr>
            <a:t>Economics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31B2879C-C021-4B6C-AD4B-000237D4A0CB}" type="parTrans" cxnId="{6E782914-3EA0-43EB-80FC-E14B69EB92D2}">
      <dgm:prSet/>
      <dgm:spPr/>
      <dgm:t>
        <a:bodyPr/>
        <a:lstStyle/>
        <a:p>
          <a:endParaRPr lang="en-US"/>
        </a:p>
      </dgm:t>
    </dgm:pt>
    <dgm:pt modelId="{E025D92E-E705-46E8-BD40-4DC3104E672D}" type="sibTrans" cxnId="{6E782914-3EA0-43EB-80FC-E14B69EB92D2}">
      <dgm:prSet/>
      <dgm:spPr/>
      <dgm:t>
        <a:bodyPr/>
        <a:lstStyle/>
        <a:p>
          <a:endParaRPr lang="en-US"/>
        </a:p>
      </dgm:t>
    </dgm:pt>
    <dgm:pt modelId="{0B6C6B5E-44B2-48C2-A0FE-72588D6E9038}">
      <dgm:prSet phldrT="[Text]" custT="1"/>
      <dgm:spPr>
        <a:solidFill>
          <a:schemeClr val="lt1"/>
        </a:solidFill>
        <a:ln w="25400">
          <a:solidFill>
            <a:srgbClr val="C00000"/>
          </a:solidFill>
        </a:ln>
      </dgm:spPr>
      <dgm:t>
        <a:bodyPr/>
        <a:lstStyle/>
        <a:p>
          <a:pPr algn="l"/>
          <a:r>
            <a:rPr lang="en-US" sz="1800" dirty="0" smtClean="0">
              <a:latin typeface="Arial" pitchFamily="34" charset="0"/>
              <a:cs typeface="Arial" pitchFamily="34" charset="0"/>
            </a:rPr>
            <a:t>The study of how resources are distributed for the production of goods and services within a social system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138F09DA-DC3C-42C3-86F3-EDE3A5D83380}" type="parTrans" cxnId="{38C45E9E-2816-47F3-BC97-2727A9A3BEF4}">
      <dgm:prSet/>
      <dgm:spPr/>
      <dgm:t>
        <a:bodyPr/>
        <a:lstStyle/>
        <a:p>
          <a:endParaRPr lang="en-US"/>
        </a:p>
      </dgm:t>
    </dgm:pt>
    <dgm:pt modelId="{1FF8865F-E790-4704-925B-6AA5A1BEDDAB}" type="sibTrans" cxnId="{38C45E9E-2816-47F3-BC97-2727A9A3BEF4}">
      <dgm:prSet/>
      <dgm:spPr/>
      <dgm:t>
        <a:bodyPr/>
        <a:lstStyle/>
        <a:p>
          <a:endParaRPr lang="en-US"/>
        </a:p>
      </dgm:t>
    </dgm:pt>
    <dgm:pt modelId="{BE55B114-B3FF-4A32-B470-8FBCC9596181}" type="pres">
      <dgm:prSet presAssocID="{B90CECC8-54F9-4EC3-91F1-BF4673C447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6F550E-8228-4AEF-BAEA-4DC31E5E1308}" type="pres">
      <dgm:prSet presAssocID="{2B12FE4A-A7AD-4787-8B52-C423A3D5F17C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1AFDE8-96F2-474D-9E73-7FE10D79712F}" type="pres">
      <dgm:prSet presAssocID="{2B12FE4A-A7AD-4787-8B52-C423A3D5F17C}" presName="childText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B1F44A-2E6E-4FC5-9868-97BFD368EE4C}" type="pres">
      <dgm:prSet presAssocID="{90CDFD7D-0D63-4EB7-9E73-B80A1ACF586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7E4DD-3999-4DF7-8055-F30B8FFEFC84}" type="pres">
      <dgm:prSet presAssocID="{90CDFD7D-0D63-4EB7-9E73-B80A1ACF5865}" presName="childText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16825D-2676-4E95-8D5B-022B99B204C4}" type="pres">
      <dgm:prSet presAssocID="{37E5C1F0-93D4-4AC5-B58A-492AB8925A36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343F34-9B35-45EA-B0DB-8FA6E70837DF}" type="pres">
      <dgm:prSet presAssocID="{37E5C1F0-93D4-4AC5-B58A-492AB8925A36}" presName="childText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EDFF03-C278-47B1-AC92-D07CF11F136C}" type="pres">
      <dgm:prSet presAssocID="{8FB6A5C4-00C2-4CF2-B72A-62A5A3D7FDE5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765984-8073-473F-9811-76D7F7CEA1E1}" type="pres">
      <dgm:prSet presAssocID="{8FB6A5C4-00C2-4CF2-B72A-62A5A3D7FDE5}" presName="childText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E9282B-8675-4B0B-B38F-E826518D8211}" type="pres">
      <dgm:prSet presAssocID="{CEAA5B96-9314-43C9-9377-23288DF3A360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31DDE5-2526-429B-9FB0-F3F8B4099719}" type="pres">
      <dgm:prSet presAssocID="{CEAA5B96-9314-43C9-9377-23288DF3A360}" presName="childText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A4074E-7662-4CAE-AE72-393E4CA1A78D}" type="presOf" srcId="{94921CF0-4ADB-475F-B402-8C09309A732A}" destId="{A331DDE5-2526-429B-9FB0-F3F8B4099719}" srcOrd="0" destOrd="0" presId="urn:microsoft.com/office/officeart/2005/8/layout/vList2"/>
    <dgm:cxn modelId="{F70DD471-1C5F-4B88-9910-1DF578C37886}" type="presOf" srcId="{FE45905F-63F9-4737-AAA3-EF2DC0E758FD}" destId="{5617E4DD-3999-4DF7-8055-F30B8FFEFC84}" srcOrd="0" destOrd="0" presId="urn:microsoft.com/office/officeart/2005/8/layout/vList2"/>
    <dgm:cxn modelId="{F161DB83-3280-4AF9-962B-5ADBBB908B5E}" srcId="{CEAA5B96-9314-43C9-9377-23288DF3A360}" destId="{94921CF0-4ADB-475F-B402-8C09309A732A}" srcOrd="0" destOrd="0" parTransId="{DABBB5DD-6B16-47D0-BD13-7CAF4C0A6892}" sibTransId="{6393DD15-51DB-4EE9-AA38-F9220A3B9795}"/>
    <dgm:cxn modelId="{CFE0ED78-3CFC-42A5-8F05-CE5E010FB226}" type="presOf" srcId="{2B12FE4A-A7AD-4787-8B52-C423A3D5F17C}" destId="{A46F550E-8228-4AEF-BAEA-4DC31E5E1308}" srcOrd="0" destOrd="0" presId="urn:microsoft.com/office/officeart/2005/8/layout/vList2"/>
    <dgm:cxn modelId="{319E2994-7096-4C96-92B4-9DC32ECC0056}" srcId="{8FB6A5C4-00C2-4CF2-B72A-62A5A3D7FDE5}" destId="{30BAD725-1702-49AF-85F1-3F0E2C1ABB64}" srcOrd="0" destOrd="0" parTransId="{497E8B83-A815-45FB-AB68-9C104157FDAE}" sibTransId="{0A8C0FCE-1BE9-4D91-9CCA-415C8CF2A9B1}"/>
    <dgm:cxn modelId="{38C45E9E-2816-47F3-BC97-2727A9A3BEF4}" srcId="{2B12FE4A-A7AD-4787-8B52-C423A3D5F17C}" destId="{0B6C6B5E-44B2-48C2-A0FE-72588D6E9038}" srcOrd="0" destOrd="0" parTransId="{138F09DA-DC3C-42C3-86F3-EDE3A5D83380}" sibTransId="{1FF8865F-E790-4704-925B-6AA5A1BEDDAB}"/>
    <dgm:cxn modelId="{6E782914-3EA0-43EB-80FC-E14B69EB92D2}" srcId="{B90CECC8-54F9-4EC3-91F1-BF4673C4477F}" destId="{2B12FE4A-A7AD-4787-8B52-C423A3D5F17C}" srcOrd="0" destOrd="0" parTransId="{31B2879C-C021-4B6C-AD4B-000237D4A0CB}" sibTransId="{E025D92E-E705-46E8-BD40-4DC3104E672D}"/>
    <dgm:cxn modelId="{29E7D6E7-46CF-4C91-8CF4-DC474E4A77A0}" type="presOf" srcId="{0B6C6B5E-44B2-48C2-A0FE-72588D6E9038}" destId="{9F1AFDE8-96F2-474D-9E73-7FE10D79712F}" srcOrd="0" destOrd="0" presId="urn:microsoft.com/office/officeart/2005/8/layout/vList2"/>
    <dgm:cxn modelId="{2DDBE6B2-4B68-42BB-8DF7-6543A0F3CBFD}" type="presOf" srcId="{90CDFD7D-0D63-4EB7-9E73-B80A1ACF5865}" destId="{A2B1F44A-2E6E-4FC5-9868-97BFD368EE4C}" srcOrd="0" destOrd="0" presId="urn:microsoft.com/office/officeart/2005/8/layout/vList2"/>
    <dgm:cxn modelId="{FA1BC4C4-532E-4594-957D-A1EC1F8CD1F5}" type="presOf" srcId="{B90CECC8-54F9-4EC3-91F1-BF4673C4477F}" destId="{BE55B114-B3FF-4A32-B470-8FBCC9596181}" srcOrd="0" destOrd="0" presId="urn:microsoft.com/office/officeart/2005/8/layout/vList2"/>
    <dgm:cxn modelId="{D205B0BB-F223-4FE5-B096-5593FB1FD6D7}" srcId="{90CDFD7D-0D63-4EB7-9E73-B80A1ACF5865}" destId="{FE45905F-63F9-4737-AAA3-EF2DC0E758FD}" srcOrd="0" destOrd="0" parTransId="{6C2FBC98-227A-46FE-B29A-A7EFDA66464E}" sibTransId="{E0AA1F80-34E0-4318-B078-11420593081F}"/>
    <dgm:cxn modelId="{2759829A-F9FC-437F-BC2E-F19A7A987E31}" srcId="{B90CECC8-54F9-4EC3-91F1-BF4673C4477F}" destId="{CEAA5B96-9314-43C9-9377-23288DF3A360}" srcOrd="4" destOrd="0" parTransId="{2561C152-46C0-48FF-B79D-7E79C396A0C5}" sibTransId="{7066C385-2976-4378-A16A-F1F1DA685CA6}"/>
    <dgm:cxn modelId="{DBE8CDE2-D576-4AAD-849C-2C4200DA5C76}" type="presOf" srcId="{37E5C1F0-93D4-4AC5-B58A-492AB8925A36}" destId="{2016825D-2676-4E95-8D5B-022B99B204C4}" srcOrd="0" destOrd="0" presId="urn:microsoft.com/office/officeart/2005/8/layout/vList2"/>
    <dgm:cxn modelId="{275611CA-F19B-4B13-B896-8BCC2603C66E}" srcId="{B90CECC8-54F9-4EC3-91F1-BF4673C4477F}" destId="{8FB6A5C4-00C2-4CF2-B72A-62A5A3D7FDE5}" srcOrd="3" destOrd="0" parTransId="{B229875F-3860-4948-92C3-D41182B06DBE}" sibTransId="{503469CA-B9FA-4D0D-929E-9BCE4B34BCC2}"/>
    <dgm:cxn modelId="{0A116FDD-3DBA-40CD-912C-42944D2A63BB}" srcId="{B90CECC8-54F9-4EC3-91F1-BF4673C4477F}" destId="{37E5C1F0-93D4-4AC5-B58A-492AB8925A36}" srcOrd="2" destOrd="0" parTransId="{F88AF047-9E72-494B-9309-03D74B6F4C9A}" sibTransId="{0AB0E5B5-5BC0-4CC0-8EF2-84108F17087C}"/>
    <dgm:cxn modelId="{B4AF5175-6EDA-40A6-B040-2F74C4CCCFFF}" type="presOf" srcId="{3A11286B-934F-402D-85E6-39288B20E558}" destId="{D6343F34-9B35-45EA-B0DB-8FA6E70837DF}" srcOrd="0" destOrd="0" presId="urn:microsoft.com/office/officeart/2005/8/layout/vList2"/>
    <dgm:cxn modelId="{5E3BE089-775F-44F0-98F3-844602AA9467}" type="presOf" srcId="{30BAD725-1702-49AF-85F1-3F0E2C1ABB64}" destId="{31765984-8073-473F-9811-76D7F7CEA1E1}" srcOrd="0" destOrd="0" presId="urn:microsoft.com/office/officeart/2005/8/layout/vList2"/>
    <dgm:cxn modelId="{F366487B-5709-40A6-BFE2-3ECC579C2142}" srcId="{37E5C1F0-93D4-4AC5-B58A-492AB8925A36}" destId="{3A11286B-934F-402D-85E6-39288B20E558}" srcOrd="0" destOrd="0" parTransId="{34C2E901-A99C-433A-9975-6CECEFC4BFDE}" sibTransId="{EEC43CD1-487A-40F4-BCCA-1E9E08D9E245}"/>
    <dgm:cxn modelId="{EEC1EF8E-DA4D-4FB3-B843-0CDF5112C07C}" srcId="{B90CECC8-54F9-4EC3-91F1-BF4673C4477F}" destId="{90CDFD7D-0D63-4EB7-9E73-B80A1ACF5865}" srcOrd="1" destOrd="0" parTransId="{2EE385AA-A554-40B4-8707-A555761FE83B}" sibTransId="{C05169E2-F676-44C4-9E0A-75F3BB72A1C7}"/>
    <dgm:cxn modelId="{1AC73D59-400F-4FBF-B2FF-6F5E7213ED49}" type="presOf" srcId="{CEAA5B96-9314-43C9-9377-23288DF3A360}" destId="{BFE9282B-8675-4B0B-B38F-E826518D8211}" srcOrd="0" destOrd="0" presId="urn:microsoft.com/office/officeart/2005/8/layout/vList2"/>
    <dgm:cxn modelId="{D5FBFF2D-4E1F-4866-9282-E57707F88A97}" type="presOf" srcId="{8FB6A5C4-00C2-4CF2-B72A-62A5A3D7FDE5}" destId="{3FEDFF03-C278-47B1-AC92-D07CF11F136C}" srcOrd="0" destOrd="0" presId="urn:microsoft.com/office/officeart/2005/8/layout/vList2"/>
    <dgm:cxn modelId="{11AD83D9-3969-4330-A617-F21838CB0DCC}" type="presParOf" srcId="{BE55B114-B3FF-4A32-B470-8FBCC9596181}" destId="{A46F550E-8228-4AEF-BAEA-4DC31E5E1308}" srcOrd="0" destOrd="0" presId="urn:microsoft.com/office/officeart/2005/8/layout/vList2"/>
    <dgm:cxn modelId="{3254AB64-8303-425A-AC1B-DCA3A31FA059}" type="presParOf" srcId="{BE55B114-B3FF-4A32-B470-8FBCC9596181}" destId="{9F1AFDE8-96F2-474D-9E73-7FE10D79712F}" srcOrd="1" destOrd="0" presId="urn:microsoft.com/office/officeart/2005/8/layout/vList2"/>
    <dgm:cxn modelId="{4113FF30-7750-48EF-ACBD-1D1E8B3975EC}" type="presParOf" srcId="{BE55B114-B3FF-4A32-B470-8FBCC9596181}" destId="{A2B1F44A-2E6E-4FC5-9868-97BFD368EE4C}" srcOrd="2" destOrd="0" presId="urn:microsoft.com/office/officeart/2005/8/layout/vList2"/>
    <dgm:cxn modelId="{7070507A-58AB-4D34-97E0-CFDB81E7B9DE}" type="presParOf" srcId="{BE55B114-B3FF-4A32-B470-8FBCC9596181}" destId="{5617E4DD-3999-4DF7-8055-F30B8FFEFC84}" srcOrd="3" destOrd="0" presId="urn:microsoft.com/office/officeart/2005/8/layout/vList2"/>
    <dgm:cxn modelId="{67453C1C-A86D-412B-860B-C3BEE2647203}" type="presParOf" srcId="{BE55B114-B3FF-4A32-B470-8FBCC9596181}" destId="{2016825D-2676-4E95-8D5B-022B99B204C4}" srcOrd="4" destOrd="0" presId="urn:microsoft.com/office/officeart/2005/8/layout/vList2"/>
    <dgm:cxn modelId="{677FACDC-0E28-44D6-9237-F8A2340F74EC}" type="presParOf" srcId="{BE55B114-B3FF-4A32-B470-8FBCC9596181}" destId="{D6343F34-9B35-45EA-B0DB-8FA6E70837DF}" srcOrd="5" destOrd="0" presId="urn:microsoft.com/office/officeart/2005/8/layout/vList2"/>
    <dgm:cxn modelId="{845D6EE6-CC4B-41A6-BC45-FD65D4760B8B}" type="presParOf" srcId="{BE55B114-B3FF-4A32-B470-8FBCC9596181}" destId="{3FEDFF03-C278-47B1-AC92-D07CF11F136C}" srcOrd="6" destOrd="0" presId="urn:microsoft.com/office/officeart/2005/8/layout/vList2"/>
    <dgm:cxn modelId="{C20A53FD-8E45-4C3C-A173-A9E961C8C28E}" type="presParOf" srcId="{BE55B114-B3FF-4A32-B470-8FBCC9596181}" destId="{31765984-8073-473F-9811-76D7F7CEA1E1}" srcOrd="7" destOrd="0" presId="urn:microsoft.com/office/officeart/2005/8/layout/vList2"/>
    <dgm:cxn modelId="{9C0F7FDB-CEAB-460F-8752-AE742FA13936}" type="presParOf" srcId="{BE55B114-B3FF-4A32-B470-8FBCC9596181}" destId="{BFE9282B-8675-4B0B-B38F-E826518D8211}" srcOrd="8" destOrd="0" presId="urn:microsoft.com/office/officeart/2005/8/layout/vList2"/>
    <dgm:cxn modelId="{A12B92BD-BE1B-46A5-A034-D7EA80848CF1}" type="presParOf" srcId="{BE55B114-B3FF-4A32-B470-8FBCC9596181}" destId="{A331DDE5-2526-429B-9FB0-F3F8B4099719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0CECC8-54F9-4EC3-91F1-BF4673C4477F}" type="doc">
      <dgm:prSet loTypeId="urn:microsoft.com/office/officeart/2005/8/layout/vList2" loCatId="list" qsTypeId="urn:microsoft.com/office/officeart/2005/8/quickstyle/3d3" qsCatId="3D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90CDFD7D-0D63-4EB7-9E73-B80A1ACF5865}">
      <dgm:prSet phldrT="[Text]" custT="1"/>
      <dgm:spPr/>
      <dgm:t>
        <a:bodyPr/>
        <a:lstStyle/>
        <a:p>
          <a:pPr algn="ctr"/>
          <a:r>
            <a:rPr lang="en-US" sz="2300" dirty="0" smtClean="0">
              <a:latin typeface="Arial" pitchFamily="34" charset="0"/>
              <a:cs typeface="Arial" pitchFamily="34" charset="0"/>
            </a:rPr>
            <a:t>Communism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2EE385AA-A554-40B4-8707-A555761FE83B}" type="parTrans" cxnId="{EEC1EF8E-DA4D-4FB3-B843-0CDF5112C07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05169E2-F676-44C4-9E0A-75F3BB72A1C7}" type="sibTrans" cxnId="{EEC1EF8E-DA4D-4FB3-B843-0CDF5112C07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7E5C1F0-93D4-4AC5-B58A-492AB8925A36}">
      <dgm:prSet phldrT="[Text]" custT="1"/>
      <dgm:spPr/>
      <dgm:t>
        <a:bodyPr/>
        <a:lstStyle/>
        <a:p>
          <a:pPr algn="ctr"/>
          <a:r>
            <a:rPr lang="en-US" sz="2300" dirty="0" smtClean="0">
              <a:latin typeface="Arial" pitchFamily="34" charset="0"/>
              <a:cs typeface="Arial" pitchFamily="34" charset="0"/>
            </a:rPr>
            <a:t>Socialism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F88AF047-9E72-494B-9309-03D74B6F4C9A}" type="parTrans" cxnId="{0A116FDD-3DBA-40CD-912C-42944D2A63B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AB0E5B5-5BC0-4CC0-8EF2-84108F17087C}" type="sibTrans" cxnId="{0A116FDD-3DBA-40CD-912C-42944D2A63B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A11286B-934F-402D-85E6-39288B20E558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accent4"/>
          </a:solidFill>
        </a:ln>
      </dgm:spPr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An economic system in which the government owns and operates basic industries but individuals own most businesses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34C2E901-A99C-433A-9975-6CECEFC4BFDE}" type="parTrans" cxnId="{F366487B-5709-40A6-BFE2-3ECC579C214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EC43CD1-487A-40F4-BCCA-1E9E08D9E245}" type="sibTrans" cxnId="{F366487B-5709-40A6-BFE2-3ECC579C214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E45905F-63F9-4737-AAA3-EF2DC0E758FD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First described by Karl Marx as a society in which the people, without regard to class, own all the nation’s resources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6C2FBC98-227A-46FE-B29A-A7EFDA66464E}" type="parTrans" cxnId="{D205B0BB-F223-4FE5-B096-5593FB1FD6D7}">
      <dgm:prSet/>
      <dgm:spPr/>
      <dgm:t>
        <a:bodyPr/>
        <a:lstStyle/>
        <a:p>
          <a:endParaRPr lang="en-US"/>
        </a:p>
      </dgm:t>
    </dgm:pt>
    <dgm:pt modelId="{E0AA1F80-34E0-4318-B078-11420593081F}" type="sibTrans" cxnId="{D205B0BB-F223-4FE5-B096-5593FB1FD6D7}">
      <dgm:prSet/>
      <dgm:spPr/>
      <dgm:t>
        <a:bodyPr/>
        <a:lstStyle/>
        <a:p>
          <a:endParaRPr lang="en-US"/>
        </a:p>
      </dgm:t>
    </dgm:pt>
    <dgm:pt modelId="{8FB6A5C4-00C2-4CF2-B72A-62A5A3D7FDE5}">
      <dgm:prSet phldrT="[Text]" custT="1"/>
      <dgm:spPr/>
      <dgm:t>
        <a:bodyPr/>
        <a:lstStyle/>
        <a:p>
          <a:pPr algn="ctr"/>
          <a:r>
            <a:rPr lang="en-US" sz="2300" dirty="0" smtClean="0">
              <a:latin typeface="Arial" pitchFamily="34" charset="0"/>
              <a:cs typeface="Arial" pitchFamily="34" charset="0"/>
            </a:rPr>
            <a:t>Capitalism (Free Enterprise)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B229875F-3860-4948-92C3-D41182B06DBE}" type="parTrans" cxnId="{275611CA-F19B-4B13-B896-8BCC2603C66E}">
      <dgm:prSet/>
      <dgm:spPr/>
      <dgm:t>
        <a:bodyPr/>
        <a:lstStyle/>
        <a:p>
          <a:endParaRPr lang="en-US"/>
        </a:p>
      </dgm:t>
    </dgm:pt>
    <dgm:pt modelId="{503469CA-B9FA-4D0D-929E-9BCE4B34BCC2}" type="sibTrans" cxnId="{275611CA-F19B-4B13-B896-8BCC2603C66E}">
      <dgm:prSet/>
      <dgm:spPr/>
      <dgm:t>
        <a:bodyPr/>
        <a:lstStyle/>
        <a:p>
          <a:endParaRPr lang="en-US"/>
        </a:p>
      </dgm:t>
    </dgm:pt>
    <dgm:pt modelId="{30BAD725-1702-49AF-85F1-3F0E2C1ABB64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An economic system in which individuals own and operate the majority of businesses that provide goods and services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497E8B83-A815-45FB-AB68-9C104157FDAE}" type="parTrans" cxnId="{319E2994-7096-4C96-92B4-9DC32ECC0056}">
      <dgm:prSet/>
      <dgm:spPr/>
      <dgm:t>
        <a:bodyPr/>
        <a:lstStyle/>
        <a:p>
          <a:endParaRPr lang="en-US"/>
        </a:p>
      </dgm:t>
    </dgm:pt>
    <dgm:pt modelId="{0A8C0FCE-1BE9-4D91-9CCA-415C8CF2A9B1}" type="sibTrans" cxnId="{319E2994-7096-4C96-92B4-9DC32ECC0056}">
      <dgm:prSet/>
      <dgm:spPr/>
      <dgm:t>
        <a:bodyPr/>
        <a:lstStyle/>
        <a:p>
          <a:endParaRPr lang="en-US"/>
        </a:p>
      </dgm:t>
    </dgm:pt>
    <dgm:pt modelId="{CEAA5B96-9314-43C9-9377-23288DF3A360}">
      <dgm:prSet phldrT="[Text]" custT="1"/>
      <dgm:spPr/>
      <dgm:t>
        <a:bodyPr/>
        <a:lstStyle/>
        <a:p>
          <a:pPr algn="ctr"/>
          <a:r>
            <a:rPr lang="en-US" sz="2300" dirty="0" smtClean="0">
              <a:latin typeface="Arial" pitchFamily="34" charset="0"/>
              <a:cs typeface="Arial" pitchFamily="34" charset="0"/>
            </a:rPr>
            <a:t>Mixed Economies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2561C152-46C0-48FF-B79D-7E79C396A0C5}" type="parTrans" cxnId="{2759829A-F9FC-437F-BC2E-F19A7A987E31}">
      <dgm:prSet/>
      <dgm:spPr/>
      <dgm:t>
        <a:bodyPr/>
        <a:lstStyle/>
        <a:p>
          <a:endParaRPr lang="en-US"/>
        </a:p>
      </dgm:t>
    </dgm:pt>
    <dgm:pt modelId="{7066C385-2976-4378-A16A-F1F1DA685CA6}" type="sibTrans" cxnId="{2759829A-F9FC-437F-BC2E-F19A7A987E31}">
      <dgm:prSet/>
      <dgm:spPr/>
      <dgm:t>
        <a:bodyPr/>
        <a:lstStyle/>
        <a:p>
          <a:endParaRPr lang="en-US"/>
        </a:p>
      </dgm:t>
    </dgm:pt>
    <dgm:pt modelId="{94921CF0-4ADB-475F-B402-8C09309A732A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>
          <a:solidFill>
            <a:schemeClr val="accent6"/>
          </a:solidFill>
        </a:ln>
      </dgm:spPr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Economies made up of elements from more than one economic system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DABBB5DD-6B16-47D0-BD13-7CAF4C0A6892}" type="parTrans" cxnId="{F161DB83-3280-4AF9-962B-5ADBBB908B5E}">
      <dgm:prSet/>
      <dgm:spPr/>
      <dgm:t>
        <a:bodyPr/>
        <a:lstStyle/>
        <a:p>
          <a:endParaRPr lang="en-US"/>
        </a:p>
      </dgm:t>
    </dgm:pt>
    <dgm:pt modelId="{6393DD15-51DB-4EE9-AA38-F9220A3B9795}" type="sibTrans" cxnId="{F161DB83-3280-4AF9-962B-5ADBBB908B5E}">
      <dgm:prSet/>
      <dgm:spPr/>
      <dgm:t>
        <a:bodyPr/>
        <a:lstStyle/>
        <a:p>
          <a:endParaRPr lang="en-US"/>
        </a:p>
      </dgm:t>
    </dgm:pt>
    <dgm:pt modelId="{2B12FE4A-A7AD-4787-8B52-C423A3D5F17C}">
      <dgm:prSet phldrT="[Text]" custT="1"/>
      <dgm:spPr/>
      <dgm:t>
        <a:bodyPr/>
        <a:lstStyle/>
        <a:p>
          <a:pPr algn="ctr"/>
          <a:r>
            <a:rPr lang="en-US" sz="2300" dirty="0" smtClean="0">
              <a:latin typeface="Arial" pitchFamily="34" charset="0"/>
              <a:cs typeface="Arial" pitchFamily="34" charset="0"/>
            </a:rPr>
            <a:t>Economic System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31B2879C-C021-4B6C-AD4B-000237D4A0CB}" type="parTrans" cxnId="{6E782914-3EA0-43EB-80FC-E14B69EB92D2}">
      <dgm:prSet/>
      <dgm:spPr/>
      <dgm:t>
        <a:bodyPr/>
        <a:lstStyle/>
        <a:p>
          <a:endParaRPr lang="en-US"/>
        </a:p>
      </dgm:t>
    </dgm:pt>
    <dgm:pt modelId="{E025D92E-E705-46E8-BD40-4DC3104E672D}" type="sibTrans" cxnId="{6E782914-3EA0-43EB-80FC-E14B69EB92D2}">
      <dgm:prSet/>
      <dgm:spPr/>
      <dgm:t>
        <a:bodyPr/>
        <a:lstStyle/>
        <a:p>
          <a:endParaRPr lang="en-US"/>
        </a:p>
      </dgm:t>
    </dgm:pt>
    <dgm:pt modelId="{0B6C6B5E-44B2-48C2-A0FE-72588D6E9038}">
      <dgm:prSet phldrT="[Text]" custT="1"/>
      <dgm:spPr>
        <a:solidFill>
          <a:schemeClr val="lt1"/>
        </a:solidFill>
        <a:ln w="25400">
          <a:solidFill>
            <a:srgbClr val="C00000"/>
          </a:solidFill>
        </a:ln>
      </dgm:spPr>
      <dgm:t>
        <a:bodyPr/>
        <a:lstStyle/>
        <a:p>
          <a:pPr algn="l"/>
          <a:r>
            <a:rPr lang="en-US" sz="1800" dirty="0" smtClean="0">
              <a:latin typeface="Arial" pitchFamily="34" charset="0"/>
              <a:cs typeface="Arial" pitchFamily="34" charset="0"/>
            </a:rPr>
            <a:t>A description of how a particular society distributes its resources to produce goods and services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138F09DA-DC3C-42C3-86F3-EDE3A5D83380}" type="parTrans" cxnId="{38C45E9E-2816-47F3-BC97-2727A9A3BEF4}">
      <dgm:prSet/>
      <dgm:spPr/>
      <dgm:t>
        <a:bodyPr/>
        <a:lstStyle/>
        <a:p>
          <a:endParaRPr lang="en-US"/>
        </a:p>
      </dgm:t>
    </dgm:pt>
    <dgm:pt modelId="{1FF8865F-E790-4704-925B-6AA5A1BEDDAB}" type="sibTrans" cxnId="{38C45E9E-2816-47F3-BC97-2727A9A3BEF4}">
      <dgm:prSet/>
      <dgm:spPr/>
      <dgm:t>
        <a:bodyPr/>
        <a:lstStyle/>
        <a:p>
          <a:endParaRPr lang="en-US"/>
        </a:p>
      </dgm:t>
    </dgm:pt>
    <dgm:pt modelId="{BE55B114-B3FF-4A32-B470-8FBCC9596181}" type="pres">
      <dgm:prSet presAssocID="{B90CECC8-54F9-4EC3-91F1-BF4673C447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6F550E-8228-4AEF-BAEA-4DC31E5E1308}" type="pres">
      <dgm:prSet presAssocID="{2B12FE4A-A7AD-4787-8B52-C423A3D5F17C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1AFDE8-96F2-474D-9E73-7FE10D79712F}" type="pres">
      <dgm:prSet presAssocID="{2B12FE4A-A7AD-4787-8B52-C423A3D5F17C}" presName="childText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B1F44A-2E6E-4FC5-9868-97BFD368EE4C}" type="pres">
      <dgm:prSet presAssocID="{90CDFD7D-0D63-4EB7-9E73-B80A1ACF586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7E4DD-3999-4DF7-8055-F30B8FFEFC84}" type="pres">
      <dgm:prSet presAssocID="{90CDFD7D-0D63-4EB7-9E73-B80A1ACF5865}" presName="childText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16825D-2676-4E95-8D5B-022B99B204C4}" type="pres">
      <dgm:prSet presAssocID="{37E5C1F0-93D4-4AC5-B58A-492AB8925A36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343F34-9B35-45EA-B0DB-8FA6E70837DF}" type="pres">
      <dgm:prSet presAssocID="{37E5C1F0-93D4-4AC5-B58A-492AB8925A36}" presName="childText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EDFF03-C278-47B1-AC92-D07CF11F136C}" type="pres">
      <dgm:prSet presAssocID="{8FB6A5C4-00C2-4CF2-B72A-62A5A3D7FDE5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765984-8073-473F-9811-76D7F7CEA1E1}" type="pres">
      <dgm:prSet presAssocID="{8FB6A5C4-00C2-4CF2-B72A-62A5A3D7FDE5}" presName="childText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E9282B-8675-4B0B-B38F-E826518D8211}" type="pres">
      <dgm:prSet presAssocID="{CEAA5B96-9314-43C9-9377-23288DF3A360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31DDE5-2526-429B-9FB0-F3F8B4099719}" type="pres">
      <dgm:prSet presAssocID="{CEAA5B96-9314-43C9-9377-23288DF3A360}" presName="childText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161DB83-3280-4AF9-962B-5ADBBB908B5E}" srcId="{CEAA5B96-9314-43C9-9377-23288DF3A360}" destId="{94921CF0-4ADB-475F-B402-8C09309A732A}" srcOrd="0" destOrd="0" parTransId="{DABBB5DD-6B16-47D0-BD13-7CAF4C0A6892}" sibTransId="{6393DD15-51DB-4EE9-AA38-F9220A3B9795}"/>
    <dgm:cxn modelId="{319E2994-7096-4C96-92B4-9DC32ECC0056}" srcId="{8FB6A5C4-00C2-4CF2-B72A-62A5A3D7FDE5}" destId="{30BAD725-1702-49AF-85F1-3F0E2C1ABB64}" srcOrd="0" destOrd="0" parTransId="{497E8B83-A815-45FB-AB68-9C104157FDAE}" sibTransId="{0A8C0FCE-1BE9-4D91-9CCA-415C8CF2A9B1}"/>
    <dgm:cxn modelId="{38C45E9E-2816-47F3-BC97-2727A9A3BEF4}" srcId="{2B12FE4A-A7AD-4787-8B52-C423A3D5F17C}" destId="{0B6C6B5E-44B2-48C2-A0FE-72588D6E9038}" srcOrd="0" destOrd="0" parTransId="{138F09DA-DC3C-42C3-86F3-EDE3A5D83380}" sibTransId="{1FF8865F-E790-4704-925B-6AA5A1BEDDAB}"/>
    <dgm:cxn modelId="{81246E54-34BB-45F7-A5FB-839406CEE140}" type="presOf" srcId="{FE45905F-63F9-4737-AAA3-EF2DC0E758FD}" destId="{5617E4DD-3999-4DF7-8055-F30B8FFEFC84}" srcOrd="0" destOrd="0" presId="urn:microsoft.com/office/officeart/2005/8/layout/vList2"/>
    <dgm:cxn modelId="{E8CC6D14-3260-4F20-AAAD-19943F5D77CD}" type="presOf" srcId="{CEAA5B96-9314-43C9-9377-23288DF3A360}" destId="{BFE9282B-8675-4B0B-B38F-E826518D8211}" srcOrd="0" destOrd="0" presId="urn:microsoft.com/office/officeart/2005/8/layout/vList2"/>
    <dgm:cxn modelId="{524D7578-7E2E-47AD-BA96-B64D37BA2A8B}" type="presOf" srcId="{90CDFD7D-0D63-4EB7-9E73-B80A1ACF5865}" destId="{A2B1F44A-2E6E-4FC5-9868-97BFD368EE4C}" srcOrd="0" destOrd="0" presId="urn:microsoft.com/office/officeart/2005/8/layout/vList2"/>
    <dgm:cxn modelId="{6E782914-3EA0-43EB-80FC-E14B69EB92D2}" srcId="{B90CECC8-54F9-4EC3-91F1-BF4673C4477F}" destId="{2B12FE4A-A7AD-4787-8B52-C423A3D5F17C}" srcOrd="0" destOrd="0" parTransId="{31B2879C-C021-4B6C-AD4B-000237D4A0CB}" sibTransId="{E025D92E-E705-46E8-BD40-4DC3104E672D}"/>
    <dgm:cxn modelId="{942CADF8-AD28-48E3-8E48-BD001771EA72}" type="presOf" srcId="{0B6C6B5E-44B2-48C2-A0FE-72588D6E9038}" destId="{9F1AFDE8-96F2-474D-9E73-7FE10D79712F}" srcOrd="0" destOrd="0" presId="urn:microsoft.com/office/officeart/2005/8/layout/vList2"/>
    <dgm:cxn modelId="{90E65E05-8A6B-4625-9C5C-B821E0990B37}" type="presOf" srcId="{94921CF0-4ADB-475F-B402-8C09309A732A}" destId="{A331DDE5-2526-429B-9FB0-F3F8B4099719}" srcOrd="0" destOrd="0" presId="urn:microsoft.com/office/officeart/2005/8/layout/vList2"/>
    <dgm:cxn modelId="{1D2689C5-3521-4A88-9CB6-A4D2A5124068}" type="presOf" srcId="{2B12FE4A-A7AD-4787-8B52-C423A3D5F17C}" destId="{A46F550E-8228-4AEF-BAEA-4DC31E5E1308}" srcOrd="0" destOrd="0" presId="urn:microsoft.com/office/officeart/2005/8/layout/vList2"/>
    <dgm:cxn modelId="{1BBC651A-4CFE-4C0B-8ACC-7313604ABFD3}" type="presOf" srcId="{8FB6A5C4-00C2-4CF2-B72A-62A5A3D7FDE5}" destId="{3FEDFF03-C278-47B1-AC92-D07CF11F136C}" srcOrd="0" destOrd="0" presId="urn:microsoft.com/office/officeart/2005/8/layout/vList2"/>
    <dgm:cxn modelId="{D205B0BB-F223-4FE5-B096-5593FB1FD6D7}" srcId="{90CDFD7D-0D63-4EB7-9E73-B80A1ACF5865}" destId="{FE45905F-63F9-4737-AAA3-EF2DC0E758FD}" srcOrd="0" destOrd="0" parTransId="{6C2FBC98-227A-46FE-B29A-A7EFDA66464E}" sibTransId="{E0AA1F80-34E0-4318-B078-11420593081F}"/>
    <dgm:cxn modelId="{2759829A-F9FC-437F-BC2E-F19A7A987E31}" srcId="{B90CECC8-54F9-4EC3-91F1-BF4673C4477F}" destId="{CEAA5B96-9314-43C9-9377-23288DF3A360}" srcOrd="4" destOrd="0" parTransId="{2561C152-46C0-48FF-B79D-7E79C396A0C5}" sibTransId="{7066C385-2976-4378-A16A-F1F1DA685CA6}"/>
    <dgm:cxn modelId="{8CD7C523-1DE7-42B3-B7E4-BF65A494A426}" type="presOf" srcId="{37E5C1F0-93D4-4AC5-B58A-492AB8925A36}" destId="{2016825D-2676-4E95-8D5B-022B99B204C4}" srcOrd="0" destOrd="0" presId="urn:microsoft.com/office/officeart/2005/8/layout/vList2"/>
    <dgm:cxn modelId="{275611CA-F19B-4B13-B896-8BCC2603C66E}" srcId="{B90CECC8-54F9-4EC3-91F1-BF4673C4477F}" destId="{8FB6A5C4-00C2-4CF2-B72A-62A5A3D7FDE5}" srcOrd="3" destOrd="0" parTransId="{B229875F-3860-4948-92C3-D41182B06DBE}" sibTransId="{503469CA-B9FA-4D0D-929E-9BCE4B34BCC2}"/>
    <dgm:cxn modelId="{0A116FDD-3DBA-40CD-912C-42944D2A63BB}" srcId="{B90CECC8-54F9-4EC3-91F1-BF4673C4477F}" destId="{37E5C1F0-93D4-4AC5-B58A-492AB8925A36}" srcOrd="2" destOrd="0" parTransId="{F88AF047-9E72-494B-9309-03D74B6F4C9A}" sibTransId="{0AB0E5B5-5BC0-4CC0-8EF2-84108F17087C}"/>
    <dgm:cxn modelId="{F366487B-5709-40A6-BFE2-3ECC579C2142}" srcId="{37E5C1F0-93D4-4AC5-B58A-492AB8925A36}" destId="{3A11286B-934F-402D-85E6-39288B20E558}" srcOrd="0" destOrd="0" parTransId="{34C2E901-A99C-433A-9975-6CECEFC4BFDE}" sibTransId="{EEC43CD1-487A-40F4-BCCA-1E9E08D9E245}"/>
    <dgm:cxn modelId="{EEC1EF8E-DA4D-4FB3-B843-0CDF5112C07C}" srcId="{B90CECC8-54F9-4EC3-91F1-BF4673C4477F}" destId="{90CDFD7D-0D63-4EB7-9E73-B80A1ACF5865}" srcOrd="1" destOrd="0" parTransId="{2EE385AA-A554-40B4-8707-A555761FE83B}" sibTransId="{C05169E2-F676-44C4-9E0A-75F3BB72A1C7}"/>
    <dgm:cxn modelId="{BE5B4BE3-1B65-4DE0-8EB2-8EF3204D5329}" type="presOf" srcId="{3A11286B-934F-402D-85E6-39288B20E558}" destId="{D6343F34-9B35-45EA-B0DB-8FA6E70837DF}" srcOrd="0" destOrd="0" presId="urn:microsoft.com/office/officeart/2005/8/layout/vList2"/>
    <dgm:cxn modelId="{C7E8BA2C-4ABF-4A32-BB81-99194349B43A}" type="presOf" srcId="{B90CECC8-54F9-4EC3-91F1-BF4673C4477F}" destId="{BE55B114-B3FF-4A32-B470-8FBCC9596181}" srcOrd="0" destOrd="0" presId="urn:microsoft.com/office/officeart/2005/8/layout/vList2"/>
    <dgm:cxn modelId="{081392C0-4763-4CA4-A5AC-8236BE52F109}" type="presOf" srcId="{30BAD725-1702-49AF-85F1-3F0E2C1ABB64}" destId="{31765984-8073-473F-9811-76D7F7CEA1E1}" srcOrd="0" destOrd="0" presId="urn:microsoft.com/office/officeart/2005/8/layout/vList2"/>
    <dgm:cxn modelId="{4615D710-9078-4337-B68F-D53E775D0EBC}" type="presParOf" srcId="{BE55B114-B3FF-4A32-B470-8FBCC9596181}" destId="{A46F550E-8228-4AEF-BAEA-4DC31E5E1308}" srcOrd="0" destOrd="0" presId="urn:microsoft.com/office/officeart/2005/8/layout/vList2"/>
    <dgm:cxn modelId="{41C9CDF6-6197-4ED2-BC27-FB9BEA1362F2}" type="presParOf" srcId="{BE55B114-B3FF-4A32-B470-8FBCC9596181}" destId="{9F1AFDE8-96F2-474D-9E73-7FE10D79712F}" srcOrd="1" destOrd="0" presId="urn:microsoft.com/office/officeart/2005/8/layout/vList2"/>
    <dgm:cxn modelId="{F9026A99-726A-422D-89B2-8FA9D08460A0}" type="presParOf" srcId="{BE55B114-B3FF-4A32-B470-8FBCC9596181}" destId="{A2B1F44A-2E6E-4FC5-9868-97BFD368EE4C}" srcOrd="2" destOrd="0" presId="urn:microsoft.com/office/officeart/2005/8/layout/vList2"/>
    <dgm:cxn modelId="{F5CBE02B-8BA8-4642-BDDF-AD22F8CD496A}" type="presParOf" srcId="{BE55B114-B3FF-4A32-B470-8FBCC9596181}" destId="{5617E4DD-3999-4DF7-8055-F30B8FFEFC84}" srcOrd="3" destOrd="0" presId="urn:microsoft.com/office/officeart/2005/8/layout/vList2"/>
    <dgm:cxn modelId="{061C45D7-5514-447E-BA0C-ACC0D3BF40BB}" type="presParOf" srcId="{BE55B114-B3FF-4A32-B470-8FBCC9596181}" destId="{2016825D-2676-4E95-8D5B-022B99B204C4}" srcOrd="4" destOrd="0" presId="urn:microsoft.com/office/officeart/2005/8/layout/vList2"/>
    <dgm:cxn modelId="{CD05817B-9B04-4C7E-8D2F-D088586B134E}" type="presParOf" srcId="{BE55B114-B3FF-4A32-B470-8FBCC9596181}" destId="{D6343F34-9B35-45EA-B0DB-8FA6E70837DF}" srcOrd="5" destOrd="0" presId="urn:microsoft.com/office/officeart/2005/8/layout/vList2"/>
    <dgm:cxn modelId="{EF4F913A-A527-4472-9E8E-37535053BA33}" type="presParOf" srcId="{BE55B114-B3FF-4A32-B470-8FBCC9596181}" destId="{3FEDFF03-C278-47B1-AC92-D07CF11F136C}" srcOrd="6" destOrd="0" presId="urn:microsoft.com/office/officeart/2005/8/layout/vList2"/>
    <dgm:cxn modelId="{3C08B3A0-5B71-452A-ACFB-0212BCC9BB17}" type="presParOf" srcId="{BE55B114-B3FF-4A32-B470-8FBCC9596181}" destId="{31765984-8073-473F-9811-76D7F7CEA1E1}" srcOrd="7" destOrd="0" presId="urn:microsoft.com/office/officeart/2005/8/layout/vList2"/>
    <dgm:cxn modelId="{99D51C70-2163-42C6-BFD8-14856567370F}" type="presParOf" srcId="{BE55B114-B3FF-4A32-B470-8FBCC9596181}" destId="{BFE9282B-8675-4B0B-B38F-E826518D8211}" srcOrd="8" destOrd="0" presId="urn:microsoft.com/office/officeart/2005/8/layout/vList2"/>
    <dgm:cxn modelId="{6D371475-7405-49B0-81AB-0A5C83E61E41}" type="presParOf" srcId="{BE55B114-B3FF-4A32-B470-8FBCC9596181}" destId="{A331DDE5-2526-429B-9FB0-F3F8B4099719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318E2A9-AD6B-468C-A12E-41D22110FD45}" type="doc">
      <dgm:prSet loTypeId="urn:microsoft.com/office/officeart/2005/8/layout/arrow3" loCatId="relationship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31B5C91-EFBB-473C-BD14-F9DA3CBDAF6E}">
      <dgm:prSet phldrT="[Text]" custT="1"/>
      <dgm:spPr/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 The number of products businesses are willing to sell at different prices at a specific time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16E2FB3B-BBA3-418F-A02C-3CC03174B93F}" type="parTrans" cxnId="{683AE0C3-571E-47E3-9AC0-F2F4A26A86F0}">
      <dgm:prSet/>
      <dgm:spPr/>
      <dgm:t>
        <a:bodyPr/>
        <a:lstStyle/>
        <a:p>
          <a:endParaRPr lang="en-US" sz="2600">
            <a:latin typeface="Arial" pitchFamily="34" charset="0"/>
            <a:cs typeface="Arial" pitchFamily="34" charset="0"/>
          </a:endParaRPr>
        </a:p>
      </dgm:t>
    </dgm:pt>
    <dgm:pt modelId="{970C872A-0592-4942-8C9F-00E5440C75CD}" type="sibTrans" cxnId="{683AE0C3-571E-47E3-9AC0-F2F4A26A86F0}">
      <dgm:prSet/>
      <dgm:spPr/>
      <dgm:t>
        <a:bodyPr/>
        <a:lstStyle/>
        <a:p>
          <a:endParaRPr lang="en-US" sz="2600">
            <a:latin typeface="Arial" pitchFamily="34" charset="0"/>
            <a:cs typeface="Arial" pitchFamily="34" charset="0"/>
          </a:endParaRPr>
        </a:p>
      </dgm:t>
    </dgm:pt>
    <dgm:pt modelId="{71DB8089-FEEA-4B84-8C20-C10C4F15BB05}">
      <dgm:prSet phldrT="[Text]" custT="1"/>
      <dgm:spPr/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The number of products consumers are willing to buy at different prices at a specific time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FC0DD129-ADDB-468E-B324-7E712642E6C5}" type="sibTrans" cxnId="{DB4440D3-4082-4DB2-A03A-842E0639894A}">
      <dgm:prSet/>
      <dgm:spPr/>
      <dgm:t>
        <a:bodyPr/>
        <a:lstStyle/>
        <a:p>
          <a:endParaRPr lang="en-US" sz="2600">
            <a:latin typeface="Arial" pitchFamily="34" charset="0"/>
            <a:cs typeface="Arial" pitchFamily="34" charset="0"/>
          </a:endParaRPr>
        </a:p>
      </dgm:t>
    </dgm:pt>
    <dgm:pt modelId="{72A5BCF1-B305-4A35-9ED5-23864A445BC4}" type="parTrans" cxnId="{DB4440D3-4082-4DB2-A03A-842E0639894A}">
      <dgm:prSet/>
      <dgm:spPr/>
      <dgm:t>
        <a:bodyPr/>
        <a:lstStyle/>
        <a:p>
          <a:endParaRPr lang="en-US" sz="2600">
            <a:latin typeface="Arial" pitchFamily="34" charset="0"/>
            <a:cs typeface="Arial" pitchFamily="34" charset="0"/>
          </a:endParaRPr>
        </a:p>
      </dgm:t>
    </dgm:pt>
    <dgm:pt modelId="{033B232B-D775-417F-8AC4-B23753C5026B}" type="pres">
      <dgm:prSet presAssocID="{E318E2A9-AD6B-468C-A12E-41D22110FD45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E315F25-3285-484A-8522-517184E8FF80}" type="pres">
      <dgm:prSet presAssocID="{E318E2A9-AD6B-468C-A12E-41D22110FD45}" presName="divider" presStyleLbl="fgShp" presStyleIdx="0" presStyleCnt="1" custLinFactNeighborX="-1000"/>
      <dgm:spPr/>
      <dgm:t>
        <a:bodyPr/>
        <a:lstStyle/>
        <a:p>
          <a:endParaRPr lang="en-US"/>
        </a:p>
      </dgm:t>
    </dgm:pt>
    <dgm:pt modelId="{E85FACC3-FF3B-42A6-B81C-D91F2F91A376}" type="pres">
      <dgm:prSet presAssocID="{71DB8089-FEEA-4B84-8C20-C10C4F15BB05}" presName="downArrow" presStyleLbl="node1" presStyleIdx="0" presStyleCnt="2" custLinFactNeighborX="-6666"/>
      <dgm:spPr/>
      <dgm:t>
        <a:bodyPr/>
        <a:lstStyle/>
        <a:p>
          <a:endParaRPr lang="en-US"/>
        </a:p>
      </dgm:t>
    </dgm:pt>
    <dgm:pt modelId="{B77C3FDE-61AA-4F92-B711-471CBA29DBED}" type="pres">
      <dgm:prSet presAssocID="{71DB8089-FEEA-4B84-8C20-C10C4F15BB05}" presName="downArrowText" presStyleLbl="revTx" presStyleIdx="0" presStyleCnt="2" custScaleX="118751" custScaleY="101260" custLinFactX="-4088" custLinFactY="37465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4BC76B-299E-4456-A7D0-F47398C4F3F0}" type="pres">
      <dgm:prSet presAssocID="{F31B5C91-EFBB-473C-BD14-F9DA3CBDAF6E}" presName="upArrow" presStyleLbl="node1" presStyleIdx="1" presStyleCnt="2" custLinFactNeighborX="-6666"/>
      <dgm:spPr/>
      <dgm:t>
        <a:bodyPr/>
        <a:lstStyle/>
        <a:p>
          <a:endParaRPr lang="en-US"/>
        </a:p>
      </dgm:t>
    </dgm:pt>
    <dgm:pt modelId="{6731A50B-F152-4404-A28D-323F5419A5E6}" type="pres">
      <dgm:prSet presAssocID="{F31B5C91-EFBB-473C-BD14-F9DA3CBDAF6E}" presName="upArrowText" presStyleLbl="revTx" presStyleIdx="1" presStyleCnt="2" custScaleX="108334" custLinFactY="-38095" custLinFactNeighborX="9010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B56AC3-EA8C-49AB-8009-D86BD9E839BD}" type="presOf" srcId="{F31B5C91-EFBB-473C-BD14-F9DA3CBDAF6E}" destId="{6731A50B-F152-4404-A28D-323F5419A5E6}" srcOrd="0" destOrd="0" presId="urn:microsoft.com/office/officeart/2005/8/layout/arrow3"/>
    <dgm:cxn modelId="{683AE0C3-571E-47E3-9AC0-F2F4A26A86F0}" srcId="{E318E2A9-AD6B-468C-A12E-41D22110FD45}" destId="{F31B5C91-EFBB-473C-BD14-F9DA3CBDAF6E}" srcOrd="1" destOrd="0" parTransId="{16E2FB3B-BBA3-418F-A02C-3CC03174B93F}" sibTransId="{970C872A-0592-4942-8C9F-00E5440C75CD}"/>
    <dgm:cxn modelId="{DB4440D3-4082-4DB2-A03A-842E0639894A}" srcId="{E318E2A9-AD6B-468C-A12E-41D22110FD45}" destId="{71DB8089-FEEA-4B84-8C20-C10C4F15BB05}" srcOrd="0" destOrd="0" parTransId="{72A5BCF1-B305-4A35-9ED5-23864A445BC4}" sibTransId="{FC0DD129-ADDB-468E-B324-7E712642E6C5}"/>
    <dgm:cxn modelId="{D65171DB-2120-4497-A5F1-85C0B470D1DA}" type="presOf" srcId="{71DB8089-FEEA-4B84-8C20-C10C4F15BB05}" destId="{B77C3FDE-61AA-4F92-B711-471CBA29DBED}" srcOrd="0" destOrd="0" presId="urn:microsoft.com/office/officeart/2005/8/layout/arrow3"/>
    <dgm:cxn modelId="{9A917232-0A8C-48BA-947A-F89A7FF37FA7}" type="presOf" srcId="{E318E2A9-AD6B-468C-A12E-41D22110FD45}" destId="{033B232B-D775-417F-8AC4-B23753C5026B}" srcOrd="0" destOrd="0" presId="urn:microsoft.com/office/officeart/2005/8/layout/arrow3"/>
    <dgm:cxn modelId="{435DB72A-532B-4564-AC69-237E743C7E3A}" type="presParOf" srcId="{033B232B-D775-417F-8AC4-B23753C5026B}" destId="{EE315F25-3285-484A-8522-517184E8FF80}" srcOrd="0" destOrd="0" presId="urn:microsoft.com/office/officeart/2005/8/layout/arrow3"/>
    <dgm:cxn modelId="{829BB990-47BF-43E1-AF44-081D7981E01A}" type="presParOf" srcId="{033B232B-D775-417F-8AC4-B23753C5026B}" destId="{E85FACC3-FF3B-42A6-B81C-D91F2F91A376}" srcOrd="1" destOrd="0" presId="urn:microsoft.com/office/officeart/2005/8/layout/arrow3"/>
    <dgm:cxn modelId="{A4145A6D-5BAB-476D-B121-2C7D56F31A20}" type="presParOf" srcId="{033B232B-D775-417F-8AC4-B23753C5026B}" destId="{B77C3FDE-61AA-4F92-B711-471CBA29DBED}" srcOrd="2" destOrd="0" presId="urn:microsoft.com/office/officeart/2005/8/layout/arrow3"/>
    <dgm:cxn modelId="{B7941D19-AC77-4A05-AC3F-A87EA56660A0}" type="presParOf" srcId="{033B232B-D775-417F-8AC4-B23753C5026B}" destId="{E24BC76B-299E-4456-A7D0-F47398C4F3F0}" srcOrd="3" destOrd="0" presId="urn:microsoft.com/office/officeart/2005/8/layout/arrow3"/>
    <dgm:cxn modelId="{EA9FDD91-B4E1-4FC8-B5EF-DA41571E4236}" type="presParOf" srcId="{033B232B-D775-417F-8AC4-B23753C5026B}" destId="{6731A50B-F152-4404-A28D-323F5419A5E6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9E73BC4-F213-44A0-B0E7-72691AD41058}" type="doc">
      <dgm:prSet loTypeId="urn:microsoft.com/office/officeart/2005/8/layout/hList1" loCatId="list" qsTypeId="urn:microsoft.com/office/officeart/2005/8/quickstyle/3d3" qsCatId="3D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64656EB2-9A38-4B67-8BD3-960E56C807AA}">
      <dgm:prSet phldrT="[Text]" custT="1"/>
      <dgm:spPr/>
      <dgm:t>
        <a:bodyPr/>
        <a:lstStyle/>
        <a:p>
          <a:r>
            <a:rPr lang="en-US" sz="1900" dirty="0" smtClean="0">
              <a:latin typeface="Arial" pitchFamily="34" charset="0"/>
              <a:cs typeface="Arial" pitchFamily="34" charset="0"/>
            </a:rPr>
            <a:t>Pure Competition</a:t>
          </a:r>
          <a:endParaRPr lang="en-US" sz="1900" dirty="0">
            <a:latin typeface="Arial" pitchFamily="34" charset="0"/>
            <a:cs typeface="Arial" pitchFamily="34" charset="0"/>
          </a:endParaRPr>
        </a:p>
      </dgm:t>
    </dgm:pt>
    <dgm:pt modelId="{45E483B0-5B53-40F6-B254-C039C5314740}" type="parTrans" cxnId="{C7CC771D-C58E-40AA-9335-4121598594C2}">
      <dgm:prSet/>
      <dgm:spPr/>
      <dgm:t>
        <a:bodyPr/>
        <a:lstStyle/>
        <a:p>
          <a:endParaRPr lang="en-US" sz="2100">
            <a:latin typeface="Arial" pitchFamily="34" charset="0"/>
            <a:cs typeface="Arial" pitchFamily="34" charset="0"/>
          </a:endParaRPr>
        </a:p>
      </dgm:t>
    </dgm:pt>
    <dgm:pt modelId="{406A634A-BFCF-4EAC-B5AD-0FC130A08D17}" type="sibTrans" cxnId="{C7CC771D-C58E-40AA-9335-4121598594C2}">
      <dgm:prSet/>
      <dgm:spPr/>
      <dgm:t>
        <a:bodyPr/>
        <a:lstStyle/>
        <a:p>
          <a:endParaRPr lang="en-US" sz="2100">
            <a:latin typeface="Arial" pitchFamily="34" charset="0"/>
            <a:cs typeface="Arial" pitchFamily="34" charset="0"/>
          </a:endParaRPr>
        </a:p>
      </dgm:t>
    </dgm:pt>
    <dgm:pt modelId="{F8D27C1C-CE4D-44C1-9706-CA309BA502BA}">
      <dgm:prSet phldrT="[Text]" custT="1"/>
      <dgm:spPr/>
      <dgm:t>
        <a:bodyPr/>
        <a:lstStyle/>
        <a:p>
          <a:r>
            <a:rPr lang="en-US" sz="1900" dirty="0" smtClean="0">
              <a:latin typeface="Arial" pitchFamily="34" charset="0"/>
              <a:cs typeface="Arial" pitchFamily="34" charset="0"/>
            </a:rPr>
            <a:t>The market structure that exists when there are many small businesses selling one standardized product</a:t>
          </a:r>
          <a:endParaRPr lang="en-US" sz="1900" dirty="0">
            <a:latin typeface="Arial" pitchFamily="34" charset="0"/>
            <a:cs typeface="Arial" pitchFamily="34" charset="0"/>
          </a:endParaRPr>
        </a:p>
      </dgm:t>
    </dgm:pt>
    <dgm:pt modelId="{E7DA5DCD-2433-486A-A251-B278572CAB3B}" type="parTrans" cxnId="{F4C0ECD2-820F-4F1E-8958-F739B9D76749}">
      <dgm:prSet/>
      <dgm:spPr/>
      <dgm:t>
        <a:bodyPr/>
        <a:lstStyle/>
        <a:p>
          <a:endParaRPr lang="en-US" sz="2100">
            <a:latin typeface="Arial" pitchFamily="34" charset="0"/>
            <a:cs typeface="Arial" pitchFamily="34" charset="0"/>
          </a:endParaRPr>
        </a:p>
      </dgm:t>
    </dgm:pt>
    <dgm:pt modelId="{2EB55743-F89F-4535-9092-70DE8C7CB64D}" type="sibTrans" cxnId="{F4C0ECD2-820F-4F1E-8958-F739B9D76749}">
      <dgm:prSet/>
      <dgm:spPr/>
      <dgm:t>
        <a:bodyPr/>
        <a:lstStyle/>
        <a:p>
          <a:endParaRPr lang="en-US" sz="2100">
            <a:latin typeface="Arial" pitchFamily="34" charset="0"/>
            <a:cs typeface="Arial" pitchFamily="34" charset="0"/>
          </a:endParaRPr>
        </a:p>
      </dgm:t>
    </dgm:pt>
    <dgm:pt modelId="{AFD2E371-79B2-4BFA-A8DE-6E7B547AEB21}">
      <dgm:prSet phldrT="[Text]" custT="1"/>
      <dgm:spPr/>
      <dgm:t>
        <a:bodyPr/>
        <a:lstStyle/>
        <a:p>
          <a:r>
            <a:rPr lang="en-US" sz="1900" dirty="0" smtClean="0">
              <a:latin typeface="Arial" pitchFamily="34" charset="0"/>
              <a:cs typeface="Arial" pitchFamily="34" charset="0"/>
            </a:rPr>
            <a:t>Monopolistic Competition</a:t>
          </a:r>
          <a:endParaRPr lang="en-US" sz="1900" dirty="0">
            <a:latin typeface="Arial" pitchFamily="34" charset="0"/>
            <a:cs typeface="Arial" pitchFamily="34" charset="0"/>
          </a:endParaRPr>
        </a:p>
      </dgm:t>
    </dgm:pt>
    <dgm:pt modelId="{98A82065-9321-42E1-BA88-0F6CBA5223F0}" type="parTrans" cxnId="{C326C0AB-D9B0-4395-813D-52D56A8C2D19}">
      <dgm:prSet/>
      <dgm:spPr/>
      <dgm:t>
        <a:bodyPr/>
        <a:lstStyle/>
        <a:p>
          <a:endParaRPr lang="en-US" sz="2100">
            <a:latin typeface="Arial" pitchFamily="34" charset="0"/>
            <a:cs typeface="Arial" pitchFamily="34" charset="0"/>
          </a:endParaRPr>
        </a:p>
      </dgm:t>
    </dgm:pt>
    <dgm:pt modelId="{E4E2A529-B086-4A06-910F-47AD650E5CF1}" type="sibTrans" cxnId="{C326C0AB-D9B0-4395-813D-52D56A8C2D19}">
      <dgm:prSet/>
      <dgm:spPr/>
      <dgm:t>
        <a:bodyPr/>
        <a:lstStyle/>
        <a:p>
          <a:endParaRPr lang="en-US" sz="2100">
            <a:latin typeface="Arial" pitchFamily="34" charset="0"/>
            <a:cs typeface="Arial" pitchFamily="34" charset="0"/>
          </a:endParaRPr>
        </a:p>
      </dgm:t>
    </dgm:pt>
    <dgm:pt modelId="{7422989D-DD0D-41F0-B04C-64E285A09CA3}">
      <dgm:prSet phldrT="[Text]" custT="1"/>
      <dgm:spPr/>
      <dgm:t>
        <a:bodyPr/>
        <a:lstStyle/>
        <a:p>
          <a:r>
            <a:rPr lang="en-US" sz="1900" dirty="0" smtClean="0">
              <a:latin typeface="Arial" pitchFamily="34" charset="0"/>
              <a:cs typeface="Arial" pitchFamily="34" charset="0"/>
            </a:rPr>
            <a:t>Fewer businesses than in a pure competition and the differences among the goods they sell are small</a:t>
          </a:r>
          <a:endParaRPr lang="en-US" sz="1900" dirty="0">
            <a:latin typeface="Arial" pitchFamily="34" charset="0"/>
            <a:cs typeface="Arial" pitchFamily="34" charset="0"/>
          </a:endParaRPr>
        </a:p>
      </dgm:t>
    </dgm:pt>
    <dgm:pt modelId="{327871E0-F145-41C2-B938-1324DB0E3B28}" type="parTrans" cxnId="{A663718F-FC97-4ED8-BEBA-97A93718A906}">
      <dgm:prSet/>
      <dgm:spPr/>
      <dgm:t>
        <a:bodyPr/>
        <a:lstStyle/>
        <a:p>
          <a:endParaRPr lang="en-US" sz="2100">
            <a:latin typeface="Arial" pitchFamily="34" charset="0"/>
            <a:cs typeface="Arial" pitchFamily="34" charset="0"/>
          </a:endParaRPr>
        </a:p>
      </dgm:t>
    </dgm:pt>
    <dgm:pt modelId="{965BDBF4-6A37-472A-AEBE-03A73A5691A7}" type="sibTrans" cxnId="{A663718F-FC97-4ED8-BEBA-97A93718A906}">
      <dgm:prSet/>
      <dgm:spPr/>
      <dgm:t>
        <a:bodyPr/>
        <a:lstStyle/>
        <a:p>
          <a:endParaRPr lang="en-US" sz="2100">
            <a:latin typeface="Arial" pitchFamily="34" charset="0"/>
            <a:cs typeface="Arial" pitchFamily="34" charset="0"/>
          </a:endParaRPr>
        </a:p>
      </dgm:t>
    </dgm:pt>
    <dgm:pt modelId="{24A50202-6B14-48F2-B2D0-F644C8CD9E0B}">
      <dgm:prSet phldrT="[Text]" custT="1"/>
      <dgm:spPr/>
      <dgm:t>
        <a:bodyPr/>
        <a:lstStyle/>
        <a:p>
          <a:r>
            <a:rPr lang="en-US" sz="1900" dirty="0" smtClean="0">
              <a:latin typeface="Arial" pitchFamily="34" charset="0"/>
              <a:cs typeface="Arial" pitchFamily="34" charset="0"/>
            </a:rPr>
            <a:t>Oligopoly</a:t>
          </a:r>
          <a:endParaRPr lang="en-US" sz="1900" dirty="0">
            <a:latin typeface="Arial" pitchFamily="34" charset="0"/>
            <a:cs typeface="Arial" pitchFamily="34" charset="0"/>
          </a:endParaRPr>
        </a:p>
      </dgm:t>
    </dgm:pt>
    <dgm:pt modelId="{D2C78454-ABF3-4B74-B5EE-765AC1DB33BC}" type="parTrans" cxnId="{C3917B54-232D-4E85-831C-8CB1721490E2}">
      <dgm:prSet/>
      <dgm:spPr/>
      <dgm:t>
        <a:bodyPr/>
        <a:lstStyle/>
        <a:p>
          <a:endParaRPr lang="en-US" sz="2100">
            <a:latin typeface="Arial" pitchFamily="34" charset="0"/>
            <a:cs typeface="Arial" pitchFamily="34" charset="0"/>
          </a:endParaRPr>
        </a:p>
      </dgm:t>
    </dgm:pt>
    <dgm:pt modelId="{545C1F6B-3D98-4D56-B6E8-25CCCA7500C1}" type="sibTrans" cxnId="{C3917B54-232D-4E85-831C-8CB1721490E2}">
      <dgm:prSet/>
      <dgm:spPr/>
      <dgm:t>
        <a:bodyPr/>
        <a:lstStyle/>
        <a:p>
          <a:endParaRPr lang="en-US" sz="2100">
            <a:latin typeface="Arial" pitchFamily="34" charset="0"/>
            <a:cs typeface="Arial" pitchFamily="34" charset="0"/>
          </a:endParaRPr>
        </a:p>
      </dgm:t>
    </dgm:pt>
    <dgm:pt modelId="{3F76307B-AD01-44C5-92A9-C930A8ED00EA}">
      <dgm:prSet phldrT="[Text]" custT="1"/>
      <dgm:spPr/>
      <dgm:t>
        <a:bodyPr/>
        <a:lstStyle/>
        <a:p>
          <a:r>
            <a:rPr lang="en-US" sz="1900" dirty="0" smtClean="0">
              <a:latin typeface="Arial" pitchFamily="34" charset="0"/>
              <a:cs typeface="Arial" pitchFamily="34" charset="0"/>
            </a:rPr>
            <a:t>The market structure that exists when there are very few businesses selling a product</a:t>
          </a:r>
          <a:endParaRPr lang="en-US" sz="1900" dirty="0">
            <a:latin typeface="Arial" pitchFamily="34" charset="0"/>
            <a:cs typeface="Arial" pitchFamily="34" charset="0"/>
          </a:endParaRPr>
        </a:p>
      </dgm:t>
    </dgm:pt>
    <dgm:pt modelId="{4276DE31-8E22-47B8-BD52-6C203D21E1A5}" type="parTrans" cxnId="{4AAC2E0A-99FD-4E54-884F-0FDC39B382B4}">
      <dgm:prSet/>
      <dgm:spPr/>
      <dgm:t>
        <a:bodyPr/>
        <a:lstStyle/>
        <a:p>
          <a:endParaRPr lang="en-US" sz="2100">
            <a:latin typeface="Arial" pitchFamily="34" charset="0"/>
            <a:cs typeface="Arial" pitchFamily="34" charset="0"/>
          </a:endParaRPr>
        </a:p>
      </dgm:t>
    </dgm:pt>
    <dgm:pt modelId="{2809130C-852A-4EC3-8B7E-193BADB2C524}" type="sibTrans" cxnId="{4AAC2E0A-99FD-4E54-884F-0FDC39B382B4}">
      <dgm:prSet/>
      <dgm:spPr/>
      <dgm:t>
        <a:bodyPr/>
        <a:lstStyle/>
        <a:p>
          <a:endParaRPr lang="en-US" sz="2100">
            <a:latin typeface="Arial" pitchFamily="34" charset="0"/>
            <a:cs typeface="Arial" pitchFamily="34" charset="0"/>
          </a:endParaRPr>
        </a:p>
      </dgm:t>
    </dgm:pt>
    <dgm:pt modelId="{A20AB7A9-9D2B-48D9-A589-F6567D31C620}">
      <dgm:prSet phldrT="[Text]" custT="1"/>
      <dgm:spPr/>
      <dgm:t>
        <a:bodyPr/>
        <a:lstStyle/>
        <a:p>
          <a:r>
            <a:rPr lang="en-US" sz="1900" dirty="0" smtClean="0">
              <a:latin typeface="Arial" pitchFamily="34" charset="0"/>
              <a:cs typeface="Arial" pitchFamily="34" charset="0"/>
            </a:rPr>
            <a:t>Monopoly</a:t>
          </a:r>
          <a:r>
            <a:rPr lang="en-US" sz="2100" dirty="0" smtClean="0">
              <a:latin typeface="Arial" pitchFamily="34" charset="0"/>
              <a:cs typeface="Arial" pitchFamily="34" charset="0"/>
            </a:rPr>
            <a:t> </a:t>
          </a:r>
          <a:endParaRPr lang="en-US" sz="2100" dirty="0">
            <a:latin typeface="Arial" pitchFamily="34" charset="0"/>
            <a:cs typeface="Arial" pitchFamily="34" charset="0"/>
          </a:endParaRPr>
        </a:p>
      </dgm:t>
    </dgm:pt>
    <dgm:pt modelId="{823BE580-6317-4797-8038-53ADF95BBEFA}" type="parTrans" cxnId="{7205763B-6F1C-4938-977D-55D389E04D94}">
      <dgm:prSet/>
      <dgm:spPr/>
      <dgm:t>
        <a:bodyPr/>
        <a:lstStyle/>
        <a:p>
          <a:endParaRPr lang="en-US" sz="2100"/>
        </a:p>
      </dgm:t>
    </dgm:pt>
    <dgm:pt modelId="{D7A90153-BA84-4EDE-BF90-20DAC0F41C94}" type="sibTrans" cxnId="{7205763B-6F1C-4938-977D-55D389E04D94}">
      <dgm:prSet/>
      <dgm:spPr/>
      <dgm:t>
        <a:bodyPr/>
        <a:lstStyle/>
        <a:p>
          <a:endParaRPr lang="en-US" sz="2100"/>
        </a:p>
      </dgm:t>
    </dgm:pt>
    <dgm:pt modelId="{BAC6B852-1599-4F94-9B22-9241EDBE8D05}">
      <dgm:prSet phldrT="[Text]" custT="1"/>
      <dgm:spPr/>
      <dgm:t>
        <a:bodyPr/>
        <a:lstStyle/>
        <a:p>
          <a:r>
            <a:rPr lang="en-US" sz="1900" dirty="0" smtClean="0">
              <a:latin typeface="Arial" pitchFamily="34" charset="0"/>
              <a:cs typeface="Arial" pitchFamily="34" charset="0"/>
            </a:rPr>
            <a:t>The market structure that exists when there is only one business providing a product in a given market</a:t>
          </a:r>
          <a:endParaRPr lang="en-US" sz="1900" dirty="0">
            <a:latin typeface="Arial" pitchFamily="34" charset="0"/>
            <a:cs typeface="Arial" pitchFamily="34" charset="0"/>
          </a:endParaRPr>
        </a:p>
      </dgm:t>
    </dgm:pt>
    <dgm:pt modelId="{B285C82C-7458-4E2F-875F-F7B2962CD068}" type="parTrans" cxnId="{815E785D-FF4E-454F-9023-FD370F05F0D2}">
      <dgm:prSet/>
      <dgm:spPr/>
      <dgm:t>
        <a:bodyPr/>
        <a:lstStyle/>
        <a:p>
          <a:endParaRPr lang="en-US" sz="2100"/>
        </a:p>
      </dgm:t>
    </dgm:pt>
    <dgm:pt modelId="{486400A3-8AE1-421E-97EF-45EDF85B29E6}" type="sibTrans" cxnId="{815E785D-FF4E-454F-9023-FD370F05F0D2}">
      <dgm:prSet/>
      <dgm:spPr/>
      <dgm:t>
        <a:bodyPr/>
        <a:lstStyle/>
        <a:p>
          <a:endParaRPr lang="en-US" sz="2100"/>
        </a:p>
      </dgm:t>
    </dgm:pt>
    <dgm:pt modelId="{51FC30A4-57A1-4EF9-813B-5C648AE55FB2}" type="pres">
      <dgm:prSet presAssocID="{B9E73BC4-F213-44A0-B0E7-72691AD4105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B99DD5-6B0E-4BB6-AEF6-0092DF25BD66}" type="pres">
      <dgm:prSet presAssocID="{64656EB2-9A38-4B67-8BD3-960E56C807AA}" presName="composite" presStyleCnt="0"/>
      <dgm:spPr/>
      <dgm:t>
        <a:bodyPr/>
        <a:lstStyle/>
        <a:p>
          <a:endParaRPr lang="en-US"/>
        </a:p>
      </dgm:t>
    </dgm:pt>
    <dgm:pt modelId="{32989AE3-9EA5-440F-AC2F-0F08BE96C097}" type="pres">
      <dgm:prSet presAssocID="{64656EB2-9A38-4B67-8BD3-960E56C807AA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178359-716D-45CA-823D-D40618B9AE27}" type="pres">
      <dgm:prSet presAssocID="{64656EB2-9A38-4B67-8BD3-960E56C807AA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248E3D-DADC-477D-B030-0D16F7CD1361}" type="pres">
      <dgm:prSet presAssocID="{406A634A-BFCF-4EAC-B5AD-0FC130A08D17}" presName="space" presStyleCnt="0"/>
      <dgm:spPr/>
      <dgm:t>
        <a:bodyPr/>
        <a:lstStyle/>
        <a:p>
          <a:endParaRPr lang="en-US"/>
        </a:p>
      </dgm:t>
    </dgm:pt>
    <dgm:pt modelId="{2B6FAB07-0162-4747-B75E-627847E1EC7F}" type="pres">
      <dgm:prSet presAssocID="{AFD2E371-79B2-4BFA-A8DE-6E7B547AEB21}" presName="composite" presStyleCnt="0"/>
      <dgm:spPr/>
      <dgm:t>
        <a:bodyPr/>
        <a:lstStyle/>
        <a:p>
          <a:endParaRPr lang="en-US"/>
        </a:p>
      </dgm:t>
    </dgm:pt>
    <dgm:pt modelId="{32C827B6-7314-46ED-84F1-5C46233EDB9D}" type="pres">
      <dgm:prSet presAssocID="{AFD2E371-79B2-4BFA-A8DE-6E7B547AEB2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24F8E2-24BD-49D3-B107-705ECC3BEF81}" type="pres">
      <dgm:prSet presAssocID="{AFD2E371-79B2-4BFA-A8DE-6E7B547AEB21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8EB3B2-E7C8-47C0-A110-14E11DC5FD8E}" type="pres">
      <dgm:prSet presAssocID="{E4E2A529-B086-4A06-910F-47AD650E5CF1}" presName="space" presStyleCnt="0"/>
      <dgm:spPr/>
      <dgm:t>
        <a:bodyPr/>
        <a:lstStyle/>
        <a:p>
          <a:endParaRPr lang="en-US"/>
        </a:p>
      </dgm:t>
    </dgm:pt>
    <dgm:pt modelId="{F91082A3-9FC3-4284-994E-3B548594B421}" type="pres">
      <dgm:prSet presAssocID="{24A50202-6B14-48F2-B2D0-F644C8CD9E0B}" presName="composite" presStyleCnt="0"/>
      <dgm:spPr/>
      <dgm:t>
        <a:bodyPr/>
        <a:lstStyle/>
        <a:p>
          <a:endParaRPr lang="en-US"/>
        </a:p>
      </dgm:t>
    </dgm:pt>
    <dgm:pt modelId="{4EAA04F0-BF3E-46A6-BEED-866952C4F589}" type="pres">
      <dgm:prSet presAssocID="{24A50202-6B14-48F2-B2D0-F644C8CD9E0B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8BC4D0-A2A5-471D-AD4E-352CF92DDA3E}" type="pres">
      <dgm:prSet presAssocID="{24A50202-6B14-48F2-B2D0-F644C8CD9E0B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275C47-29AD-4A59-BBC0-42AEC9A7EDF1}" type="pres">
      <dgm:prSet presAssocID="{545C1F6B-3D98-4D56-B6E8-25CCCA7500C1}" presName="space" presStyleCnt="0"/>
      <dgm:spPr/>
    </dgm:pt>
    <dgm:pt modelId="{2DAAB189-076A-4856-9604-B3BA901E4DAD}" type="pres">
      <dgm:prSet presAssocID="{A20AB7A9-9D2B-48D9-A589-F6567D31C620}" presName="composite" presStyleCnt="0"/>
      <dgm:spPr/>
    </dgm:pt>
    <dgm:pt modelId="{D61A05F6-A1A8-472B-9816-71740DAC4619}" type="pres">
      <dgm:prSet presAssocID="{A20AB7A9-9D2B-48D9-A589-F6567D31C620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438BD7-830C-44F3-A013-0D0D536AE12A}" type="pres">
      <dgm:prSet presAssocID="{A20AB7A9-9D2B-48D9-A589-F6567D31C620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CC771D-C58E-40AA-9335-4121598594C2}" srcId="{B9E73BC4-F213-44A0-B0E7-72691AD41058}" destId="{64656EB2-9A38-4B67-8BD3-960E56C807AA}" srcOrd="0" destOrd="0" parTransId="{45E483B0-5B53-40F6-B254-C039C5314740}" sibTransId="{406A634A-BFCF-4EAC-B5AD-0FC130A08D17}"/>
    <dgm:cxn modelId="{7205763B-6F1C-4938-977D-55D389E04D94}" srcId="{B9E73BC4-F213-44A0-B0E7-72691AD41058}" destId="{A20AB7A9-9D2B-48D9-A589-F6567D31C620}" srcOrd="3" destOrd="0" parTransId="{823BE580-6317-4797-8038-53ADF95BBEFA}" sibTransId="{D7A90153-BA84-4EDE-BF90-20DAC0F41C94}"/>
    <dgm:cxn modelId="{885098B3-82C8-40BF-A60E-02537C418F94}" type="presOf" srcId="{AFD2E371-79B2-4BFA-A8DE-6E7B547AEB21}" destId="{32C827B6-7314-46ED-84F1-5C46233EDB9D}" srcOrd="0" destOrd="0" presId="urn:microsoft.com/office/officeart/2005/8/layout/hList1"/>
    <dgm:cxn modelId="{0DAE9AC8-1B5B-4271-AB66-88289D4C2BCA}" type="presOf" srcId="{BAC6B852-1599-4F94-9B22-9241EDBE8D05}" destId="{8F438BD7-830C-44F3-A013-0D0D536AE12A}" srcOrd="0" destOrd="0" presId="urn:microsoft.com/office/officeart/2005/8/layout/hList1"/>
    <dgm:cxn modelId="{C326C0AB-D9B0-4395-813D-52D56A8C2D19}" srcId="{B9E73BC4-F213-44A0-B0E7-72691AD41058}" destId="{AFD2E371-79B2-4BFA-A8DE-6E7B547AEB21}" srcOrd="1" destOrd="0" parTransId="{98A82065-9321-42E1-BA88-0F6CBA5223F0}" sibTransId="{E4E2A529-B086-4A06-910F-47AD650E5CF1}"/>
    <dgm:cxn modelId="{D878E326-E378-4B60-BB79-B3B09877FB35}" type="presOf" srcId="{24A50202-6B14-48F2-B2D0-F644C8CD9E0B}" destId="{4EAA04F0-BF3E-46A6-BEED-866952C4F589}" srcOrd="0" destOrd="0" presId="urn:microsoft.com/office/officeart/2005/8/layout/hList1"/>
    <dgm:cxn modelId="{815E785D-FF4E-454F-9023-FD370F05F0D2}" srcId="{A20AB7A9-9D2B-48D9-A589-F6567D31C620}" destId="{BAC6B852-1599-4F94-9B22-9241EDBE8D05}" srcOrd="0" destOrd="0" parTransId="{B285C82C-7458-4E2F-875F-F7B2962CD068}" sibTransId="{486400A3-8AE1-421E-97EF-45EDF85B29E6}"/>
    <dgm:cxn modelId="{4AAC2E0A-99FD-4E54-884F-0FDC39B382B4}" srcId="{24A50202-6B14-48F2-B2D0-F644C8CD9E0B}" destId="{3F76307B-AD01-44C5-92A9-C930A8ED00EA}" srcOrd="0" destOrd="0" parTransId="{4276DE31-8E22-47B8-BD52-6C203D21E1A5}" sibTransId="{2809130C-852A-4EC3-8B7E-193BADB2C524}"/>
    <dgm:cxn modelId="{F4C0ECD2-820F-4F1E-8958-F739B9D76749}" srcId="{64656EB2-9A38-4B67-8BD3-960E56C807AA}" destId="{F8D27C1C-CE4D-44C1-9706-CA309BA502BA}" srcOrd="0" destOrd="0" parTransId="{E7DA5DCD-2433-486A-A251-B278572CAB3B}" sibTransId="{2EB55743-F89F-4535-9092-70DE8C7CB64D}"/>
    <dgm:cxn modelId="{A663718F-FC97-4ED8-BEBA-97A93718A906}" srcId="{AFD2E371-79B2-4BFA-A8DE-6E7B547AEB21}" destId="{7422989D-DD0D-41F0-B04C-64E285A09CA3}" srcOrd="0" destOrd="0" parTransId="{327871E0-F145-41C2-B938-1324DB0E3B28}" sibTransId="{965BDBF4-6A37-472A-AEBE-03A73A5691A7}"/>
    <dgm:cxn modelId="{3CECAB19-ECEE-40F5-941E-E5E99C167468}" type="presOf" srcId="{A20AB7A9-9D2B-48D9-A589-F6567D31C620}" destId="{D61A05F6-A1A8-472B-9816-71740DAC4619}" srcOrd="0" destOrd="0" presId="urn:microsoft.com/office/officeart/2005/8/layout/hList1"/>
    <dgm:cxn modelId="{C3917B54-232D-4E85-831C-8CB1721490E2}" srcId="{B9E73BC4-F213-44A0-B0E7-72691AD41058}" destId="{24A50202-6B14-48F2-B2D0-F644C8CD9E0B}" srcOrd="2" destOrd="0" parTransId="{D2C78454-ABF3-4B74-B5EE-765AC1DB33BC}" sibTransId="{545C1F6B-3D98-4D56-B6E8-25CCCA7500C1}"/>
    <dgm:cxn modelId="{5A17BDFC-8A63-4C24-8F40-BB98816D16F6}" type="presOf" srcId="{7422989D-DD0D-41F0-B04C-64E285A09CA3}" destId="{5C24F8E2-24BD-49D3-B107-705ECC3BEF81}" srcOrd="0" destOrd="0" presId="urn:microsoft.com/office/officeart/2005/8/layout/hList1"/>
    <dgm:cxn modelId="{D38968A5-7B11-4B1E-9990-55945499333E}" type="presOf" srcId="{F8D27C1C-CE4D-44C1-9706-CA309BA502BA}" destId="{35178359-716D-45CA-823D-D40618B9AE27}" srcOrd="0" destOrd="0" presId="urn:microsoft.com/office/officeart/2005/8/layout/hList1"/>
    <dgm:cxn modelId="{08EB907F-EA17-47E8-9DCF-C3D254F33731}" type="presOf" srcId="{3F76307B-AD01-44C5-92A9-C930A8ED00EA}" destId="{298BC4D0-A2A5-471D-AD4E-352CF92DDA3E}" srcOrd="0" destOrd="0" presId="urn:microsoft.com/office/officeart/2005/8/layout/hList1"/>
    <dgm:cxn modelId="{54696D73-8790-48ED-8FEB-8CC832AB1B84}" type="presOf" srcId="{B9E73BC4-F213-44A0-B0E7-72691AD41058}" destId="{51FC30A4-57A1-4EF9-813B-5C648AE55FB2}" srcOrd="0" destOrd="0" presId="urn:microsoft.com/office/officeart/2005/8/layout/hList1"/>
    <dgm:cxn modelId="{8AAE5A45-690D-4BFC-97B4-4D823E225B0E}" type="presOf" srcId="{64656EB2-9A38-4B67-8BD3-960E56C807AA}" destId="{32989AE3-9EA5-440F-AC2F-0F08BE96C097}" srcOrd="0" destOrd="0" presId="urn:microsoft.com/office/officeart/2005/8/layout/hList1"/>
    <dgm:cxn modelId="{942F2C96-9B5C-416B-A375-231C29817DDB}" type="presParOf" srcId="{51FC30A4-57A1-4EF9-813B-5C648AE55FB2}" destId="{5AB99DD5-6B0E-4BB6-AEF6-0092DF25BD66}" srcOrd="0" destOrd="0" presId="urn:microsoft.com/office/officeart/2005/8/layout/hList1"/>
    <dgm:cxn modelId="{119269C8-8D2B-48D1-878A-539A24E4D508}" type="presParOf" srcId="{5AB99DD5-6B0E-4BB6-AEF6-0092DF25BD66}" destId="{32989AE3-9EA5-440F-AC2F-0F08BE96C097}" srcOrd="0" destOrd="0" presId="urn:microsoft.com/office/officeart/2005/8/layout/hList1"/>
    <dgm:cxn modelId="{E140361A-3FEF-42CB-8256-BD6CDA53E820}" type="presParOf" srcId="{5AB99DD5-6B0E-4BB6-AEF6-0092DF25BD66}" destId="{35178359-716D-45CA-823D-D40618B9AE27}" srcOrd="1" destOrd="0" presId="urn:microsoft.com/office/officeart/2005/8/layout/hList1"/>
    <dgm:cxn modelId="{F02AE488-23E7-4F11-9B8B-7ACA09AACA57}" type="presParOf" srcId="{51FC30A4-57A1-4EF9-813B-5C648AE55FB2}" destId="{59248E3D-DADC-477D-B030-0D16F7CD1361}" srcOrd="1" destOrd="0" presId="urn:microsoft.com/office/officeart/2005/8/layout/hList1"/>
    <dgm:cxn modelId="{8BCA12DA-E675-4E5F-9B1F-D1BB062B0902}" type="presParOf" srcId="{51FC30A4-57A1-4EF9-813B-5C648AE55FB2}" destId="{2B6FAB07-0162-4747-B75E-627847E1EC7F}" srcOrd="2" destOrd="0" presId="urn:microsoft.com/office/officeart/2005/8/layout/hList1"/>
    <dgm:cxn modelId="{D4ADDBBA-6C4F-4A8D-B55C-AF0BC77E41A6}" type="presParOf" srcId="{2B6FAB07-0162-4747-B75E-627847E1EC7F}" destId="{32C827B6-7314-46ED-84F1-5C46233EDB9D}" srcOrd="0" destOrd="0" presId="urn:microsoft.com/office/officeart/2005/8/layout/hList1"/>
    <dgm:cxn modelId="{92E5580C-256D-4520-918E-A07BFFCA25A9}" type="presParOf" srcId="{2B6FAB07-0162-4747-B75E-627847E1EC7F}" destId="{5C24F8E2-24BD-49D3-B107-705ECC3BEF81}" srcOrd="1" destOrd="0" presId="urn:microsoft.com/office/officeart/2005/8/layout/hList1"/>
    <dgm:cxn modelId="{C3EF11F1-5DA6-479C-9E8E-2B6BAB7A7055}" type="presParOf" srcId="{51FC30A4-57A1-4EF9-813B-5C648AE55FB2}" destId="{0A8EB3B2-E7C8-47C0-A110-14E11DC5FD8E}" srcOrd="3" destOrd="0" presId="urn:microsoft.com/office/officeart/2005/8/layout/hList1"/>
    <dgm:cxn modelId="{AB441D24-7990-40A2-8B39-81A5816DAF1A}" type="presParOf" srcId="{51FC30A4-57A1-4EF9-813B-5C648AE55FB2}" destId="{F91082A3-9FC3-4284-994E-3B548594B421}" srcOrd="4" destOrd="0" presId="urn:microsoft.com/office/officeart/2005/8/layout/hList1"/>
    <dgm:cxn modelId="{FA6E5891-188D-4DE9-9DD2-D74120458F6A}" type="presParOf" srcId="{F91082A3-9FC3-4284-994E-3B548594B421}" destId="{4EAA04F0-BF3E-46A6-BEED-866952C4F589}" srcOrd="0" destOrd="0" presId="urn:microsoft.com/office/officeart/2005/8/layout/hList1"/>
    <dgm:cxn modelId="{A7EA6EAD-6125-48B8-8FF8-3CBCA22BF70F}" type="presParOf" srcId="{F91082A3-9FC3-4284-994E-3B548594B421}" destId="{298BC4D0-A2A5-471D-AD4E-352CF92DDA3E}" srcOrd="1" destOrd="0" presId="urn:microsoft.com/office/officeart/2005/8/layout/hList1"/>
    <dgm:cxn modelId="{5381B29C-DAF8-4D2C-B6FA-151ADB47AF75}" type="presParOf" srcId="{51FC30A4-57A1-4EF9-813B-5C648AE55FB2}" destId="{BC275C47-29AD-4A59-BBC0-42AEC9A7EDF1}" srcOrd="5" destOrd="0" presId="urn:microsoft.com/office/officeart/2005/8/layout/hList1"/>
    <dgm:cxn modelId="{E94BE31F-7413-401C-8403-7AD2FAD677F0}" type="presParOf" srcId="{51FC30A4-57A1-4EF9-813B-5C648AE55FB2}" destId="{2DAAB189-076A-4856-9604-B3BA901E4DAD}" srcOrd="6" destOrd="0" presId="urn:microsoft.com/office/officeart/2005/8/layout/hList1"/>
    <dgm:cxn modelId="{1CE07F54-FFC3-4421-AC2A-AB5842CFB09A}" type="presParOf" srcId="{2DAAB189-076A-4856-9604-B3BA901E4DAD}" destId="{D61A05F6-A1A8-472B-9816-71740DAC4619}" srcOrd="0" destOrd="0" presId="urn:microsoft.com/office/officeart/2005/8/layout/hList1"/>
    <dgm:cxn modelId="{D9EA6DC5-4E47-4BA5-8400-907CB4F5B0BF}" type="presParOf" srcId="{2DAAB189-076A-4856-9604-B3BA901E4DAD}" destId="{8F438BD7-830C-44F3-A013-0D0D536AE12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5F9BBDC-37F9-46D8-B02F-6DCFF7EF4334}" type="doc">
      <dgm:prSet loTypeId="urn:microsoft.com/office/officeart/2005/8/layout/arrow4" loCatId="relationship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B1B542A-E63B-4780-8A71-F120FBF94C8B}">
      <dgm:prSet phldrT="[Text]" custT="1"/>
      <dgm:spPr/>
      <dgm:t>
        <a:bodyPr/>
        <a:lstStyle/>
        <a:p>
          <a:pPr algn="l"/>
          <a:r>
            <a:rPr lang="en-US" sz="2000" dirty="0" smtClean="0">
              <a:latin typeface="Arial" pitchFamily="34" charset="0"/>
              <a:cs typeface="Arial" pitchFamily="34" charset="0"/>
            </a:rPr>
            <a:t>Economic contraction is a slowdown of the economy characterized by a decline in spending and during which businesses cut back on production and lay off workers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5AD48929-51BB-426C-8504-CDF8FCA0CF8A}" type="parTrans" cxnId="{9DC5F963-5DC8-4E57-8E03-2B9F899A3DC6}">
      <dgm:prSet/>
      <dgm:spPr/>
      <dgm:t>
        <a:bodyPr/>
        <a:lstStyle/>
        <a:p>
          <a:endParaRPr lang="en-US"/>
        </a:p>
      </dgm:t>
    </dgm:pt>
    <dgm:pt modelId="{2D788AB7-73E5-412D-BF60-3053FB26ACD2}" type="sibTrans" cxnId="{9DC5F963-5DC8-4E57-8E03-2B9F899A3DC6}">
      <dgm:prSet/>
      <dgm:spPr/>
      <dgm:t>
        <a:bodyPr/>
        <a:lstStyle/>
        <a:p>
          <a:endParaRPr lang="en-US"/>
        </a:p>
      </dgm:t>
    </dgm:pt>
    <dgm:pt modelId="{9C901FEC-E0CD-4385-AF47-7F0D192A0CD7}">
      <dgm:prSet phldrT="[Text]" custT="1"/>
      <dgm:spPr/>
      <dgm:t>
        <a:bodyPr/>
        <a:lstStyle/>
        <a:p>
          <a:pPr algn="l"/>
          <a:r>
            <a:rPr lang="en-US" sz="2000" dirty="0" smtClean="0">
              <a:latin typeface="Arial" pitchFamily="34" charset="0"/>
              <a:cs typeface="Arial" pitchFamily="34" charset="0"/>
            </a:rPr>
            <a:t>Economic expansion occurs then an economy is growing and people are spending more money; their purchases stimulate the production of goods and services, which in turn stimulates employment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8286A1FE-91DB-4F3F-B615-26B4341C3C64}" type="parTrans" cxnId="{E0542DEC-72C3-4E64-A3FE-BE8836B59327}">
      <dgm:prSet/>
      <dgm:spPr/>
      <dgm:t>
        <a:bodyPr/>
        <a:lstStyle/>
        <a:p>
          <a:endParaRPr lang="en-US"/>
        </a:p>
      </dgm:t>
    </dgm:pt>
    <dgm:pt modelId="{76281967-27F5-4AFF-ABCB-018BC84E8ACD}" type="sibTrans" cxnId="{E0542DEC-72C3-4E64-A3FE-BE8836B59327}">
      <dgm:prSet/>
      <dgm:spPr/>
      <dgm:t>
        <a:bodyPr/>
        <a:lstStyle/>
        <a:p>
          <a:endParaRPr lang="en-US"/>
        </a:p>
      </dgm:t>
    </dgm:pt>
    <dgm:pt modelId="{88E698A9-B849-4D7C-9B10-68E3B3D5A4F1}" type="pres">
      <dgm:prSet presAssocID="{95F9BBDC-37F9-46D8-B02F-6DCFF7EF4334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2FFB57-0A79-4F48-94DD-0D2E27AAAE5D}" type="pres">
      <dgm:prSet presAssocID="{AB1B542A-E63B-4780-8A71-F120FBF94C8B}" presName="upArrow" presStyleLbl="node1" presStyleIdx="0" presStyleCnt="2" custScaleX="139925"/>
      <dgm:spPr/>
      <dgm:t>
        <a:bodyPr/>
        <a:lstStyle/>
        <a:p>
          <a:endParaRPr lang="en-US"/>
        </a:p>
      </dgm:t>
    </dgm:pt>
    <dgm:pt modelId="{8BB99DD5-D4E0-4712-BB9A-30E501BDD700}" type="pres">
      <dgm:prSet presAssocID="{AB1B542A-E63B-4780-8A71-F120FBF94C8B}" presName="upArrowText" presStyleLbl="revTx" presStyleIdx="0" presStyleCnt="2" custScaleX="79671" custLinFactY="8333" custLinFactNeighborX="1613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C16B09-B9DF-444B-8740-8F7D8EC52D79}" type="pres">
      <dgm:prSet presAssocID="{9C901FEC-E0CD-4385-AF47-7F0D192A0CD7}" presName="downArrow" presStyleLbl="node1" presStyleIdx="1" presStyleCnt="2" custScaleX="145393" custLinFactNeighborX="-10741"/>
      <dgm:spPr/>
      <dgm:t>
        <a:bodyPr/>
        <a:lstStyle/>
        <a:p>
          <a:endParaRPr lang="en-US"/>
        </a:p>
      </dgm:t>
    </dgm:pt>
    <dgm:pt modelId="{D5C246C6-C9BA-4029-B4DC-BB02416A8918}" type="pres">
      <dgm:prSet presAssocID="{9C901FEC-E0CD-4385-AF47-7F0D192A0CD7}" presName="downArrowText" presStyleLbl="revTx" presStyleIdx="1" presStyleCnt="2" custScaleX="89762" custLinFactY="-8333" custLinFactNeighborX="-973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C5F963-5DC8-4E57-8E03-2B9F899A3DC6}" srcId="{95F9BBDC-37F9-46D8-B02F-6DCFF7EF4334}" destId="{AB1B542A-E63B-4780-8A71-F120FBF94C8B}" srcOrd="0" destOrd="0" parTransId="{5AD48929-51BB-426C-8504-CDF8FCA0CF8A}" sibTransId="{2D788AB7-73E5-412D-BF60-3053FB26ACD2}"/>
    <dgm:cxn modelId="{A6C21DC7-2FD1-4512-B31D-DFFA50F05AB7}" type="presOf" srcId="{9C901FEC-E0CD-4385-AF47-7F0D192A0CD7}" destId="{D5C246C6-C9BA-4029-B4DC-BB02416A8918}" srcOrd="0" destOrd="0" presId="urn:microsoft.com/office/officeart/2005/8/layout/arrow4"/>
    <dgm:cxn modelId="{E1B209BE-2EAB-4298-8E61-D91AEB5B23A6}" type="presOf" srcId="{95F9BBDC-37F9-46D8-B02F-6DCFF7EF4334}" destId="{88E698A9-B849-4D7C-9B10-68E3B3D5A4F1}" srcOrd="0" destOrd="0" presId="urn:microsoft.com/office/officeart/2005/8/layout/arrow4"/>
    <dgm:cxn modelId="{E0542DEC-72C3-4E64-A3FE-BE8836B59327}" srcId="{95F9BBDC-37F9-46D8-B02F-6DCFF7EF4334}" destId="{9C901FEC-E0CD-4385-AF47-7F0D192A0CD7}" srcOrd="1" destOrd="0" parTransId="{8286A1FE-91DB-4F3F-B615-26B4341C3C64}" sibTransId="{76281967-27F5-4AFF-ABCB-018BC84E8ACD}"/>
    <dgm:cxn modelId="{E93667F7-8F3D-489B-AD86-56D3F8A285A0}" type="presOf" srcId="{AB1B542A-E63B-4780-8A71-F120FBF94C8B}" destId="{8BB99DD5-D4E0-4712-BB9A-30E501BDD700}" srcOrd="0" destOrd="0" presId="urn:microsoft.com/office/officeart/2005/8/layout/arrow4"/>
    <dgm:cxn modelId="{4661435C-52D8-4FB8-B0B9-981A9D0B874C}" type="presParOf" srcId="{88E698A9-B849-4D7C-9B10-68E3B3D5A4F1}" destId="{E62FFB57-0A79-4F48-94DD-0D2E27AAAE5D}" srcOrd="0" destOrd="0" presId="urn:microsoft.com/office/officeart/2005/8/layout/arrow4"/>
    <dgm:cxn modelId="{A0CAF345-A18D-457B-8502-B6741AA72216}" type="presParOf" srcId="{88E698A9-B849-4D7C-9B10-68E3B3D5A4F1}" destId="{8BB99DD5-D4E0-4712-BB9A-30E501BDD700}" srcOrd="1" destOrd="0" presId="urn:microsoft.com/office/officeart/2005/8/layout/arrow4"/>
    <dgm:cxn modelId="{C51CDD2F-9A3D-4CE7-891F-338616AC5F8C}" type="presParOf" srcId="{88E698A9-B849-4D7C-9B10-68E3B3D5A4F1}" destId="{39C16B09-B9DF-444B-8740-8F7D8EC52D79}" srcOrd="2" destOrd="0" presId="urn:microsoft.com/office/officeart/2005/8/layout/arrow4"/>
    <dgm:cxn modelId="{6A86A8B8-E427-4EB0-BF87-971C48B2C6DB}" type="presParOf" srcId="{88E698A9-B849-4D7C-9B10-68E3B3D5A4F1}" destId="{D5C246C6-C9BA-4029-B4DC-BB02416A8918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6EC4F98-B5E6-424A-84D4-D0C027A64348}" type="doc">
      <dgm:prSet loTypeId="urn:microsoft.com/office/officeart/2005/8/layout/process3" loCatId="process" qsTypeId="urn:microsoft.com/office/officeart/2005/8/quickstyle/3d3" qsCatId="3D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E2D30D87-B218-4B16-AD9F-8B94E4710F92}">
      <dgm:prSet phldrT="[Text]" custT="1"/>
      <dgm:spPr/>
      <dgm:t>
        <a:bodyPr/>
        <a:lstStyle/>
        <a:p>
          <a:r>
            <a:rPr lang="en-US" sz="1400" b="1" dirty="0" smtClean="0">
              <a:latin typeface="Arial" pitchFamily="34" charset="0"/>
              <a:cs typeface="Arial" pitchFamily="34" charset="0"/>
            </a:rPr>
            <a:t>Early Economy</a:t>
          </a:r>
          <a:endParaRPr lang="en-US" sz="1400" b="1" dirty="0">
            <a:latin typeface="Arial" pitchFamily="34" charset="0"/>
            <a:cs typeface="Arial" pitchFamily="34" charset="0"/>
          </a:endParaRPr>
        </a:p>
      </dgm:t>
    </dgm:pt>
    <dgm:pt modelId="{02EDE645-B190-4476-8774-1FDC449B2220}" type="parTrans" cxnId="{5E67E12F-3CA1-4334-B3FC-C43666CC7A8E}">
      <dgm:prSet/>
      <dgm:spPr/>
      <dgm:t>
        <a:bodyPr/>
        <a:lstStyle/>
        <a:p>
          <a:endParaRPr lang="en-US" sz="1500">
            <a:latin typeface="Arial" pitchFamily="34" charset="0"/>
            <a:cs typeface="Arial" pitchFamily="34" charset="0"/>
          </a:endParaRPr>
        </a:p>
      </dgm:t>
    </dgm:pt>
    <dgm:pt modelId="{50AFF4BF-D12D-4945-82BD-68A6D2DDE338}" type="sibTrans" cxnId="{5E67E12F-3CA1-4334-B3FC-C43666CC7A8E}">
      <dgm:prSet custT="1"/>
      <dgm:spPr/>
      <dgm:t>
        <a:bodyPr/>
        <a:lstStyle/>
        <a:p>
          <a:endParaRPr lang="en-US" sz="1500">
            <a:latin typeface="Arial" pitchFamily="34" charset="0"/>
            <a:cs typeface="Arial" pitchFamily="34" charset="0"/>
          </a:endParaRPr>
        </a:p>
      </dgm:t>
    </dgm:pt>
    <dgm:pt modelId="{FF4E6F30-5D6A-4CA8-8FC5-ABDF2B7FB06B}">
      <dgm:prSet phldrT="[Text]" custT="1"/>
      <dgm:spPr/>
      <dgm:t>
        <a:bodyPr/>
        <a:lstStyle/>
        <a:p>
          <a:r>
            <a:rPr lang="en-US" sz="1400" dirty="0" smtClean="0">
              <a:latin typeface="Arial" pitchFamily="34" charset="0"/>
              <a:cs typeface="Arial" pitchFamily="34" charset="0"/>
            </a:rPr>
            <a:t>Agricultural economy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DE12C55D-CD7E-4FD7-B3D1-01D2C3700DC5}" type="parTrans" cxnId="{9EFCA8C7-982C-42BD-B413-07293D1D5FDF}">
      <dgm:prSet/>
      <dgm:spPr/>
      <dgm:t>
        <a:bodyPr/>
        <a:lstStyle/>
        <a:p>
          <a:endParaRPr lang="en-US" sz="1500">
            <a:latin typeface="Arial" pitchFamily="34" charset="0"/>
            <a:cs typeface="Arial" pitchFamily="34" charset="0"/>
          </a:endParaRPr>
        </a:p>
      </dgm:t>
    </dgm:pt>
    <dgm:pt modelId="{FBB3654D-7867-4807-ADD4-0D29531C6568}" type="sibTrans" cxnId="{9EFCA8C7-982C-42BD-B413-07293D1D5FDF}">
      <dgm:prSet/>
      <dgm:spPr/>
      <dgm:t>
        <a:bodyPr/>
        <a:lstStyle/>
        <a:p>
          <a:endParaRPr lang="en-US" sz="1500">
            <a:latin typeface="Arial" pitchFamily="34" charset="0"/>
            <a:cs typeface="Arial" pitchFamily="34" charset="0"/>
          </a:endParaRPr>
        </a:p>
      </dgm:t>
    </dgm:pt>
    <dgm:pt modelId="{CB70321E-2566-4870-9470-E73902A81D44}">
      <dgm:prSet phldrT="[Text]" custT="1"/>
      <dgm:spPr/>
      <dgm:t>
        <a:bodyPr/>
        <a:lstStyle/>
        <a:p>
          <a:r>
            <a:rPr lang="en-US" sz="1400" b="1" dirty="0" smtClean="0">
              <a:latin typeface="Arial" pitchFamily="34" charset="0"/>
              <a:cs typeface="Arial" pitchFamily="34" charset="0"/>
            </a:rPr>
            <a:t>Industrial Revolution</a:t>
          </a:r>
          <a:endParaRPr lang="en-US" sz="1400" b="1" dirty="0">
            <a:latin typeface="Arial" pitchFamily="34" charset="0"/>
            <a:cs typeface="Arial" pitchFamily="34" charset="0"/>
          </a:endParaRPr>
        </a:p>
      </dgm:t>
    </dgm:pt>
    <dgm:pt modelId="{A7A50178-817A-419F-AC52-F7887DE6979D}" type="parTrans" cxnId="{1EF11CF4-FE67-49E5-8325-342A40550AE5}">
      <dgm:prSet/>
      <dgm:spPr/>
      <dgm:t>
        <a:bodyPr/>
        <a:lstStyle/>
        <a:p>
          <a:endParaRPr lang="en-US" sz="1500">
            <a:latin typeface="Arial" pitchFamily="34" charset="0"/>
            <a:cs typeface="Arial" pitchFamily="34" charset="0"/>
          </a:endParaRPr>
        </a:p>
      </dgm:t>
    </dgm:pt>
    <dgm:pt modelId="{6507F671-379D-44F6-8947-E7E5B06806BA}" type="sibTrans" cxnId="{1EF11CF4-FE67-49E5-8325-342A40550AE5}">
      <dgm:prSet custT="1"/>
      <dgm:spPr/>
      <dgm:t>
        <a:bodyPr/>
        <a:lstStyle/>
        <a:p>
          <a:endParaRPr lang="en-US" sz="1500">
            <a:latin typeface="Arial" pitchFamily="34" charset="0"/>
            <a:cs typeface="Arial" pitchFamily="34" charset="0"/>
          </a:endParaRPr>
        </a:p>
      </dgm:t>
    </dgm:pt>
    <dgm:pt modelId="{3059EFD5-7340-48B7-8D88-F578B0759146}">
      <dgm:prSet phldrT="[Text]" custT="1"/>
      <dgm:spPr/>
      <dgm:t>
        <a:bodyPr/>
        <a:lstStyle/>
        <a:p>
          <a:r>
            <a:rPr lang="en-US" sz="1400" dirty="0" smtClean="0">
              <a:latin typeface="Arial" pitchFamily="34" charset="0"/>
              <a:cs typeface="Arial" pitchFamily="34" charset="0"/>
            </a:rPr>
            <a:t>New technologies and factories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97DC2FD6-4669-4DE4-95CB-ABFAA094E430}" type="parTrans" cxnId="{BC786198-E5E3-4F97-AC6B-5A2A928BAE8D}">
      <dgm:prSet/>
      <dgm:spPr/>
      <dgm:t>
        <a:bodyPr/>
        <a:lstStyle/>
        <a:p>
          <a:endParaRPr lang="en-US" sz="1500">
            <a:latin typeface="Arial" pitchFamily="34" charset="0"/>
            <a:cs typeface="Arial" pitchFamily="34" charset="0"/>
          </a:endParaRPr>
        </a:p>
      </dgm:t>
    </dgm:pt>
    <dgm:pt modelId="{ACB076E3-4370-4108-9FD0-00738944D32D}" type="sibTrans" cxnId="{BC786198-E5E3-4F97-AC6B-5A2A928BAE8D}">
      <dgm:prSet/>
      <dgm:spPr/>
      <dgm:t>
        <a:bodyPr/>
        <a:lstStyle/>
        <a:p>
          <a:endParaRPr lang="en-US" sz="1500">
            <a:latin typeface="Arial" pitchFamily="34" charset="0"/>
            <a:cs typeface="Arial" pitchFamily="34" charset="0"/>
          </a:endParaRPr>
        </a:p>
      </dgm:t>
    </dgm:pt>
    <dgm:pt modelId="{0F870D2A-FDCC-4FD6-9B6C-BD063B2BA4DE}">
      <dgm:prSet phldrT="[Text]" custT="1"/>
      <dgm:spPr/>
      <dgm:t>
        <a:bodyPr/>
        <a:lstStyle/>
        <a:p>
          <a:r>
            <a:rPr lang="en-US" sz="1400" b="1" dirty="0" smtClean="0">
              <a:latin typeface="Arial" pitchFamily="34" charset="0"/>
              <a:cs typeface="Arial" pitchFamily="34" charset="0"/>
            </a:rPr>
            <a:t>Manufacturing and Marketing Economies</a:t>
          </a:r>
          <a:endParaRPr lang="en-US" sz="1400" b="1" dirty="0">
            <a:latin typeface="Arial" pitchFamily="34" charset="0"/>
            <a:cs typeface="Arial" pitchFamily="34" charset="0"/>
          </a:endParaRPr>
        </a:p>
      </dgm:t>
    </dgm:pt>
    <dgm:pt modelId="{8C029586-7121-4BD5-8BE7-D6D4257322AB}" type="parTrans" cxnId="{ACA536BE-34CA-467B-8422-5169B591F4BC}">
      <dgm:prSet/>
      <dgm:spPr/>
      <dgm:t>
        <a:bodyPr/>
        <a:lstStyle/>
        <a:p>
          <a:endParaRPr lang="en-US" sz="1500">
            <a:latin typeface="Arial" pitchFamily="34" charset="0"/>
            <a:cs typeface="Arial" pitchFamily="34" charset="0"/>
          </a:endParaRPr>
        </a:p>
      </dgm:t>
    </dgm:pt>
    <dgm:pt modelId="{7DF38AF5-E50F-4F37-9E8F-7335058C3CA4}" type="sibTrans" cxnId="{ACA536BE-34CA-467B-8422-5169B591F4BC}">
      <dgm:prSet custT="1"/>
      <dgm:spPr/>
      <dgm:t>
        <a:bodyPr/>
        <a:lstStyle/>
        <a:p>
          <a:endParaRPr lang="en-US" sz="1500">
            <a:latin typeface="Arial" pitchFamily="34" charset="0"/>
            <a:cs typeface="Arial" pitchFamily="34" charset="0"/>
          </a:endParaRPr>
        </a:p>
      </dgm:t>
    </dgm:pt>
    <dgm:pt modelId="{3DE9E74A-2265-415A-9983-6BAB65D42AA4}">
      <dgm:prSet phldrT="[Text]" custT="1"/>
      <dgm:spPr/>
      <dgm:t>
        <a:bodyPr/>
        <a:lstStyle/>
        <a:p>
          <a:r>
            <a:rPr lang="en-US" sz="1400" dirty="0" smtClean="0">
              <a:latin typeface="Arial" pitchFamily="34" charset="0"/>
              <a:cs typeface="Arial" pitchFamily="34" charset="0"/>
            </a:rPr>
            <a:t>Assembly line production and concern with customer needs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E9C2826E-896C-452D-8788-86CFF7B457E1}" type="parTrans" cxnId="{B75603A7-2325-4228-8B6B-8ACE5B1907EB}">
      <dgm:prSet/>
      <dgm:spPr/>
      <dgm:t>
        <a:bodyPr/>
        <a:lstStyle/>
        <a:p>
          <a:endParaRPr lang="en-US" sz="1500">
            <a:latin typeface="Arial" pitchFamily="34" charset="0"/>
            <a:cs typeface="Arial" pitchFamily="34" charset="0"/>
          </a:endParaRPr>
        </a:p>
      </dgm:t>
    </dgm:pt>
    <dgm:pt modelId="{A120D1CF-69AA-473A-9B6E-5623192B8273}" type="sibTrans" cxnId="{B75603A7-2325-4228-8B6B-8ACE5B1907EB}">
      <dgm:prSet/>
      <dgm:spPr/>
      <dgm:t>
        <a:bodyPr/>
        <a:lstStyle/>
        <a:p>
          <a:endParaRPr lang="en-US" sz="1500">
            <a:latin typeface="Arial" pitchFamily="34" charset="0"/>
            <a:cs typeface="Arial" pitchFamily="34" charset="0"/>
          </a:endParaRPr>
        </a:p>
      </dgm:t>
    </dgm:pt>
    <dgm:pt modelId="{4B8DB3DD-3E37-4A9F-B1EE-9988B7D1FEC3}">
      <dgm:prSet phldrT="[Text]" custT="1"/>
      <dgm:spPr/>
      <dgm:t>
        <a:bodyPr/>
        <a:lstStyle/>
        <a:p>
          <a:r>
            <a:rPr lang="en-US" sz="1400" b="1" dirty="0" smtClean="0">
              <a:latin typeface="Arial" pitchFamily="34" charset="0"/>
              <a:cs typeface="Arial" pitchFamily="34" charset="0"/>
            </a:rPr>
            <a:t>Service and Digital Economy</a:t>
          </a:r>
          <a:endParaRPr lang="en-US" sz="1400" b="1" dirty="0">
            <a:latin typeface="Arial" pitchFamily="34" charset="0"/>
            <a:cs typeface="Arial" pitchFamily="34" charset="0"/>
          </a:endParaRPr>
        </a:p>
      </dgm:t>
    </dgm:pt>
    <dgm:pt modelId="{875F4E23-F26E-44A1-B4AA-52AE970E3EF7}" type="parTrans" cxnId="{7B96FF14-BCA7-4DBD-BC76-C49AFA727CA3}">
      <dgm:prSet/>
      <dgm:spPr/>
      <dgm:t>
        <a:bodyPr/>
        <a:lstStyle/>
        <a:p>
          <a:endParaRPr lang="en-US" sz="1500">
            <a:latin typeface="Arial" pitchFamily="34" charset="0"/>
            <a:cs typeface="Arial" pitchFamily="34" charset="0"/>
          </a:endParaRPr>
        </a:p>
      </dgm:t>
    </dgm:pt>
    <dgm:pt modelId="{D9EBD790-4D76-42E0-99CF-92642BE56F90}" type="sibTrans" cxnId="{7B96FF14-BCA7-4DBD-BC76-C49AFA727CA3}">
      <dgm:prSet/>
      <dgm:spPr/>
      <dgm:t>
        <a:bodyPr/>
        <a:lstStyle/>
        <a:p>
          <a:endParaRPr lang="en-US" sz="1500">
            <a:latin typeface="Arial" pitchFamily="34" charset="0"/>
            <a:cs typeface="Arial" pitchFamily="34" charset="0"/>
          </a:endParaRPr>
        </a:p>
      </dgm:t>
    </dgm:pt>
    <dgm:pt modelId="{5621DC31-BE5E-436E-8C61-C763FB86FC89}">
      <dgm:prSet phldrT="[Text]" custT="1"/>
      <dgm:spPr/>
      <dgm:t>
        <a:bodyPr/>
        <a:lstStyle/>
        <a:p>
          <a:r>
            <a:rPr lang="en-US" sz="1400" dirty="0" smtClean="0">
              <a:latin typeface="Arial" pitchFamily="34" charset="0"/>
              <a:cs typeface="Arial" pitchFamily="34" charset="0"/>
            </a:rPr>
            <a:t>The U.S. is a service economy and technology is leading us into a new digital economy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51C545B5-1538-4EA5-BDDE-5ABC2DFFBD85}" type="parTrans" cxnId="{E3D8477B-084C-4168-9521-721E49247EAF}">
      <dgm:prSet/>
      <dgm:spPr/>
      <dgm:t>
        <a:bodyPr/>
        <a:lstStyle/>
        <a:p>
          <a:endParaRPr lang="en-US" sz="1500">
            <a:latin typeface="Arial" pitchFamily="34" charset="0"/>
            <a:cs typeface="Arial" pitchFamily="34" charset="0"/>
          </a:endParaRPr>
        </a:p>
      </dgm:t>
    </dgm:pt>
    <dgm:pt modelId="{114E7138-F66F-4D97-8099-732982E89069}" type="sibTrans" cxnId="{E3D8477B-084C-4168-9521-721E49247EAF}">
      <dgm:prSet/>
      <dgm:spPr/>
      <dgm:t>
        <a:bodyPr/>
        <a:lstStyle/>
        <a:p>
          <a:endParaRPr lang="en-US" sz="1500">
            <a:latin typeface="Arial" pitchFamily="34" charset="0"/>
            <a:cs typeface="Arial" pitchFamily="34" charset="0"/>
          </a:endParaRPr>
        </a:p>
      </dgm:t>
    </dgm:pt>
    <dgm:pt modelId="{3B504AC8-E84E-40B0-9373-3527ADA2DBB1}">
      <dgm:prSet phldrT="[Text]" custT="1"/>
      <dgm:spPr/>
      <dgm:t>
        <a:bodyPr/>
        <a:lstStyle/>
        <a:p>
          <a:r>
            <a:rPr lang="en-US" sz="1400" dirty="0" smtClean="0">
              <a:latin typeface="Arial" pitchFamily="34" charset="0"/>
              <a:cs typeface="Arial" pitchFamily="34" charset="0"/>
            </a:rPr>
            <a:t>People produced everything they needed at home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070C7016-0091-4081-AEC5-28845FD1EF07}" type="parTrans" cxnId="{EC0A6911-D46C-4FC7-8702-7F4F01AC28FE}">
      <dgm:prSet/>
      <dgm:spPr/>
      <dgm:t>
        <a:bodyPr/>
        <a:lstStyle/>
        <a:p>
          <a:endParaRPr lang="en-US"/>
        </a:p>
      </dgm:t>
    </dgm:pt>
    <dgm:pt modelId="{7E413BDB-6E36-4156-9336-8EEBF78F0B86}" type="sibTrans" cxnId="{EC0A6911-D46C-4FC7-8702-7F4F01AC28FE}">
      <dgm:prSet/>
      <dgm:spPr/>
      <dgm:t>
        <a:bodyPr/>
        <a:lstStyle/>
        <a:p>
          <a:endParaRPr lang="en-US"/>
        </a:p>
      </dgm:t>
    </dgm:pt>
    <dgm:pt modelId="{630B1238-147A-445B-95F5-E50991CA746F}">
      <dgm:prSet phldrT="[Text]" custT="1"/>
      <dgm:spPr/>
      <dgm:t>
        <a:bodyPr/>
        <a:lstStyle/>
        <a:p>
          <a:r>
            <a:rPr lang="en-US" sz="1400" dirty="0" smtClean="0">
              <a:latin typeface="Arial" pitchFamily="34" charset="0"/>
              <a:cs typeface="Arial" pitchFamily="34" charset="0"/>
            </a:rPr>
            <a:t>Factories combined material, machines and workers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0249104E-6CE8-4020-89BC-1DC2362AF0F4}" type="parTrans" cxnId="{B29E0B0D-F3BA-43D8-81C5-6DE07219A070}">
      <dgm:prSet/>
      <dgm:spPr/>
      <dgm:t>
        <a:bodyPr/>
        <a:lstStyle/>
        <a:p>
          <a:endParaRPr lang="en-US"/>
        </a:p>
      </dgm:t>
    </dgm:pt>
    <dgm:pt modelId="{AD21F6D7-973F-4465-8C6A-67AB98C28854}" type="sibTrans" cxnId="{B29E0B0D-F3BA-43D8-81C5-6DE07219A070}">
      <dgm:prSet/>
      <dgm:spPr/>
      <dgm:t>
        <a:bodyPr/>
        <a:lstStyle/>
        <a:p>
          <a:endParaRPr lang="en-US"/>
        </a:p>
      </dgm:t>
    </dgm:pt>
    <dgm:pt modelId="{D4D37EF6-D27C-42C9-A424-AB8087BFF972}">
      <dgm:prSet phldrT="[Text]" custT="1"/>
      <dgm:spPr/>
      <dgm:t>
        <a:bodyPr/>
        <a:lstStyle/>
        <a:p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2C1008E6-CF0D-4070-8066-07A750D89447}" type="parTrans" cxnId="{0D0226A5-C515-47C0-B6DF-B5B98A57496F}">
      <dgm:prSet/>
      <dgm:spPr/>
      <dgm:t>
        <a:bodyPr/>
        <a:lstStyle/>
        <a:p>
          <a:endParaRPr lang="en-US"/>
        </a:p>
      </dgm:t>
    </dgm:pt>
    <dgm:pt modelId="{260B7620-CCE3-4A0C-BD2C-70E5689378FE}" type="sibTrans" cxnId="{0D0226A5-C515-47C0-B6DF-B5B98A57496F}">
      <dgm:prSet/>
      <dgm:spPr/>
      <dgm:t>
        <a:bodyPr/>
        <a:lstStyle/>
        <a:p>
          <a:endParaRPr lang="en-US"/>
        </a:p>
      </dgm:t>
    </dgm:pt>
    <dgm:pt modelId="{52ED3F01-6939-4B9E-A850-52B8D120E64E}">
      <dgm:prSet phldrT="[Text]" custT="1"/>
      <dgm:spPr/>
      <dgm:t>
        <a:bodyPr/>
        <a:lstStyle/>
        <a:p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8AEC0571-8941-4834-B252-B7D08B62A803}" type="parTrans" cxnId="{999B8993-E0B9-4A58-9845-059BC17FD5ED}">
      <dgm:prSet/>
      <dgm:spPr/>
      <dgm:t>
        <a:bodyPr/>
        <a:lstStyle/>
        <a:p>
          <a:endParaRPr lang="en-US"/>
        </a:p>
      </dgm:t>
    </dgm:pt>
    <dgm:pt modelId="{3D58B86F-4255-489E-80FE-AA1E1C207BC4}" type="sibTrans" cxnId="{999B8993-E0B9-4A58-9845-059BC17FD5ED}">
      <dgm:prSet/>
      <dgm:spPr/>
      <dgm:t>
        <a:bodyPr/>
        <a:lstStyle/>
        <a:p>
          <a:endParaRPr lang="en-US"/>
        </a:p>
      </dgm:t>
    </dgm:pt>
    <dgm:pt modelId="{45964834-8584-449D-9D2B-AB3B36EA854A}" type="pres">
      <dgm:prSet presAssocID="{46EC4F98-B5E6-424A-84D4-D0C027A6434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93A380-FD55-4F4F-A3CE-5F0805DD4C7A}" type="pres">
      <dgm:prSet presAssocID="{E2D30D87-B218-4B16-AD9F-8B94E4710F92}" presName="composite" presStyleCnt="0"/>
      <dgm:spPr/>
      <dgm:t>
        <a:bodyPr/>
        <a:lstStyle/>
        <a:p>
          <a:endParaRPr lang="en-US"/>
        </a:p>
      </dgm:t>
    </dgm:pt>
    <dgm:pt modelId="{9DD0F8A1-0C9D-4739-8A20-93D23EE4887C}" type="pres">
      <dgm:prSet presAssocID="{E2D30D87-B218-4B16-AD9F-8B94E4710F92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A408BB-4C3D-4A45-89EC-93CC558ED4BE}" type="pres">
      <dgm:prSet presAssocID="{E2D30D87-B218-4B16-AD9F-8B94E4710F92}" presName="parSh" presStyleLbl="node1" presStyleIdx="0" presStyleCnt="4" custLinFactNeighborX="39409"/>
      <dgm:spPr/>
      <dgm:t>
        <a:bodyPr/>
        <a:lstStyle/>
        <a:p>
          <a:endParaRPr lang="en-US"/>
        </a:p>
      </dgm:t>
    </dgm:pt>
    <dgm:pt modelId="{55AB28B8-88E2-4A24-BEDC-55D68AABE7B2}" type="pres">
      <dgm:prSet presAssocID="{E2D30D87-B218-4B16-AD9F-8B94E4710F92}" presName="desTx" presStyleLbl="fgAcc1" presStyleIdx="0" presStyleCnt="4" custScaleY="86916" custLinFactNeighborX="39409" custLinFactNeighborY="8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EA6CB7-0A31-49B7-8BBF-5951F22E9CF2}" type="pres">
      <dgm:prSet presAssocID="{50AFF4BF-D12D-4945-82BD-68A6D2DDE338}" presName="sibTrans" presStyleLbl="sibTrans2D1" presStyleIdx="0" presStyleCnt="3"/>
      <dgm:spPr/>
      <dgm:t>
        <a:bodyPr/>
        <a:lstStyle/>
        <a:p>
          <a:endParaRPr lang="en-US"/>
        </a:p>
      </dgm:t>
    </dgm:pt>
    <dgm:pt modelId="{14810855-76D9-43A8-AD5A-FB4DDFBBB7A5}" type="pres">
      <dgm:prSet presAssocID="{50AFF4BF-D12D-4945-82BD-68A6D2DDE338}" presName="connTx" presStyleLbl="sibTrans2D1" presStyleIdx="0" presStyleCnt="3"/>
      <dgm:spPr/>
      <dgm:t>
        <a:bodyPr/>
        <a:lstStyle/>
        <a:p>
          <a:endParaRPr lang="en-US"/>
        </a:p>
      </dgm:t>
    </dgm:pt>
    <dgm:pt modelId="{14CDBD44-15A9-4205-90C4-84715D89EEB6}" type="pres">
      <dgm:prSet presAssocID="{CB70321E-2566-4870-9470-E73902A81D44}" presName="composite" presStyleCnt="0"/>
      <dgm:spPr/>
      <dgm:t>
        <a:bodyPr/>
        <a:lstStyle/>
        <a:p>
          <a:endParaRPr lang="en-US"/>
        </a:p>
      </dgm:t>
    </dgm:pt>
    <dgm:pt modelId="{080F50EF-0CBE-4D8D-BDBC-08DD062C4812}" type="pres">
      <dgm:prSet presAssocID="{CB70321E-2566-4870-9470-E73902A81D44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7D3382-07F5-45E9-8497-8C52A05296A0}" type="pres">
      <dgm:prSet presAssocID="{CB70321E-2566-4870-9470-E73902A81D44}" presName="parSh" presStyleLbl="node1" presStyleIdx="1" presStyleCnt="4" custLinFactNeighborX="25914"/>
      <dgm:spPr/>
      <dgm:t>
        <a:bodyPr/>
        <a:lstStyle/>
        <a:p>
          <a:endParaRPr lang="en-US"/>
        </a:p>
      </dgm:t>
    </dgm:pt>
    <dgm:pt modelId="{97401DC9-7FBC-4CF6-8040-56A1EF143F75}" type="pres">
      <dgm:prSet presAssocID="{CB70321E-2566-4870-9470-E73902A81D44}" presName="desTx" presStyleLbl="fgAcc1" presStyleIdx="1" presStyleCnt="4" custScaleY="86916" custLinFactNeighborX="25914" custLinFactNeighborY="8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5ACD2F-3B10-4B1B-AE8B-6220B4B3076D}" type="pres">
      <dgm:prSet presAssocID="{6507F671-379D-44F6-8947-E7E5B06806BA}" presName="sibTrans" presStyleLbl="sibTrans2D1" presStyleIdx="1" presStyleCnt="3"/>
      <dgm:spPr/>
      <dgm:t>
        <a:bodyPr/>
        <a:lstStyle/>
        <a:p>
          <a:endParaRPr lang="en-US"/>
        </a:p>
      </dgm:t>
    </dgm:pt>
    <dgm:pt modelId="{C83A691A-7A9D-4772-B4C2-30948581F688}" type="pres">
      <dgm:prSet presAssocID="{6507F671-379D-44F6-8947-E7E5B06806BA}" presName="connTx" presStyleLbl="sibTrans2D1" presStyleIdx="1" presStyleCnt="3"/>
      <dgm:spPr/>
      <dgm:t>
        <a:bodyPr/>
        <a:lstStyle/>
        <a:p>
          <a:endParaRPr lang="en-US"/>
        </a:p>
      </dgm:t>
    </dgm:pt>
    <dgm:pt modelId="{935A2A71-EE30-4B83-8925-917EAF87929A}" type="pres">
      <dgm:prSet presAssocID="{0F870D2A-FDCC-4FD6-9B6C-BD063B2BA4DE}" presName="composite" presStyleCnt="0"/>
      <dgm:spPr/>
      <dgm:t>
        <a:bodyPr/>
        <a:lstStyle/>
        <a:p>
          <a:endParaRPr lang="en-US"/>
        </a:p>
      </dgm:t>
    </dgm:pt>
    <dgm:pt modelId="{6EE4B2C3-D91B-4908-A036-9569A3D64468}" type="pres">
      <dgm:prSet presAssocID="{0F870D2A-FDCC-4FD6-9B6C-BD063B2BA4DE}" presName="par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D63AB-C305-4FEA-850A-D3EBE4815673}" type="pres">
      <dgm:prSet presAssocID="{0F870D2A-FDCC-4FD6-9B6C-BD063B2BA4DE}" presName="parSh" presStyleLbl="node1" presStyleIdx="2" presStyleCnt="4" custLinFactNeighborX="11412"/>
      <dgm:spPr/>
      <dgm:t>
        <a:bodyPr/>
        <a:lstStyle/>
        <a:p>
          <a:endParaRPr lang="en-US"/>
        </a:p>
      </dgm:t>
    </dgm:pt>
    <dgm:pt modelId="{8C29E2E1-0256-4BED-B27D-B2A2A04F33BC}" type="pres">
      <dgm:prSet presAssocID="{0F870D2A-FDCC-4FD6-9B6C-BD063B2BA4DE}" presName="desTx" presStyleLbl="fgAcc1" presStyleIdx="2" presStyleCnt="4" custScaleY="86916" custLinFactNeighborX="11412" custLinFactNeighborY="8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CF32A7-6626-4699-9D63-F52B1D2EA97A}" type="pres">
      <dgm:prSet presAssocID="{7DF38AF5-E50F-4F37-9E8F-7335058C3CA4}" presName="sibTrans" presStyleLbl="sibTrans2D1" presStyleIdx="2" presStyleCnt="3"/>
      <dgm:spPr/>
      <dgm:t>
        <a:bodyPr/>
        <a:lstStyle/>
        <a:p>
          <a:endParaRPr lang="en-US"/>
        </a:p>
      </dgm:t>
    </dgm:pt>
    <dgm:pt modelId="{ED9C462B-BD6B-4354-8273-87C487C57A83}" type="pres">
      <dgm:prSet presAssocID="{7DF38AF5-E50F-4F37-9E8F-7335058C3CA4}" presName="connTx" presStyleLbl="sibTrans2D1" presStyleIdx="2" presStyleCnt="3"/>
      <dgm:spPr/>
      <dgm:t>
        <a:bodyPr/>
        <a:lstStyle/>
        <a:p>
          <a:endParaRPr lang="en-US"/>
        </a:p>
      </dgm:t>
    </dgm:pt>
    <dgm:pt modelId="{9FE5EA75-E267-42BC-9E82-EB04C6E2CA26}" type="pres">
      <dgm:prSet presAssocID="{4B8DB3DD-3E37-4A9F-B1EE-9988B7D1FEC3}" presName="composite" presStyleCnt="0"/>
      <dgm:spPr/>
      <dgm:t>
        <a:bodyPr/>
        <a:lstStyle/>
        <a:p>
          <a:endParaRPr lang="en-US"/>
        </a:p>
      </dgm:t>
    </dgm:pt>
    <dgm:pt modelId="{127E0967-B1A8-4983-BB82-46CE7D9780EA}" type="pres">
      <dgm:prSet presAssocID="{4B8DB3DD-3E37-4A9F-B1EE-9988B7D1FEC3}" presName="par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79B808-ADFF-4660-B9F0-C3C9C86CB195}" type="pres">
      <dgm:prSet presAssocID="{4B8DB3DD-3E37-4A9F-B1EE-9988B7D1FEC3}" presName="parSh" presStyleLbl="node1" presStyleIdx="3" presStyleCnt="4"/>
      <dgm:spPr/>
      <dgm:t>
        <a:bodyPr/>
        <a:lstStyle/>
        <a:p>
          <a:endParaRPr lang="en-US"/>
        </a:p>
      </dgm:t>
    </dgm:pt>
    <dgm:pt modelId="{5BEF34DC-88E0-4912-8DF2-4B49E6FF2018}" type="pres">
      <dgm:prSet presAssocID="{4B8DB3DD-3E37-4A9F-B1EE-9988B7D1FEC3}" presName="desTx" presStyleLbl="fgAcc1" presStyleIdx="3" presStyleCnt="4" custScaleY="86916" custLinFactNeighborY="33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0A6911-D46C-4FC7-8702-7F4F01AC28FE}" srcId="{E2D30D87-B218-4B16-AD9F-8B94E4710F92}" destId="{3B504AC8-E84E-40B0-9373-3527ADA2DBB1}" srcOrd="2" destOrd="0" parTransId="{070C7016-0091-4081-AEC5-28845FD1EF07}" sibTransId="{7E413BDB-6E36-4156-9336-8EEBF78F0B86}"/>
    <dgm:cxn modelId="{0D0226A5-C515-47C0-B6DF-B5B98A57496F}" srcId="{E2D30D87-B218-4B16-AD9F-8B94E4710F92}" destId="{D4D37EF6-D27C-42C9-A424-AB8087BFF972}" srcOrd="1" destOrd="0" parTransId="{2C1008E6-CF0D-4070-8066-07A750D89447}" sibTransId="{260B7620-CCE3-4A0C-BD2C-70E5689378FE}"/>
    <dgm:cxn modelId="{5E67E12F-3CA1-4334-B3FC-C43666CC7A8E}" srcId="{46EC4F98-B5E6-424A-84D4-D0C027A64348}" destId="{E2D30D87-B218-4B16-AD9F-8B94E4710F92}" srcOrd="0" destOrd="0" parTransId="{02EDE645-B190-4476-8774-1FDC449B2220}" sibTransId="{50AFF4BF-D12D-4945-82BD-68A6D2DDE338}"/>
    <dgm:cxn modelId="{1EF11CF4-FE67-49E5-8325-342A40550AE5}" srcId="{46EC4F98-B5E6-424A-84D4-D0C027A64348}" destId="{CB70321E-2566-4870-9470-E73902A81D44}" srcOrd="1" destOrd="0" parTransId="{A7A50178-817A-419F-AC52-F7887DE6979D}" sibTransId="{6507F671-379D-44F6-8947-E7E5B06806BA}"/>
    <dgm:cxn modelId="{F7074D1D-E8AF-451E-ACE1-1A050F0A42B4}" type="presOf" srcId="{50AFF4BF-D12D-4945-82BD-68A6D2DDE338}" destId="{14810855-76D9-43A8-AD5A-FB4DDFBBB7A5}" srcOrd="1" destOrd="0" presId="urn:microsoft.com/office/officeart/2005/8/layout/process3"/>
    <dgm:cxn modelId="{BC06A01C-C7FB-4532-84EC-31C08E5617D6}" type="presOf" srcId="{46EC4F98-B5E6-424A-84D4-D0C027A64348}" destId="{45964834-8584-449D-9D2B-AB3B36EA854A}" srcOrd="0" destOrd="0" presId="urn:microsoft.com/office/officeart/2005/8/layout/process3"/>
    <dgm:cxn modelId="{24A0A3E7-83D2-44DD-957E-927BE0DBB8C9}" type="presOf" srcId="{630B1238-147A-445B-95F5-E50991CA746F}" destId="{97401DC9-7FBC-4CF6-8040-56A1EF143F75}" srcOrd="0" destOrd="2" presId="urn:microsoft.com/office/officeart/2005/8/layout/process3"/>
    <dgm:cxn modelId="{86CC7203-8724-475F-A042-7B23B4B827D9}" type="presOf" srcId="{4B8DB3DD-3E37-4A9F-B1EE-9988B7D1FEC3}" destId="{127E0967-B1A8-4983-BB82-46CE7D9780EA}" srcOrd="0" destOrd="0" presId="urn:microsoft.com/office/officeart/2005/8/layout/process3"/>
    <dgm:cxn modelId="{D46885DC-BEFE-466D-ADF3-77DA3775E006}" type="presOf" srcId="{50AFF4BF-D12D-4945-82BD-68A6D2DDE338}" destId="{BBEA6CB7-0A31-49B7-8BBF-5951F22E9CF2}" srcOrd="0" destOrd="0" presId="urn:microsoft.com/office/officeart/2005/8/layout/process3"/>
    <dgm:cxn modelId="{C297DFA4-F592-47F0-A68B-B1CA81154597}" type="presOf" srcId="{3059EFD5-7340-48B7-8D88-F578B0759146}" destId="{97401DC9-7FBC-4CF6-8040-56A1EF143F75}" srcOrd="0" destOrd="0" presId="urn:microsoft.com/office/officeart/2005/8/layout/process3"/>
    <dgm:cxn modelId="{6F4F2349-8371-424C-8BA2-94B9E378437E}" type="presOf" srcId="{7DF38AF5-E50F-4F37-9E8F-7335058C3CA4}" destId="{ED9C462B-BD6B-4354-8273-87C487C57A83}" srcOrd="1" destOrd="0" presId="urn:microsoft.com/office/officeart/2005/8/layout/process3"/>
    <dgm:cxn modelId="{9EFCA8C7-982C-42BD-B413-07293D1D5FDF}" srcId="{E2D30D87-B218-4B16-AD9F-8B94E4710F92}" destId="{FF4E6F30-5D6A-4CA8-8FC5-ABDF2B7FB06B}" srcOrd="0" destOrd="0" parTransId="{DE12C55D-CD7E-4FD7-B3D1-01D2C3700DC5}" sibTransId="{FBB3654D-7867-4807-ADD4-0D29531C6568}"/>
    <dgm:cxn modelId="{E0379035-175E-4104-A632-CE7B82F32E8C}" type="presOf" srcId="{D4D37EF6-D27C-42C9-A424-AB8087BFF972}" destId="{55AB28B8-88E2-4A24-BEDC-55D68AABE7B2}" srcOrd="0" destOrd="1" presId="urn:microsoft.com/office/officeart/2005/8/layout/process3"/>
    <dgm:cxn modelId="{E3D8477B-084C-4168-9521-721E49247EAF}" srcId="{4B8DB3DD-3E37-4A9F-B1EE-9988B7D1FEC3}" destId="{5621DC31-BE5E-436E-8C61-C763FB86FC89}" srcOrd="0" destOrd="0" parTransId="{51C545B5-1538-4EA5-BDDE-5ABC2DFFBD85}" sibTransId="{114E7138-F66F-4D97-8099-732982E89069}"/>
    <dgm:cxn modelId="{B75603A7-2325-4228-8B6B-8ACE5B1907EB}" srcId="{0F870D2A-FDCC-4FD6-9B6C-BD063B2BA4DE}" destId="{3DE9E74A-2265-415A-9983-6BAB65D42AA4}" srcOrd="0" destOrd="0" parTransId="{E9C2826E-896C-452D-8788-86CFF7B457E1}" sibTransId="{A120D1CF-69AA-473A-9B6E-5623192B8273}"/>
    <dgm:cxn modelId="{5E9FBFDE-ADF1-46C6-AF6D-955CDD70FAE2}" type="presOf" srcId="{7DF38AF5-E50F-4F37-9E8F-7335058C3CA4}" destId="{48CF32A7-6626-4699-9D63-F52B1D2EA97A}" srcOrd="0" destOrd="0" presId="urn:microsoft.com/office/officeart/2005/8/layout/process3"/>
    <dgm:cxn modelId="{DFE21733-9A33-48A2-8D0D-CDCFA9E1CF65}" type="presOf" srcId="{52ED3F01-6939-4B9E-A850-52B8D120E64E}" destId="{97401DC9-7FBC-4CF6-8040-56A1EF143F75}" srcOrd="0" destOrd="1" presId="urn:microsoft.com/office/officeart/2005/8/layout/process3"/>
    <dgm:cxn modelId="{13565153-15EA-4A35-8AD8-6DCD78C6DCC8}" type="presOf" srcId="{CB70321E-2566-4870-9470-E73902A81D44}" destId="{080F50EF-0CBE-4D8D-BDBC-08DD062C4812}" srcOrd="0" destOrd="0" presId="urn:microsoft.com/office/officeart/2005/8/layout/process3"/>
    <dgm:cxn modelId="{1F9A31D0-14CA-4F11-8784-B180E85C5951}" type="presOf" srcId="{6507F671-379D-44F6-8947-E7E5B06806BA}" destId="{845ACD2F-3B10-4B1B-AE8B-6220B4B3076D}" srcOrd="0" destOrd="0" presId="urn:microsoft.com/office/officeart/2005/8/layout/process3"/>
    <dgm:cxn modelId="{9DF4E3AB-0FEB-4042-BCB9-8409EFDB0E32}" type="presOf" srcId="{3DE9E74A-2265-415A-9983-6BAB65D42AA4}" destId="{8C29E2E1-0256-4BED-B27D-B2A2A04F33BC}" srcOrd="0" destOrd="0" presId="urn:microsoft.com/office/officeart/2005/8/layout/process3"/>
    <dgm:cxn modelId="{EDDDDA6D-43D1-467B-85BC-DF40E26A7C41}" type="presOf" srcId="{4B8DB3DD-3E37-4A9F-B1EE-9988B7D1FEC3}" destId="{CD79B808-ADFF-4660-B9F0-C3C9C86CB195}" srcOrd="1" destOrd="0" presId="urn:microsoft.com/office/officeart/2005/8/layout/process3"/>
    <dgm:cxn modelId="{BC786198-E5E3-4F97-AC6B-5A2A928BAE8D}" srcId="{CB70321E-2566-4870-9470-E73902A81D44}" destId="{3059EFD5-7340-48B7-8D88-F578B0759146}" srcOrd="0" destOrd="0" parTransId="{97DC2FD6-4669-4DE4-95CB-ABFAA094E430}" sibTransId="{ACB076E3-4370-4108-9FD0-00738944D32D}"/>
    <dgm:cxn modelId="{7B96FF14-BCA7-4DBD-BC76-C49AFA727CA3}" srcId="{46EC4F98-B5E6-424A-84D4-D0C027A64348}" destId="{4B8DB3DD-3E37-4A9F-B1EE-9988B7D1FEC3}" srcOrd="3" destOrd="0" parTransId="{875F4E23-F26E-44A1-B4AA-52AE970E3EF7}" sibTransId="{D9EBD790-4D76-42E0-99CF-92642BE56F90}"/>
    <dgm:cxn modelId="{CDA5C6E2-3FE5-43C7-BA9E-9C269260F101}" type="presOf" srcId="{CB70321E-2566-4870-9470-E73902A81D44}" destId="{A17D3382-07F5-45E9-8497-8C52A05296A0}" srcOrd="1" destOrd="0" presId="urn:microsoft.com/office/officeart/2005/8/layout/process3"/>
    <dgm:cxn modelId="{999B8993-E0B9-4A58-9845-059BC17FD5ED}" srcId="{CB70321E-2566-4870-9470-E73902A81D44}" destId="{52ED3F01-6939-4B9E-A850-52B8D120E64E}" srcOrd="1" destOrd="0" parTransId="{8AEC0571-8941-4834-B252-B7D08B62A803}" sibTransId="{3D58B86F-4255-489E-80FE-AA1E1C207BC4}"/>
    <dgm:cxn modelId="{1E98BD10-456C-4D99-A2F5-3A27E699B633}" type="presOf" srcId="{E2D30D87-B218-4B16-AD9F-8B94E4710F92}" destId="{9DD0F8A1-0C9D-4739-8A20-93D23EE4887C}" srcOrd="0" destOrd="0" presId="urn:microsoft.com/office/officeart/2005/8/layout/process3"/>
    <dgm:cxn modelId="{8D863387-E713-459B-843F-F83D3AFDDFEC}" type="presOf" srcId="{6507F671-379D-44F6-8947-E7E5B06806BA}" destId="{C83A691A-7A9D-4772-B4C2-30948581F688}" srcOrd="1" destOrd="0" presId="urn:microsoft.com/office/officeart/2005/8/layout/process3"/>
    <dgm:cxn modelId="{7AF28175-817D-4F5A-8A57-F7B4155D57A8}" type="presOf" srcId="{5621DC31-BE5E-436E-8C61-C763FB86FC89}" destId="{5BEF34DC-88E0-4912-8DF2-4B49E6FF2018}" srcOrd="0" destOrd="0" presId="urn:microsoft.com/office/officeart/2005/8/layout/process3"/>
    <dgm:cxn modelId="{654CFF6D-3C74-43F9-A9AA-B92184591F79}" type="presOf" srcId="{0F870D2A-FDCC-4FD6-9B6C-BD063B2BA4DE}" destId="{6EE4B2C3-D91B-4908-A036-9569A3D64468}" srcOrd="0" destOrd="0" presId="urn:microsoft.com/office/officeart/2005/8/layout/process3"/>
    <dgm:cxn modelId="{64FED327-4CCC-4004-AA8F-51E3D20011EE}" type="presOf" srcId="{E2D30D87-B218-4B16-AD9F-8B94E4710F92}" destId="{63A408BB-4C3D-4A45-89EC-93CC558ED4BE}" srcOrd="1" destOrd="0" presId="urn:microsoft.com/office/officeart/2005/8/layout/process3"/>
    <dgm:cxn modelId="{2158B7E9-999B-462E-AE6C-3317060E8AC2}" type="presOf" srcId="{3B504AC8-E84E-40B0-9373-3527ADA2DBB1}" destId="{55AB28B8-88E2-4A24-BEDC-55D68AABE7B2}" srcOrd="0" destOrd="2" presId="urn:microsoft.com/office/officeart/2005/8/layout/process3"/>
    <dgm:cxn modelId="{ACA536BE-34CA-467B-8422-5169B591F4BC}" srcId="{46EC4F98-B5E6-424A-84D4-D0C027A64348}" destId="{0F870D2A-FDCC-4FD6-9B6C-BD063B2BA4DE}" srcOrd="2" destOrd="0" parTransId="{8C029586-7121-4BD5-8BE7-D6D4257322AB}" sibTransId="{7DF38AF5-E50F-4F37-9E8F-7335058C3CA4}"/>
    <dgm:cxn modelId="{C7218181-C7F4-47AF-8966-299CDBF6BB05}" type="presOf" srcId="{FF4E6F30-5D6A-4CA8-8FC5-ABDF2B7FB06B}" destId="{55AB28B8-88E2-4A24-BEDC-55D68AABE7B2}" srcOrd="0" destOrd="0" presId="urn:microsoft.com/office/officeart/2005/8/layout/process3"/>
    <dgm:cxn modelId="{BE8452F6-5AAE-4FAB-B08D-98F8391BAA3B}" type="presOf" srcId="{0F870D2A-FDCC-4FD6-9B6C-BD063B2BA4DE}" destId="{4D0D63AB-C305-4FEA-850A-D3EBE4815673}" srcOrd="1" destOrd="0" presId="urn:microsoft.com/office/officeart/2005/8/layout/process3"/>
    <dgm:cxn modelId="{B29E0B0D-F3BA-43D8-81C5-6DE07219A070}" srcId="{CB70321E-2566-4870-9470-E73902A81D44}" destId="{630B1238-147A-445B-95F5-E50991CA746F}" srcOrd="2" destOrd="0" parTransId="{0249104E-6CE8-4020-89BC-1DC2362AF0F4}" sibTransId="{AD21F6D7-973F-4465-8C6A-67AB98C28854}"/>
    <dgm:cxn modelId="{F37DF84E-420B-450E-A2CD-2913CB738A8A}" type="presParOf" srcId="{45964834-8584-449D-9D2B-AB3B36EA854A}" destId="{9493A380-FD55-4F4F-A3CE-5F0805DD4C7A}" srcOrd="0" destOrd="0" presId="urn:microsoft.com/office/officeart/2005/8/layout/process3"/>
    <dgm:cxn modelId="{1A38B36E-4784-413E-B7F7-A51F05FC6C55}" type="presParOf" srcId="{9493A380-FD55-4F4F-A3CE-5F0805DD4C7A}" destId="{9DD0F8A1-0C9D-4739-8A20-93D23EE4887C}" srcOrd="0" destOrd="0" presId="urn:microsoft.com/office/officeart/2005/8/layout/process3"/>
    <dgm:cxn modelId="{756A0238-A240-4BFA-8FD9-931B2E0374FD}" type="presParOf" srcId="{9493A380-FD55-4F4F-A3CE-5F0805DD4C7A}" destId="{63A408BB-4C3D-4A45-89EC-93CC558ED4BE}" srcOrd="1" destOrd="0" presId="urn:microsoft.com/office/officeart/2005/8/layout/process3"/>
    <dgm:cxn modelId="{C933B5FB-D44E-4704-B005-5657B1169F51}" type="presParOf" srcId="{9493A380-FD55-4F4F-A3CE-5F0805DD4C7A}" destId="{55AB28B8-88E2-4A24-BEDC-55D68AABE7B2}" srcOrd="2" destOrd="0" presId="urn:microsoft.com/office/officeart/2005/8/layout/process3"/>
    <dgm:cxn modelId="{CBB6E26E-699C-4AF7-AC36-A95666F5E287}" type="presParOf" srcId="{45964834-8584-449D-9D2B-AB3B36EA854A}" destId="{BBEA6CB7-0A31-49B7-8BBF-5951F22E9CF2}" srcOrd="1" destOrd="0" presId="urn:microsoft.com/office/officeart/2005/8/layout/process3"/>
    <dgm:cxn modelId="{7FAD3665-1F7A-491D-AB0F-67E57DE880B6}" type="presParOf" srcId="{BBEA6CB7-0A31-49B7-8BBF-5951F22E9CF2}" destId="{14810855-76D9-43A8-AD5A-FB4DDFBBB7A5}" srcOrd="0" destOrd="0" presId="urn:microsoft.com/office/officeart/2005/8/layout/process3"/>
    <dgm:cxn modelId="{01A683C9-279E-4D56-9964-A3AA30F85584}" type="presParOf" srcId="{45964834-8584-449D-9D2B-AB3B36EA854A}" destId="{14CDBD44-15A9-4205-90C4-84715D89EEB6}" srcOrd="2" destOrd="0" presId="urn:microsoft.com/office/officeart/2005/8/layout/process3"/>
    <dgm:cxn modelId="{9B733D59-A87E-468D-80EE-092E52EC8BCD}" type="presParOf" srcId="{14CDBD44-15A9-4205-90C4-84715D89EEB6}" destId="{080F50EF-0CBE-4D8D-BDBC-08DD062C4812}" srcOrd="0" destOrd="0" presId="urn:microsoft.com/office/officeart/2005/8/layout/process3"/>
    <dgm:cxn modelId="{49392A46-1865-46CC-9B09-28CF094EDDE1}" type="presParOf" srcId="{14CDBD44-15A9-4205-90C4-84715D89EEB6}" destId="{A17D3382-07F5-45E9-8497-8C52A05296A0}" srcOrd="1" destOrd="0" presId="urn:microsoft.com/office/officeart/2005/8/layout/process3"/>
    <dgm:cxn modelId="{0205775F-CA65-40FA-909F-7757529F2029}" type="presParOf" srcId="{14CDBD44-15A9-4205-90C4-84715D89EEB6}" destId="{97401DC9-7FBC-4CF6-8040-56A1EF143F75}" srcOrd="2" destOrd="0" presId="urn:microsoft.com/office/officeart/2005/8/layout/process3"/>
    <dgm:cxn modelId="{A44433AB-941C-4299-87A3-5F6993964215}" type="presParOf" srcId="{45964834-8584-449D-9D2B-AB3B36EA854A}" destId="{845ACD2F-3B10-4B1B-AE8B-6220B4B3076D}" srcOrd="3" destOrd="0" presId="urn:microsoft.com/office/officeart/2005/8/layout/process3"/>
    <dgm:cxn modelId="{50DCABA9-6D55-455F-A5FB-E18AC47F4785}" type="presParOf" srcId="{845ACD2F-3B10-4B1B-AE8B-6220B4B3076D}" destId="{C83A691A-7A9D-4772-B4C2-30948581F688}" srcOrd="0" destOrd="0" presId="urn:microsoft.com/office/officeart/2005/8/layout/process3"/>
    <dgm:cxn modelId="{D189C39D-F7A1-4ABA-8BA2-27B8AD329DFE}" type="presParOf" srcId="{45964834-8584-449D-9D2B-AB3B36EA854A}" destId="{935A2A71-EE30-4B83-8925-917EAF87929A}" srcOrd="4" destOrd="0" presId="urn:microsoft.com/office/officeart/2005/8/layout/process3"/>
    <dgm:cxn modelId="{37356467-DB05-407D-AA36-F8CE883FB09C}" type="presParOf" srcId="{935A2A71-EE30-4B83-8925-917EAF87929A}" destId="{6EE4B2C3-D91B-4908-A036-9569A3D64468}" srcOrd="0" destOrd="0" presId="urn:microsoft.com/office/officeart/2005/8/layout/process3"/>
    <dgm:cxn modelId="{FBBC7DC2-EFCF-419D-918A-0E0E00BD8355}" type="presParOf" srcId="{935A2A71-EE30-4B83-8925-917EAF87929A}" destId="{4D0D63AB-C305-4FEA-850A-D3EBE4815673}" srcOrd="1" destOrd="0" presId="urn:microsoft.com/office/officeart/2005/8/layout/process3"/>
    <dgm:cxn modelId="{AA6D38BD-61EB-42CA-BAE5-0689096319A6}" type="presParOf" srcId="{935A2A71-EE30-4B83-8925-917EAF87929A}" destId="{8C29E2E1-0256-4BED-B27D-B2A2A04F33BC}" srcOrd="2" destOrd="0" presId="urn:microsoft.com/office/officeart/2005/8/layout/process3"/>
    <dgm:cxn modelId="{EAD06588-AA87-43FC-B30B-B05A5BB6123E}" type="presParOf" srcId="{45964834-8584-449D-9D2B-AB3B36EA854A}" destId="{48CF32A7-6626-4699-9D63-F52B1D2EA97A}" srcOrd="5" destOrd="0" presId="urn:microsoft.com/office/officeart/2005/8/layout/process3"/>
    <dgm:cxn modelId="{B51E1FAF-5602-4E08-A565-0BB3A1218B97}" type="presParOf" srcId="{48CF32A7-6626-4699-9D63-F52B1D2EA97A}" destId="{ED9C462B-BD6B-4354-8273-87C487C57A83}" srcOrd="0" destOrd="0" presId="urn:microsoft.com/office/officeart/2005/8/layout/process3"/>
    <dgm:cxn modelId="{5B7560BE-C683-45F9-BC4C-1C5B07907698}" type="presParOf" srcId="{45964834-8584-449D-9D2B-AB3B36EA854A}" destId="{9FE5EA75-E267-42BC-9E82-EB04C6E2CA26}" srcOrd="6" destOrd="0" presId="urn:microsoft.com/office/officeart/2005/8/layout/process3"/>
    <dgm:cxn modelId="{A3A83F0E-40A5-4E7B-9769-6DAB1D3FF48D}" type="presParOf" srcId="{9FE5EA75-E267-42BC-9E82-EB04C6E2CA26}" destId="{127E0967-B1A8-4983-BB82-46CE7D9780EA}" srcOrd="0" destOrd="0" presId="urn:microsoft.com/office/officeart/2005/8/layout/process3"/>
    <dgm:cxn modelId="{8EE768E5-8C90-41A6-8A22-ED8FB633D5B6}" type="presParOf" srcId="{9FE5EA75-E267-42BC-9E82-EB04C6E2CA26}" destId="{CD79B808-ADFF-4660-B9F0-C3C9C86CB195}" srcOrd="1" destOrd="0" presId="urn:microsoft.com/office/officeart/2005/8/layout/process3"/>
    <dgm:cxn modelId="{E8C3B992-2D9A-4BC8-A08F-5F3494F1A2DA}" type="presParOf" srcId="{9FE5EA75-E267-42BC-9E82-EB04C6E2CA26}" destId="{5BEF34DC-88E0-4912-8DF2-4B49E6FF2018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A902E4B-C3B9-4FB1-9CF3-60AEE9A1B750}" type="doc">
      <dgm:prSet loTypeId="urn:microsoft.com/office/officeart/2005/8/layout/vList2" loCatId="list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AB81C41-CC69-43D0-90E4-9CCAB694BE6F}">
      <dgm:prSet phldrT="[Text]" custT="1"/>
      <dgm:spPr>
        <a:solidFill>
          <a:schemeClr val="accent6"/>
        </a:solidFill>
      </dgm:spPr>
      <dgm:t>
        <a:bodyPr/>
        <a:lstStyle/>
        <a:p>
          <a:pPr algn="ctr"/>
          <a:r>
            <a:rPr lang="en-US" sz="2400" b="1" dirty="0" smtClean="0">
              <a:latin typeface="Arial" pitchFamily="34" charset="0"/>
              <a:cs typeface="Arial" pitchFamily="34" charset="0"/>
            </a:rPr>
            <a:t>Entrepreneur</a:t>
          </a:r>
          <a:r>
            <a:rPr lang="en-US" sz="3100" dirty="0" smtClean="0">
              <a:latin typeface="Arial" pitchFamily="34" charset="0"/>
              <a:cs typeface="Arial" pitchFamily="34" charset="0"/>
            </a:rPr>
            <a:t> </a:t>
          </a:r>
          <a:endParaRPr lang="en-US" sz="3100" dirty="0">
            <a:latin typeface="Arial" pitchFamily="34" charset="0"/>
            <a:cs typeface="Arial" pitchFamily="34" charset="0"/>
          </a:endParaRPr>
        </a:p>
      </dgm:t>
    </dgm:pt>
    <dgm:pt modelId="{292001AF-617C-4340-8C65-36DEF78B62FC}" type="parTrans" cxnId="{B477B0E6-50D1-4299-93F4-6788666EDED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4B1DE42-270C-448C-A9AF-4341BE787154}" type="sibTrans" cxnId="{B477B0E6-50D1-4299-93F4-6788666EDED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B547CCD-F726-4B42-BCC7-41F79AC3D3B3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accent6"/>
          </a:solidFill>
        </a:ln>
      </dgm:spPr>
      <dgm:t>
        <a:bodyPr/>
        <a:lstStyle/>
        <a:p>
          <a:r>
            <a:rPr lang="en-US" sz="21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An individual who risks his/her wealth, time and effort to develop for profit an innovative product or way of doing something</a:t>
          </a:r>
          <a:r>
            <a:rPr lang="en-US" sz="2100" i="1" dirty="0" smtClean="0">
              <a:latin typeface="Arial" pitchFamily="34" charset="0"/>
              <a:ea typeface="ヒラギノ明朝 ProN W3"/>
              <a:cs typeface="Arial" pitchFamily="34" charset="0"/>
              <a:sym typeface="Gill Sans"/>
            </a:rPr>
            <a:t>.</a:t>
          </a:r>
          <a:endParaRPr lang="en-US" sz="2100" dirty="0">
            <a:latin typeface="Arial" pitchFamily="34" charset="0"/>
            <a:cs typeface="Arial" pitchFamily="34" charset="0"/>
          </a:endParaRPr>
        </a:p>
      </dgm:t>
    </dgm:pt>
    <dgm:pt modelId="{64C9EC06-A3BF-4ADF-8C6C-DB245B5EBE26}" type="parTrans" cxnId="{419A56CF-2898-4ADA-9125-F5D9F2C4048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D434303-B0B8-4632-8048-8B94ACE4461A}" type="sibTrans" cxnId="{419A56CF-2898-4ADA-9125-F5D9F2C4048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7FB12FE-C936-4770-9A59-134C23155965}" type="pres">
      <dgm:prSet presAssocID="{4A902E4B-C3B9-4FB1-9CF3-60AEE9A1B7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3C56CC-76C2-4F66-A395-5C7EA14D8536}" type="pres">
      <dgm:prSet presAssocID="{7AB81C41-CC69-43D0-90E4-9CCAB694BE6F}" presName="parentText" presStyleLbl="node1" presStyleIdx="0" presStyleCnt="1" custLinFactNeighborY="328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CB861F-09C0-4709-8E27-9518E332491F}" type="pres">
      <dgm:prSet presAssocID="{7AB81C41-CC69-43D0-90E4-9CCAB694BE6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9A56CF-2898-4ADA-9125-F5D9F2C40485}" srcId="{7AB81C41-CC69-43D0-90E4-9CCAB694BE6F}" destId="{BB547CCD-F726-4B42-BCC7-41F79AC3D3B3}" srcOrd="0" destOrd="0" parTransId="{64C9EC06-A3BF-4ADF-8C6C-DB245B5EBE26}" sibTransId="{3D434303-B0B8-4632-8048-8B94ACE4461A}"/>
    <dgm:cxn modelId="{B477B0E6-50D1-4299-93F4-6788666EDED2}" srcId="{4A902E4B-C3B9-4FB1-9CF3-60AEE9A1B750}" destId="{7AB81C41-CC69-43D0-90E4-9CCAB694BE6F}" srcOrd="0" destOrd="0" parTransId="{292001AF-617C-4340-8C65-36DEF78B62FC}" sibTransId="{E4B1DE42-270C-448C-A9AF-4341BE787154}"/>
    <dgm:cxn modelId="{E5D3EE02-50DA-4927-91BE-6619EEBA0CA7}" type="presOf" srcId="{7AB81C41-CC69-43D0-90E4-9CCAB694BE6F}" destId="{BF3C56CC-76C2-4F66-A395-5C7EA14D8536}" srcOrd="0" destOrd="0" presId="urn:microsoft.com/office/officeart/2005/8/layout/vList2"/>
    <dgm:cxn modelId="{1CF4A0DC-6715-48C4-8522-CDC21054BC6C}" type="presOf" srcId="{BB547CCD-F726-4B42-BCC7-41F79AC3D3B3}" destId="{5ACB861F-09C0-4709-8E27-9518E332491F}" srcOrd="0" destOrd="0" presId="urn:microsoft.com/office/officeart/2005/8/layout/vList2"/>
    <dgm:cxn modelId="{F69976F7-FCA4-46C4-B34B-8792AA97F510}" type="presOf" srcId="{4A902E4B-C3B9-4FB1-9CF3-60AEE9A1B750}" destId="{77FB12FE-C936-4770-9A59-134C23155965}" srcOrd="0" destOrd="0" presId="urn:microsoft.com/office/officeart/2005/8/layout/vList2"/>
    <dgm:cxn modelId="{302C54E0-3974-4C91-BE13-63019385FFBB}" type="presParOf" srcId="{77FB12FE-C936-4770-9A59-134C23155965}" destId="{BF3C56CC-76C2-4F66-A395-5C7EA14D8536}" srcOrd="0" destOrd="0" presId="urn:microsoft.com/office/officeart/2005/8/layout/vList2"/>
    <dgm:cxn modelId="{0191853B-C5D5-4D22-8F32-C80BBAE74B57}" type="presParOf" srcId="{77FB12FE-C936-4770-9A59-134C23155965}" destId="{5ACB861F-09C0-4709-8E27-9518E332491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357FF0A-7AFB-4299-9189-FDAEA075FB1D}" type="doc">
      <dgm:prSet loTypeId="urn:microsoft.com/office/officeart/2005/8/layout/venn1" loCatId="relationship" qsTypeId="urn:microsoft.com/office/officeart/2005/8/quickstyle/3d1" qsCatId="3D" csTypeId="urn:microsoft.com/office/officeart/2005/8/colors/colorful3" csCatId="colorful" phldr="1"/>
      <dgm:spPr/>
    </dgm:pt>
    <dgm:pt modelId="{9B84688B-8447-4342-9CBB-29A6D1C977D4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Business ethics are standards set by society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2E02F482-9933-446B-81EF-730F2EC8E8CB}" type="parTrans" cxnId="{CAF60DFA-BA15-4B88-AE72-89B7E182BDD3}">
      <dgm:prSet/>
      <dgm:spPr/>
      <dgm:t>
        <a:bodyPr/>
        <a:lstStyle/>
        <a:p>
          <a:endParaRPr lang="en-US"/>
        </a:p>
      </dgm:t>
    </dgm:pt>
    <dgm:pt modelId="{FB808A2A-5AD1-4258-8D3C-14757DA03A7A}" type="sibTrans" cxnId="{CAF60DFA-BA15-4B88-AE72-89B7E182BDD3}">
      <dgm:prSet/>
      <dgm:spPr/>
      <dgm:t>
        <a:bodyPr/>
        <a:lstStyle/>
        <a:p>
          <a:endParaRPr lang="en-US"/>
        </a:p>
      </dgm:t>
    </dgm:pt>
    <dgm:pt modelId="{2A41EEB6-0B43-418A-AF8A-0352D0E9DAEE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Reputation depends on profit </a:t>
          </a:r>
          <a:r>
            <a:rPr lang="en-US" i="1" dirty="0" smtClean="0">
              <a:latin typeface="Arial" pitchFamily="34" charset="0"/>
              <a:cs typeface="Arial" pitchFamily="34" charset="0"/>
            </a:rPr>
            <a:t>and </a:t>
          </a:r>
          <a:r>
            <a:rPr lang="en-US" i="0" dirty="0" smtClean="0">
              <a:latin typeface="Arial" pitchFamily="34" charset="0"/>
              <a:cs typeface="Arial" pitchFamily="34" charset="0"/>
            </a:rPr>
            <a:t>ethics </a:t>
          </a:r>
          <a:r>
            <a:rPr lang="en-US" i="1" dirty="0" smtClean="0">
              <a:latin typeface="Arial" pitchFamily="34" charset="0"/>
              <a:cs typeface="Arial" pitchFamily="34" charset="0"/>
            </a:rPr>
            <a:t>and </a:t>
          </a:r>
          <a:r>
            <a:rPr lang="en-US" i="0" dirty="0" smtClean="0">
              <a:latin typeface="Arial" pitchFamily="34" charset="0"/>
              <a:cs typeface="Arial" pitchFamily="34" charset="0"/>
            </a:rPr>
            <a:t>social responsibility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7BF8D03-09C9-4420-B780-699ED256D7AA}" type="parTrans" cxnId="{538338C0-7D06-405D-983E-41334B64E408}">
      <dgm:prSet/>
      <dgm:spPr/>
      <dgm:t>
        <a:bodyPr/>
        <a:lstStyle/>
        <a:p>
          <a:endParaRPr lang="en-US"/>
        </a:p>
      </dgm:t>
    </dgm:pt>
    <dgm:pt modelId="{D60B50E2-E8E1-4479-AA03-61903DF45DD3}" type="sibTrans" cxnId="{538338C0-7D06-405D-983E-41334B64E408}">
      <dgm:prSet/>
      <dgm:spPr/>
      <dgm:t>
        <a:bodyPr/>
        <a:lstStyle/>
        <a:p>
          <a:endParaRPr lang="en-US"/>
        </a:p>
      </dgm:t>
    </dgm:pt>
    <dgm:pt modelId="{CDDBFA55-5C77-4BCE-8A55-EB8BC0BB425E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Stakeholders demand ethical and socially responsible behavior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696FE11-9C57-4B84-B17E-F7BA6E238CC8}" type="parTrans" cxnId="{9F66C4BA-48F1-4480-858F-676300841F9D}">
      <dgm:prSet/>
      <dgm:spPr/>
      <dgm:t>
        <a:bodyPr/>
        <a:lstStyle/>
        <a:p>
          <a:endParaRPr lang="en-US"/>
        </a:p>
      </dgm:t>
    </dgm:pt>
    <dgm:pt modelId="{73B17A64-092D-41FC-831E-5487530B05C9}" type="sibTrans" cxnId="{9F66C4BA-48F1-4480-858F-676300841F9D}">
      <dgm:prSet/>
      <dgm:spPr/>
      <dgm:t>
        <a:bodyPr/>
        <a:lstStyle/>
        <a:p>
          <a:endParaRPr lang="en-US"/>
        </a:p>
      </dgm:t>
    </dgm:pt>
    <dgm:pt modelId="{8E9569AC-79F9-42A2-B98D-E484A19C7D67}" type="pres">
      <dgm:prSet presAssocID="{D357FF0A-7AFB-4299-9189-FDAEA075FB1D}" presName="compositeShape" presStyleCnt="0">
        <dgm:presLayoutVars>
          <dgm:chMax val="7"/>
          <dgm:dir/>
          <dgm:resizeHandles val="exact"/>
        </dgm:presLayoutVars>
      </dgm:prSet>
      <dgm:spPr/>
    </dgm:pt>
    <dgm:pt modelId="{60AF9DDF-38F3-4F33-8209-699DDE68D5A2}" type="pres">
      <dgm:prSet presAssocID="{9B84688B-8447-4342-9CBB-29A6D1C977D4}" presName="circ1" presStyleLbl="vennNode1" presStyleIdx="0" presStyleCnt="3"/>
      <dgm:spPr/>
      <dgm:t>
        <a:bodyPr/>
        <a:lstStyle/>
        <a:p>
          <a:endParaRPr lang="en-US"/>
        </a:p>
      </dgm:t>
    </dgm:pt>
    <dgm:pt modelId="{BAF4D791-70BE-4B17-A429-0A05339B2BE8}" type="pres">
      <dgm:prSet presAssocID="{9B84688B-8447-4342-9CBB-29A6D1C977D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F94DCC-7803-4421-9FA1-0AB9F16E4952}" type="pres">
      <dgm:prSet presAssocID="{2A41EEB6-0B43-418A-AF8A-0352D0E9DAEE}" presName="circ2" presStyleLbl="vennNode1" presStyleIdx="1" presStyleCnt="3"/>
      <dgm:spPr/>
      <dgm:t>
        <a:bodyPr/>
        <a:lstStyle/>
        <a:p>
          <a:endParaRPr lang="en-US"/>
        </a:p>
      </dgm:t>
    </dgm:pt>
    <dgm:pt modelId="{BAF96B7F-3F0D-4FBD-925E-21A3347BAC90}" type="pres">
      <dgm:prSet presAssocID="{2A41EEB6-0B43-418A-AF8A-0352D0E9DAE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B3776A-364D-481F-B1CB-150E98AE6501}" type="pres">
      <dgm:prSet presAssocID="{CDDBFA55-5C77-4BCE-8A55-EB8BC0BB425E}" presName="circ3" presStyleLbl="vennNode1" presStyleIdx="2" presStyleCnt="3"/>
      <dgm:spPr/>
      <dgm:t>
        <a:bodyPr/>
        <a:lstStyle/>
        <a:p>
          <a:endParaRPr lang="en-US"/>
        </a:p>
      </dgm:t>
    </dgm:pt>
    <dgm:pt modelId="{737B7192-7B0C-4465-B8BB-1F2AACC37A6D}" type="pres">
      <dgm:prSet presAssocID="{CDDBFA55-5C77-4BCE-8A55-EB8BC0BB425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94352F-DE78-4BF6-BBAD-A0072F6A2EAF}" type="presOf" srcId="{2A41EEB6-0B43-418A-AF8A-0352D0E9DAEE}" destId="{BAF96B7F-3F0D-4FBD-925E-21A3347BAC90}" srcOrd="1" destOrd="0" presId="urn:microsoft.com/office/officeart/2005/8/layout/venn1"/>
    <dgm:cxn modelId="{AD7A6125-AB52-40CE-A375-0540C5CF8E23}" type="presOf" srcId="{2A41EEB6-0B43-418A-AF8A-0352D0E9DAEE}" destId="{9AF94DCC-7803-4421-9FA1-0AB9F16E4952}" srcOrd="0" destOrd="0" presId="urn:microsoft.com/office/officeart/2005/8/layout/venn1"/>
    <dgm:cxn modelId="{538338C0-7D06-405D-983E-41334B64E408}" srcId="{D357FF0A-7AFB-4299-9189-FDAEA075FB1D}" destId="{2A41EEB6-0B43-418A-AF8A-0352D0E9DAEE}" srcOrd="1" destOrd="0" parTransId="{17BF8D03-09C9-4420-B780-699ED256D7AA}" sibTransId="{D60B50E2-E8E1-4479-AA03-61903DF45DD3}"/>
    <dgm:cxn modelId="{9F66C4BA-48F1-4480-858F-676300841F9D}" srcId="{D357FF0A-7AFB-4299-9189-FDAEA075FB1D}" destId="{CDDBFA55-5C77-4BCE-8A55-EB8BC0BB425E}" srcOrd="2" destOrd="0" parTransId="{1696FE11-9C57-4B84-B17E-F7BA6E238CC8}" sibTransId="{73B17A64-092D-41FC-831E-5487530B05C9}"/>
    <dgm:cxn modelId="{F7F685C4-62C5-4C24-9AC5-6C81AC959B30}" type="presOf" srcId="{9B84688B-8447-4342-9CBB-29A6D1C977D4}" destId="{60AF9DDF-38F3-4F33-8209-699DDE68D5A2}" srcOrd="0" destOrd="0" presId="urn:microsoft.com/office/officeart/2005/8/layout/venn1"/>
    <dgm:cxn modelId="{7CE26ECA-EBE5-4476-89D2-00ECDB87D6C4}" type="presOf" srcId="{D357FF0A-7AFB-4299-9189-FDAEA075FB1D}" destId="{8E9569AC-79F9-42A2-B98D-E484A19C7D67}" srcOrd="0" destOrd="0" presId="urn:microsoft.com/office/officeart/2005/8/layout/venn1"/>
    <dgm:cxn modelId="{A4EBF63E-C66F-4D92-94F9-B48EF0FFCFBB}" type="presOf" srcId="{CDDBFA55-5C77-4BCE-8A55-EB8BC0BB425E}" destId="{53B3776A-364D-481F-B1CB-150E98AE6501}" srcOrd="0" destOrd="0" presId="urn:microsoft.com/office/officeart/2005/8/layout/venn1"/>
    <dgm:cxn modelId="{6150B968-83F8-479A-9020-AC4C1915B1E4}" type="presOf" srcId="{9B84688B-8447-4342-9CBB-29A6D1C977D4}" destId="{BAF4D791-70BE-4B17-A429-0A05339B2BE8}" srcOrd="1" destOrd="0" presId="urn:microsoft.com/office/officeart/2005/8/layout/venn1"/>
    <dgm:cxn modelId="{CAF60DFA-BA15-4B88-AE72-89B7E182BDD3}" srcId="{D357FF0A-7AFB-4299-9189-FDAEA075FB1D}" destId="{9B84688B-8447-4342-9CBB-29A6D1C977D4}" srcOrd="0" destOrd="0" parTransId="{2E02F482-9933-446B-81EF-730F2EC8E8CB}" sibTransId="{FB808A2A-5AD1-4258-8D3C-14757DA03A7A}"/>
    <dgm:cxn modelId="{82278151-5D7B-45FF-BB5F-DFEF852D3DBE}" type="presOf" srcId="{CDDBFA55-5C77-4BCE-8A55-EB8BC0BB425E}" destId="{737B7192-7B0C-4465-B8BB-1F2AACC37A6D}" srcOrd="1" destOrd="0" presId="urn:microsoft.com/office/officeart/2005/8/layout/venn1"/>
    <dgm:cxn modelId="{220A9736-B38C-47A8-8C22-32C69983F4B6}" type="presParOf" srcId="{8E9569AC-79F9-42A2-B98D-E484A19C7D67}" destId="{60AF9DDF-38F3-4F33-8209-699DDE68D5A2}" srcOrd="0" destOrd="0" presId="urn:microsoft.com/office/officeart/2005/8/layout/venn1"/>
    <dgm:cxn modelId="{B7147FDE-4801-493B-9DDF-0BDF1C0AA861}" type="presParOf" srcId="{8E9569AC-79F9-42A2-B98D-E484A19C7D67}" destId="{BAF4D791-70BE-4B17-A429-0A05339B2BE8}" srcOrd="1" destOrd="0" presId="urn:microsoft.com/office/officeart/2005/8/layout/venn1"/>
    <dgm:cxn modelId="{2F57B336-7B68-4923-A1A6-0EC7178EE2AB}" type="presParOf" srcId="{8E9569AC-79F9-42A2-B98D-E484A19C7D67}" destId="{9AF94DCC-7803-4421-9FA1-0AB9F16E4952}" srcOrd="2" destOrd="0" presId="urn:microsoft.com/office/officeart/2005/8/layout/venn1"/>
    <dgm:cxn modelId="{917F687A-5FB7-4521-8E46-41ACE7A1E1E3}" type="presParOf" srcId="{8E9569AC-79F9-42A2-B98D-E484A19C7D67}" destId="{BAF96B7F-3F0D-4FBD-925E-21A3347BAC90}" srcOrd="3" destOrd="0" presId="urn:microsoft.com/office/officeart/2005/8/layout/venn1"/>
    <dgm:cxn modelId="{4B5D3BC1-63EA-4E2C-B9E1-4C654CA3F2E4}" type="presParOf" srcId="{8E9569AC-79F9-42A2-B98D-E484A19C7D67}" destId="{53B3776A-364D-481F-B1CB-150E98AE6501}" srcOrd="4" destOrd="0" presId="urn:microsoft.com/office/officeart/2005/8/layout/venn1"/>
    <dgm:cxn modelId="{CFB30D82-F4B1-4E72-AA73-A6A4717DA569}" type="presParOf" srcId="{8E9569AC-79F9-42A2-B98D-E484A19C7D67}" destId="{737B7192-7B0C-4465-B8BB-1F2AACC37A6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441D44-D6B5-47C3-A94E-0FABC3BC5F19}">
      <dsp:nvSpPr>
        <dsp:cNvPr id="0" name=""/>
        <dsp:cNvSpPr/>
      </dsp:nvSpPr>
      <dsp:spPr>
        <a:xfrm>
          <a:off x="0" y="27587"/>
          <a:ext cx="7467600" cy="74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pitchFamily="34" charset="0"/>
              <a:cs typeface="Arial" pitchFamily="34" charset="0"/>
            </a:rPr>
            <a:t>Business</a:t>
          </a:r>
          <a:endParaRPr lang="en-US" sz="3200" kern="1200" dirty="0">
            <a:latin typeface="Arial" pitchFamily="34" charset="0"/>
            <a:cs typeface="Arial" pitchFamily="34" charset="0"/>
          </a:endParaRPr>
        </a:p>
      </dsp:txBody>
      <dsp:txXfrm>
        <a:off x="36553" y="64140"/>
        <a:ext cx="7394494" cy="675694"/>
      </dsp:txXfrm>
    </dsp:sp>
    <dsp:sp modelId="{DDF41D83-3292-48A0-B54B-972FFE618B1B}">
      <dsp:nvSpPr>
        <dsp:cNvPr id="0" name=""/>
        <dsp:cNvSpPr/>
      </dsp:nvSpPr>
      <dsp:spPr>
        <a:xfrm>
          <a:off x="0" y="776387"/>
          <a:ext cx="7467600" cy="124046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37096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Individuals or organizations trying to earn a profit by providing products that satisfy people’s needs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0" y="776387"/>
        <a:ext cx="7467600" cy="1240465"/>
      </dsp:txXfrm>
    </dsp:sp>
    <dsp:sp modelId="{41F6145E-AE5A-433C-9206-2A11682D1AE8}">
      <dsp:nvSpPr>
        <dsp:cNvPr id="0" name=""/>
        <dsp:cNvSpPr/>
      </dsp:nvSpPr>
      <dsp:spPr>
        <a:xfrm>
          <a:off x="0" y="2016852"/>
          <a:ext cx="7467600" cy="74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pitchFamily="34" charset="0"/>
              <a:cs typeface="Arial" pitchFamily="34" charset="0"/>
            </a:rPr>
            <a:t>Products </a:t>
          </a:r>
          <a:endParaRPr lang="en-US" sz="3200" kern="1200" dirty="0">
            <a:latin typeface="Arial" pitchFamily="34" charset="0"/>
            <a:cs typeface="Arial" pitchFamily="34" charset="0"/>
          </a:endParaRPr>
        </a:p>
      </dsp:txBody>
      <dsp:txXfrm>
        <a:off x="36553" y="2053405"/>
        <a:ext cx="7394494" cy="675694"/>
      </dsp:txXfrm>
    </dsp:sp>
    <dsp:sp modelId="{B7C22159-651C-4692-BC29-860623332100}">
      <dsp:nvSpPr>
        <dsp:cNvPr id="0" name=""/>
        <dsp:cNvSpPr/>
      </dsp:nvSpPr>
      <dsp:spPr>
        <a:xfrm>
          <a:off x="0" y="2765652"/>
          <a:ext cx="7467600" cy="10929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37096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Goods or services with tangible and intangible characteristics that provide satisfaction and benefits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0" y="2765652"/>
        <a:ext cx="7467600" cy="10929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B1F44A-2E6E-4FC5-9868-97BFD368EE4C}">
      <dsp:nvSpPr>
        <dsp:cNvPr id="0" name=""/>
        <dsp:cNvSpPr/>
      </dsp:nvSpPr>
      <dsp:spPr>
        <a:xfrm>
          <a:off x="0" y="31856"/>
          <a:ext cx="8229600" cy="580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Profit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28329" y="60185"/>
        <a:ext cx="8172942" cy="523662"/>
      </dsp:txXfrm>
    </dsp:sp>
    <dsp:sp modelId="{5617E4DD-3999-4DF7-8055-F30B8FFEFC84}">
      <dsp:nvSpPr>
        <dsp:cNvPr id="0" name=""/>
        <dsp:cNvSpPr/>
      </dsp:nvSpPr>
      <dsp:spPr>
        <a:xfrm>
          <a:off x="0" y="612176"/>
          <a:ext cx="8229600" cy="157216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The goal of business is to earn a profit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The difference between what it costs to make and sell a product and what a customer pays for it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A person or organization needs management skills, marketing expertise, financial resources, a product and staff, to abide by laws and government regulations, to adapt to change, and to act ethically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612176"/>
        <a:ext cx="8229600" cy="1572165"/>
      </dsp:txXfrm>
    </dsp:sp>
    <dsp:sp modelId="{2016825D-2676-4E95-8D5B-022B99B204C4}">
      <dsp:nvSpPr>
        <dsp:cNvPr id="0" name=""/>
        <dsp:cNvSpPr/>
      </dsp:nvSpPr>
      <dsp:spPr>
        <a:xfrm>
          <a:off x="0" y="2184341"/>
          <a:ext cx="8229600" cy="580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Nonprofit Organizations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28329" y="2212670"/>
        <a:ext cx="8172942" cy="523662"/>
      </dsp:txXfrm>
    </dsp:sp>
    <dsp:sp modelId="{D6343F34-9B35-45EA-B0DB-8FA6E70837DF}">
      <dsp:nvSpPr>
        <dsp:cNvPr id="0" name=""/>
        <dsp:cNvSpPr/>
      </dsp:nvSpPr>
      <dsp:spPr>
        <a:xfrm>
          <a:off x="0" y="2764661"/>
          <a:ext cx="8229600" cy="52940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Provide goods and services but do not have the fundamental purpose of earning profits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2764661"/>
        <a:ext cx="8229600" cy="529402"/>
      </dsp:txXfrm>
    </dsp:sp>
    <dsp:sp modelId="{3FEDFF03-C278-47B1-AC92-D07CF11F136C}">
      <dsp:nvSpPr>
        <dsp:cNvPr id="0" name=""/>
        <dsp:cNvSpPr/>
      </dsp:nvSpPr>
      <dsp:spPr>
        <a:xfrm>
          <a:off x="0" y="3294063"/>
          <a:ext cx="8229600" cy="580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Stakeholders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28329" y="3322392"/>
        <a:ext cx="8172942" cy="523662"/>
      </dsp:txXfrm>
    </dsp:sp>
    <dsp:sp modelId="{31765984-8073-473F-9811-76D7F7CEA1E1}">
      <dsp:nvSpPr>
        <dsp:cNvPr id="0" name=""/>
        <dsp:cNvSpPr/>
      </dsp:nvSpPr>
      <dsp:spPr>
        <a:xfrm>
          <a:off x="0" y="3874383"/>
          <a:ext cx="8229600" cy="5133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Groups that have a stake in the success and outcome of a business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3874383"/>
        <a:ext cx="8229600" cy="5133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6F550E-8228-4AEF-BAEA-4DC31E5E1308}">
      <dsp:nvSpPr>
        <dsp:cNvPr id="0" name=""/>
        <dsp:cNvSpPr/>
      </dsp:nvSpPr>
      <dsp:spPr>
        <a:xfrm>
          <a:off x="0" y="24900"/>
          <a:ext cx="8229600" cy="5335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Economics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26044" y="50944"/>
        <a:ext cx="8177512" cy="481431"/>
      </dsp:txXfrm>
    </dsp:sp>
    <dsp:sp modelId="{9F1AFDE8-96F2-474D-9E73-7FE10D79712F}">
      <dsp:nvSpPr>
        <dsp:cNvPr id="0" name=""/>
        <dsp:cNvSpPr/>
      </dsp:nvSpPr>
      <dsp:spPr>
        <a:xfrm>
          <a:off x="0" y="558420"/>
          <a:ext cx="8229600" cy="521640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The study of how resources are distributed for the production of goods and services within a social system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558420"/>
        <a:ext cx="8229600" cy="521640"/>
      </dsp:txXfrm>
    </dsp:sp>
    <dsp:sp modelId="{A2B1F44A-2E6E-4FC5-9868-97BFD368EE4C}">
      <dsp:nvSpPr>
        <dsp:cNvPr id="0" name=""/>
        <dsp:cNvSpPr/>
      </dsp:nvSpPr>
      <dsp:spPr>
        <a:xfrm>
          <a:off x="0" y="1080060"/>
          <a:ext cx="8229600" cy="53351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Natural Resources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26044" y="1106104"/>
        <a:ext cx="8177512" cy="481431"/>
      </dsp:txXfrm>
    </dsp:sp>
    <dsp:sp modelId="{5617E4DD-3999-4DF7-8055-F30B8FFEFC84}">
      <dsp:nvSpPr>
        <dsp:cNvPr id="0" name=""/>
        <dsp:cNvSpPr/>
      </dsp:nvSpPr>
      <dsp:spPr>
        <a:xfrm>
          <a:off x="0" y="1613580"/>
          <a:ext cx="8229600" cy="39744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Land, forests, mineral, water, and other things not made by people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1613580"/>
        <a:ext cx="8229600" cy="397440"/>
      </dsp:txXfrm>
    </dsp:sp>
    <dsp:sp modelId="{2016825D-2676-4E95-8D5B-022B99B204C4}">
      <dsp:nvSpPr>
        <dsp:cNvPr id="0" name=""/>
        <dsp:cNvSpPr/>
      </dsp:nvSpPr>
      <dsp:spPr>
        <a:xfrm>
          <a:off x="0" y="2011020"/>
          <a:ext cx="8229600" cy="53351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Human Resources – also called </a:t>
          </a:r>
          <a:r>
            <a:rPr lang="en-US" sz="2300" i="1" kern="1200" dirty="0" smtClean="0">
              <a:latin typeface="Arial" pitchFamily="34" charset="0"/>
              <a:cs typeface="Arial" pitchFamily="34" charset="0"/>
            </a:rPr>
            <a:t>Labor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26044" y="2037064"/>
        <a:ext cx="8177512" cy="481431"/>
      </dsp:txXfrm>
    </dsp:sp>
    <dsp:sp modelId="{D6343F34-9B35-45EA-B0DB-8FA6E70837DF}">
      <dsp:nvSpPr>
        <dsp:cNvPr id="0" name=""/>
        <dsp:cNvSpPr/>
      </dsp:nvSpPr>
      <dsp:spPr>
        <a:xfrm>
          <a:off x="0" y="2544540"/>
          <a:ext cx="8229600" cy="39744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physical and mental abilities people use to produce goods and services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2544540"/>
        <a:ext cx="8229600" cy="397440"/>
      </dsp:txXfrm>
    </dsp:sp>
    <dsp:sp modelId="{3FEDFF03-C278-47B1-AC92-D07CF11F136C}">
      <dsp:nvSpPr>
        <dsp:cNvPr id="0" name=""/>
        <dsp:cNvSpPr/>
      </dsp:nvSpPr>
      <dsp:spPr>
        <a:xfrm>
          <a:off x="0" y="2941980"/>
          <a:ext cx="8229600" cy="53351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Financial Resources – also called </a:t>
          </a:r>
          <a:r>
            <a:rPr lang="en-US" sz="2300" i="1" kern="1200" dirty="0" smtClean="0">
              <a:latin typeface="Arial" pitchFamily="34" charset="0"/>
              <a:cs typeface="Arial" pitchFamily="34" charset="0"/>
            </a:rPr>
            <a:t>Capital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26044" y="2968024"/>
        <a:ext cx="8177512" cy="481431"/>
      </dsp:txXfrm>
    </dsp:sp>
    <dsp:sp modelId="{31765984-8073-473F-9811-76D7F7CEA1E1}">
      <dsp:nvSpPr>
        <dsp:cNvPr id="0" name=""/>
        <dsp:cNvSpPr/>
      </dsp:nvSpPr>
      <dsp:spPr>
        <a:xfrm>
          <a:off x="0" y="3475500"/>
          <a:ext cx="8229600" cy="52164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The funds used to acquire the natural and human resources needed to provide products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3475500"/>
        <a:ext cx="8229600" cy="521640"/>
      </dsp:txXfrm>
    </dsp:sp>
    <dsp:sp modelId="{BFE9282B-8675-4B0B-B38F-E826518D8211}">
      <dsp:nvSpPr>
        <dsp:cNvPr id="0" name=""/>
        <dsp:cNvSpPr/>
      </dsp:nvSpPr>
      <dsp:spPr>
        <a:xfrm>
          <a:off x="0" y="3997140"/>
          <a:ext cx="8229600" cy="53351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Intangible Resources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26044" y="4023184"/>
        <a:ext cx="8177512" cy="481431"/>
      </dsp:txXfrm>
    </dsp:sp>
    <dsp:sp modelId="{A331DDE5-2526-429B-9FB0-F3F8B4099719}">
      <dsp:nvSpPr>
        <dsp:cNvPr id="0" name=""/>
        <dsp:cNvSpPr/>
      </dsp:nvSpPr>
      <dsp:spPr>
        <a:xfrm>
          <a:off x="0" y="4530660"/>
          <a:ext cx="8229600" cy="39744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Such as a good reputation for quality products or being socially responsible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4530660"/>
        <a:ext cx="8229600" cy="3974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6F550E-8228-4AEF-BAEA-4DC31E5E1308}">
      <dsp:nvSpPr>
        <dsp:cNvPr id="0" name=""/>
        <dsp:cNvSpPr/>
      </dsp:nvSpPr>
      <dsp:spPr>
        <a:xfrm>
          <a:off x="0" y="894"/>
          <a:ext cx="8229600" cy="5318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Economic System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25965" y="26859"/>
        <a:ext cx="8177670" cy="479962"/>
      </dsp:txXfrm>
    </dsp:sp>
    <dsp:sp modelId="{9F1AFDE8-96F2-474D-9E73-7FE10D79712F}">
      <dsp:nvSpPr>
        <dsp:cNvPr id="0" name=""/>
        <dsp:cNvSpPr/>
      </dsp:nvSpPr>
      <dsp:spPr>
        <a:xfrm>
          <a:off x="0" y="532787"/>
          <a:ext cx="8229600" cy="521664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A description of how a particular society distributes its resources to produce goods and services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532787"/>
        <a:ext cx="8229600" cy="521664"/>
      </dsp:txXfrm>
    </dsp:sp>
    <dsp:sp modelId="{A2B1F44A-2E6E-4FC5-9868-97BFD368EE4C}">
      <dsp:nvSpPr>
        <dsp:cNvPr id="0" name=""/>
        <dsp:cNvSpPr/>
      </dsp:nvSpPr>
      <dsp:spPr>
        <a:xfrm>
          <a:off x="0" y="1054451"/>
          <a:ext cx="8229600" cy="53189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Communism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25965" y="1080416"/>
        <a:ext cx="8177670" cy="479962"/>
      </dsp:txXfrm>
    </dsp:sp>
    <dsp:sp modelId="{5617E4DD-3999-4DF7-8055-F30B8FFEFC84}">
      <dsp:nvSpPr>
        <dsp:cNvPr id="0" name=""/>
        <dsp:cNvSpPr/>
      </dsp:nvSpPr>
      <dsp:spPr>
        <a:xfrm>
          <a:off x="0" y="1586344"/>
          <a:ext cx="8229600" cy="521664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First described by Karl Marx as a society in which the people, without regard to class, own all the nation’s resources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1586344"/>
        <a:ext cx="8229600" cy="521664"/>
      </dsp:txXfrm>
    </dsp:sp>
    <dsp:sp modelId="{2016825D-2676-4E95-8D5B-022B99B204C4}">
      <dsp:nvSpPr>
        <dsp:cNvPr id="0" name=""/>
        <dsp:cNvSpPr/>
      </dsp:nvSpPr>
      <dsp:spPr>
        <a:xfrm>
          <a:off x="0" y="2108008"/>
          <a:ext cx="8229600" cy="53189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Socialism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25965" y="2133973"/>
        <a:ext cx="8177670" cy="479962"/>
      </dsp:txXfrm>
    </dsp:sp>
    <dsp:sp modelId="{D6343F34-9B35-45EA-B0DB-8FA6E70837DF}">
      <dsp:nvSpPr>
        <dsp:cNvPr id="0" name=""/>
        <dsp:cNvSpPr/>
      </dsp:nvSpPr>
      <dsp:spPr>
        <a:xfrm>
          <a:off x="0" y="2639901"/>
          <a:ext cx="8229600" cy="521664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An economic system in which the government owns and operates basic industries but individuals own most businesses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2639901"/>
        <a:ext cx="8229600" cy="521664"/>
      </dsp:txXfrm>
    </dsp:sp>
    <dsp:sp modelId="{3FEDFF03-C278-47B1-AC92-D07CF11F136C}">
      <dsp:nvSpPr>
        <dsp:cNvPr id="0" name=""/>
        <dsp:cNvSpPr/>
      </dsp:nvSpPr>
      <dsp:spPr>
        <a:xfrm>
          <a:off x="0" y="3161565"/>
          <a:ext cx="8229600" cy="53189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Capitalism (Free Enterprise)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25965" y="3187530"/>
        <a:ext cx="8177670" cy="479962"/>
      </dsp:txXfrm>
    </dsp:sp>
    <dsp:sp modelId="{31765984-8073-473F-9811-76D7F7CEA1E1}">
      <dsp:nvSpPr>
        <dsp:cNvPr id="0" name=""/>
        <dsp:cNvSpPr/>
      </dsp:nvSpPr>
      <dsp:spPr>
        <a:xfrm>
          <a:off x="0" y="3693458"/>
          <a:ext cx="8229600" cy="521664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An economic system in which individuals own and operate the majority of businesses that provide goods and services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3693458"/>
        <a:ext cx="8229600" cy="521664"/>
      </dsp:txXfrm>
    </dsp:sp>
    <dsp:sp modelId="{BFE9282B-8675-4B0B-B38F-E826518D8211}">
      <dsp:nvSpPr>
        <dsp:cNvPr id="0" name=""/>
        <dsp:cNvSpPr/>
      </dsp:nvSpPr>
      <dsp:spPr>
        <a:xfrm>
          <a:off x="0" y="4215123"/>
          <a:ext cx="8229600" cy="53189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Mixed Economies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25965" y="4241088"/>
        <a:ext cx="8177670" cy="479962"/>
      </dsp:txXfrm>
    </dsp:sp>
    <dsp:sp modelId="{A331DDE5-2526-429B-9FB0-F3F8B4099719}">
      <dsp:nvSpPr>
        <dsp:cNvPr id="0" name=""/>
        <dsp:cNvSpPr/>
      </dsp:nvSpPr>
      <dsp:spPr>
        <a:xfrm>
          <a:off x="0" y="4747016"/>
          <a:ext cx="8229600" cy="28128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Economies made up of elements from more than one economic system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4747016"/>
        <a:ext cx="8229600" cy="2812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15F25-3285-484A-8522-517184E8FF80}">
      <dsp:nvSpPr>
        <dsp:cNvPr id="0" name=""/>
        <dsp:cNvSpPr/>
      </dsp:nvSpPr>
      <dsp:spPr>
        <a:xfrm rot="21300000">
          <a:off x="19337" y="1403323"/>
          <a:ext cx="7581325" cy="774752"/>
        </a:xfrm>
        <a:prstGeom prst="mathMinus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5FACC3-FF3B-42A6-B81C-D91F2F91A376}">
      <dsp:nvSpPr>
        <dsp:cNvPr id="0" name=""/>
        <dsp:cNvSpPr/>
      </dsp:nvSpPr>
      <dsp:spPr>
        <a:xfrm>
          <a:off x="762015" y="179070"/>
          <a:ext cx="2286000" cy="1432560"/>
        </a:xfrm>
        <a:prstGeom prst="down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7C3FDE-61AA-4F92-B711-471CBA29DBED}">
      <dsp:nvSpPr>
        <dsp:cNvPr id="0" name=""/>
        <dsp:cNvSpPr/>
      </dsp:nvSpPr>
      <dsp:spPr>
        <a:xfrm>
          <a:off x="1271906" y="2058255"/>
          <a:ext cx="2895624" cy="152314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The number of products consumers are willing to buy at different prices at a specific time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1271906" y="2058255"/>
        <a:ext cx="2895624" cy="1523140"/>
      </dsp:txXfrm>
    </dsp:sp>
    <dsp:sp modelId="{E24BC76B-299E-4456-A7D0-F47398C4F3F0}">
      <dsp:nvSpPr>
        <dsp:cNvPr id="0" name=""/>
        <dsp:cNvSpPr/>
      </dsp:nvSpPr>
      <dsp:spPr>
        <a:xfrm>
          <a:off x="4267215" y="1969770"/>
          <a:ext cx="2286000" cy="1432560"/>
        </a:xfrm>
        <a:prstGeom prst="up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31A50B-F152-4404-A28D-323F5419A5E6}">
      <dsp:nvSpPr>
        <dsp:cNvPr id="0" name=""/>
        <dsp:cNvSpPr/>
      </dsp:nvSpPr>
      <dsp:spPr>
        <a:xfrm>
          <a:off x="3238487" y="3"/>
          <a:ext cx="2641616" cy="150418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 The number of products businesses are willing to sell at different prices at a specific time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3238487" y="3"/>
        <a:ext cx="2641616" cy="15041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989AE3-9EA5-440F-AC2F-0F08BE96C097}">
      <dsp:nvSpPr>
        <dsp:cNvPr id="0" name=""/>
        <dsp:cNvSpPr/>
      </dsp:nvSpPr>
      <dsp:spPr>
        <a:xfrm>
          <a:off x="3094" y="143599"/>
          <a:ext cx="1860500" cy="7442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Pure Competition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3094" y="143599"/>
        <a:ext cx="1860500" cy="744200"/>
      </dsp:txXfrm>
    </dsp:sp>
    <dsp:sp modelId="{35178359-716D-45CA-823D-D40618B9AE27}">
      <dsp:nvSpPr>
        <dsp:cNvPr id="0" name=""/>
        <dsp:cNvSpPr/>
      </dsp:nvSpPr>
      <dsp:spPr>
        <a:xfrm>
          <a:off x="3094" y="887800"/>
          <a:ext cx="1860500" cy="285480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The market structure that exists when there are many small businesses selling one standardized product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3094" y="887800"/>
        <a:ext cx="1860500" cy="2854800"/>
      </dsp:txXfrm>
    </dsp:sp>
    <dsp:sp modelId="{32C827B6-7314-46ED-84F1-5C46233EDB9D}">
      <dsp:nvSpPr>
        <dsp:cNvPr id="0" name=""/>
        <dsp:cNvSpPr/>
      </dsp:nvSpPr>
      <dsp:spPr>
        <a:xfrm>
          <a:off x="2124064" y="143599"/>
          <a:ext cx="1860500" cy="7442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Monopolistic Competition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2124064" y="143599"/>
        <a:ext cx="1860500" cy="744200"/>
      </dsp:txXfrm>
    </dsp:sp>
    <dsp:sp modelId="{5C24F8E2-24BD-49D3-B107-705ECC3BEF81}">
      <dsp:nvSpPr>
        <dsp:cNvPr id="0" name=""/>
        <dsp:cNvSpPr/>
      </dsp:nvSpPr>
      <dsp:spPr>
        <a:xfrm>
          <a:off x="2124064" y="887800"/>
          <a:ext cx="1860500" cy="285480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Fewer businesses than in a pure competition and the differences among the goods they sell are small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2124064" y="887800"/>
        <a:ext cx="1860500" cy="2854800"/>
      </dsp:txXfrm>
    </dsp:sp>
    <dsp:sp modelId="{4EAA04F0-BF3E-46A6-BEED-866952C4F589}">
      <dsp:nvSpPr>
        <dsp:cNvPr id="0" name=""/>
        <dsp:cNvSpPr/>
      </dsp:nvSpPr>
      <dsp:spPr>
        <a:xfrm>
          <a:off x="4245035" y="143599"/>
          <a:ext cx="1860500" cy="7442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Oligopoly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4245035" y="143599"/>
        <a:ext cx="1860500" cy="744200"/>
      </dsp:txXfrm>
    </dsp:sp>
    <dsp:sp modelId="{298BC4D0-A2A5-471D-AD4E-352CF92DDA3E}">
      <dsp:nvSpPr>
        <dsp:cNvPr id="0" name=""/>
        <dsp:cNvSpPr/>
      </dsp:nvSpPr>
      <dsp:spPr>
        <a:xfrm>
          <a:off x="4245035" y="887800"/>
          <a:ext cx="1860500" cy="285480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The market structure that exists when there are very few businesses selling a product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4245035" y="887800"/>
        <a:ext cx="1860500" cy="2854800"/>
      </dsp:txXfrm>
    </dsp:sp>
    <dsp:sp modelId="{D61A05F6-A1A8-472B-9816-71740DAC4619}">
      <dsp:nvSpPr>
        <dsp:cNvPr id="0" name=""/>
        <dsp:cNvSpPr/>
      </dsp:nvSpPr>
      <dsp:spPr>
        <a:xfrm>
          <a:off x="6366005" y="143599"/>
          <a:ext cx="1860500" cy="7442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Monopoly</a:t>
          </a:r>
          <a:r>
            <a:rPr lang="en-US" sz="21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2100" kern="1200" dirty="0">
            <a:latin typeface="Arial" pitchFamily="34" charset="0"/>
            <a:cs typeface="Arial" pitchFamily="34" charset="0"/>
          </a:endParaRPr>
        </a:p>
      </dsp:txBody>
      <dsp:txXfrm>
        <a:off x="6366005" y="143599"/>
        <a:ext cx="1860500" cy="744200"/>
      </dsp:txXfrm>
    </dsp:sp>
    <dsp:sp modelId="{8F438BD7-830C-44F3-A013-0D0D536AE12A}">
      <dsp:nvSpPr>
        <dsp:cNvPr id="0" name=""/>
        <dsp:cNvSpPr/>
      </dsp:nvSpPr>
      <dsp:spPr>
        <a:xfrm>
          <a:off x="6366005" y="887800"/>
          <a:ext cx="1860500" cy="285480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The market structure that exists when there is only one business providing a product in a given market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6366005" y="887800"/>
        <a:ext cx="1860500" cy="28548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2FFB57-0A79-4F48-94DD-0D2E27AAAE5D}">
      <dsp:nvSpPr>
        <dsp:cNvPr id="0" name=""/>
        <dsp:cNvSpPr/>
      </dsp:nvSpPr>
      <dsp:spPr>
        <a:xfrm>
          <a:off x="318294" y="0"/>
          <a:ext cx="3207215" cy="1719072"/>
        </a:xfrm>
        <a:prstGeom prst="up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B99DD5-D4E0-4712-BB9A-30E501BDD700}">
      <dsp:nvSpPr>
        <dsp:cNvPr id="0" name=""/>
        <dsp:cNvSpPr/>
      </dsp:nvSpPr>
      <dsp:spPr>
        <a:xfrm>
          <a:off x="4438327" y="1862322"/>
          <a:ext cx="3943676" cy="1719072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Economic contraction is a slowdown of the economy characterized by a decline in spending and during which businesses cut back on production and lay off workers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4438327" y="1862322"/>
        <a:ext cx="3943676" cy="1719072"/>
      </dsp:txXfrm>
    </dsp:sp>
    <dsp:sp modelId="{39C16B09-B9DF-444B-8740-8F7D8EC52D79}">
      <dsp:nvSpPr>
        <dsp:cNvPr id="0" name=""/>
        <dsp:cNvSpPr/>
      </dsp:nvSpPr>
      <dsp:spPr>
        <a:xfrm>
          <a:off x="697063" y="1862328"/>
          <a:ext cx="3332547" cy="1719072"/>
        </a:xfrm>
        <a:prstGeom prst="down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C246C6-C9BA-4029-B4DC-BB02416A8918}">
      <dsp:nvSpPr>
        <dsp:cNvPr id="0" name=""/>
        <dsp:cNvSpPr/>
      </dsp:nvSpPr>
      <dsp:spPr>
        <a:xfrm>
          <a:off x="3596000" y="5"/>
          <a:ext cx="4443175" cy="1719072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Economic expansion occurs then an economy is growing and people are spending more money; their purchases stimulate the production of goods and services, which in turn stimulates employment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3596000" y="5"/>
        <a:ext cx="4443175" cy="171907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A408BB-4C3D-4A45-89EC-93CC558ED4BE}">
      <dsp:nvSpPr>
        <dsp:cNvPr id="0" name=""/>
        <dsp:cNvSpPr/>
      </dsp:nvSpPr>
      <dsp:spPr>
        <a:xfrm>
          <a:off x="564295" y="20345"/>
          <a:ext cx="1429010" cy="17712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Arial" pitchFamily="34" charset="0"/>
              <a:cs typeface="Arial" pitchFamily="34" charset="0"/>
            </a:rPr>
            <a:t>Early Economy</a:t>
          </a:r>
          <a:endParaRPr lang="en-US" sz="1400" b="1" kern="1200" dirty="0">
            <a:latin typeface="Arial" pitchFamily="34" charset="0"/>
            <a:cs typeface="Arial" pitchFamily="34" charset="0"/>
          </a:endParaRPr>
        </a:p>
      </dsp:txBody>
      <dsp:txXfrm>
        <a:off x="564295" y="20345"/>
        <a:ext cx="1429010" cy="571604"/>
      </dsp:txXfrm>
    </dsp:sp>
    <dsp:sp modelId="{55AB28B8-88E2-4A24-BEDC-55D68AABE7B2}">
      <dsp:nvSpPr>
        <dsp:cNvPr id="0" name=""/>
        <dsp:cNvSpPr/>
      </dsp:nvSpPr>
      <dsp:spPr>
        <a:xfrm>
          <a:off x="856984" y="766791"/>
          <a:ext cx="1429010" cy="20526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Arial" pitchFamily="34" charset="0"/>
              <a:cs typeface="Arial" pitchFamily="34" charset="0"/>
            </a:rPr>
            <a:t>Agricultural economy</a:t>
          </a: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Arial" pitchFamily="34" charset="0"/>
              <a:cs typeface="Arial" pitchFamily="34" charset="0"/>
            </a:rPr>
            <a:t>People produced everything they needed at home</a:t>
          </a:r>
          <a:endParaRPr lang="en-US" sz="1400" kern="1200" dirty="0">
            <a:latin typeface="Arial" pitchFamily="34" charset="0"/>
            <a:cs typeface="Arial" pitchFamily="34" charset="0"/>
          </a:endParaRPr>
        </a:p>
      </dsp:txBody>
      <dsp:txXfrm>
        <a:off x="898838" y="808645"/>
        <a:ext cx="1345302" cy="1968900"/>
      </dsp:txXfrm>
    </dsp:sp>
    <dsp:sp modelId="{BBEA6CB7-0A31-49B7-8BBF-5951F22E9CF2}">
      <dsp:nvSpPr>
        <dsp:cNvPr id="0" name=""/>
        <dsp:cNvSpPr/>
      </dsp:nvSpPr>
      <dsp:spPr>
        <a:xfrm>
          <a:off x="2161728" y="128256"/>
          <a:ext cx="357053" cy="3557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>
            <a:latin typeface="Arial" pitchFamily="34" charset="0"/>
            <a:cs typeface="Arial" pitchFamily="34" charset="0"/>
          </a:endParaRPr>
        </a:p>
      </dsp:txBody>
      <dsp:txXfrm>
        <a:off x="2161728" y="199412"/>
        <a:ext cx="250318" cy="213470"/>
      </dsp:txXfrm>
    </dsp:sp>
    <dsp:sp modelId="{A17D3382-07F5-45E9-8497-8C52A05296A0}">
      <dsp:nvSpPr>
        <dsp:cNvPr id="0" name=""/>
        <dsp:cNvSpPr/>
      </dsp:nvSpPr>
      <dsp:spPr>
        <a:xfrm>
          <a:off x="2666993" y="20345"/>
          <a:ext cx="1429010" cy="17712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Arial" pitchFamily="34" charset="0"/>
              <a:cs typeface="Arial" pitchFamily="34" charset="0"/>
            </a:rPr>
            <a:t>Industrial Revolution</a:t>
          </a:r>
          <a:endParaRPr lang="en-US" sz="1400" b="1" kern="1200" dirty="0">
            <a:latin typeface="Arial" pitchFamily="34" charset="0"/>
            <a:cs typeface="Arial" pitchFamily="34" charset="0"/>
          </a:endParaRPr>
        </a:p>
      </dsp:txBody>
      <dsp:txXfrm>
        <a:off x="2666993" y="20345"/>
        <a:ext cx="1429010" cy="571604"/>
      </dsp:txXfrm>
    </dsp:sp>
    <dsp:sp modelId="{97401DC9-7FBC-4CF6-8040-56A1EF143F75}">
      <dsp:nvSpPr>
        <dsp:cNvPr id="0" name=""/>
        <dsp:cNvSpPr/>
      </dsp:nvSpPr>
      <dsp:spPr>
        <a:xfrm>
          <a:off x="2959681" y="766791"/>
          <a:ext cx="1429010" cy="20526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Arial" pitchFamily="34" charset="0"/>
              <a:cs typeface="Arial" pitchFamily="34" charset="0"/>
            </a:rPr>
            <a:t>New technologies and factories</a:t>
          </a: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Arial" pitchFamily="34" charset="0"/>
              <a:cs typeface="Arial" pitchFamily="34" charset="0"/>
            </a:rPr>
            <a:t>Factories combined material, machines and workers</a:t>
          </a:r>
          <a:endParaRPr lang="en-US" sz="1400" kern="1200" dirty="0">
            <a:latin typeface="Arial" pitchFamily="34" charset="0"/>
            <a:cs typeface="Arial" pitchFamily="34" charset="0"/>
          </a:endParaRPr>
        </a:p>
      </dsp:txBody>
      <dsp:txXfrm>
        <a:off x="3001535" y="808645"/>
        <a:ext cx="1345302" cy="1968900"/>
      </dsp:txXfrm>
    </dsp:sp>
    <dsp:sp modelId="{845ACD2F-3B10-4B1B-AE8B-6220B4B3076D}">
      <dsp:nvSpPr>
        <dsp:cNvPr id="0" name=""/>
        <dsp:cNvSpPr/>
      </dsp:nvSpPr>
      <dsp:spPr>
        <a:xfrm>
          <a:off x="4260827" y="128256"/>
          <a:ext cx="349427" cy="3557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>
            <a:latin typeface="Arial" pitchFamily="34" charset="0"/>
            <a:cs typeface="Arial" pitchFamily="34" charset="0"/>
          </a:endParaRPr>
        </a:p>
      </dsp:txBody>
      <dsp:txXfrm>
        <a:off x="4260827" y="199412"/>
        <a:ext cx="244599" cy="213470"/>
      </dsp:txXfrm>
    </dsp:sp>
    <dsp:sp modelId="{4D0D63AB-C305-4FEA-850A-D3EBE4815673}">
      <dsp:nvSpPr>
        <dsp:cNvPr id="0" name=""/>
        <dsp:cNvSpPr/>
      </dsp:nvSpPr>
      <dsp:spPr>
        <a:xfrm>
          <a:off x="4755299" y="20345"/>
          <a:ext cx="1429010" cy="17712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Arial" pitchFamily="34" charset="0"/>
              <a:cs typeface="Arial" pitchFamily="34" charset="0"/>
            </a:rPr>
            <a:t>Manufacturing and Marketing Economies</a:t>
          </a:r>
          <a:endParaRPr lang="en-US" sz="1400" b="1" kern="1200" dirty="0">
            <a:latin typeface="Arial" pitchFamily="34" charset="0"/>
            <a:cs typeface="Arial" pitchFamily="34" charset="0"/>
          </a:endParaRPr>
        </a:p>
      </dsp:txBody>
      <dsp:txXfrm>
        <a:off x="4755299" y="20345"/>
        <a:ext cx="1429010" cy="571604"/>
      </dsp:txXfrm>
    </dsp:sp>
    <dsp:sp modelId="{8C29E2E1-0256-4BED-B27D-B2A2A04F33BC}">
      <dsp:nvSpPr>
        <dsp:cNvPr id="0" name=""/>
        <dsp:cNvSpPr/>
      </dsp:nvSpPr>
      <dsp:spPr>
        <a:xfrm>
          <a:off x="5047988" y="766791"/>
          <a:ext cx="1429010" cy="20526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Arial" pitchFamily="34" charset="0"/>
              <a:cs typeface="Arial" pitchFamily="34" charset="0"/>
            </a:rPr>
            <a:t>Assembly line production and concern with customer needs</a:t>
          </a:r>
          <a:endParaRPr lang="en-US" sz="1400" kern="1200" dirty="0">
            <a:latin typeface="Arial" pitchFamily="34" charset="0"/>
            <a:cs typeface="Arial" pitchFamily="34" charset="0"/>
          </a:endParaRPr>
        </a:p>
      </dsp:txBody>
      <dsp:txXfrm>
        <a:off x="5089842" y="808645"/>
        <a:ext cx="1345302" cy="1968900"/>
      </dsp:txXfrm>
    </dsp:sp>
    <dsp:sp modelId="{48CF32A7-6626-4699-9D63-F52B1D2EA97A}">
      <dsp:nvSpPr>
        <dsp:cNvPr id="0" name=""/>
        <dsp:cNvSpPr/>
      </dsp:nvSpPr>
      <dsp:spPr>
        <a:xfrm>
          <a:off x="6360173" y="128256"/>
          <a:ext cx="372829" cy="3557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>
            <a:latin typeface="Arial" pitchFamily="34" charset="0"/>
            <a:cs typeface="Arial" pitchFamily="34" charset="0"/>
          </a:endParaRPr>
        </a:p>
      </dsp:txBody>
      <dsp:txXfrm>
        <a:off x="6360173" y="199412"/>
        <a:ext cx="266094" cy="213470"/>
      </dsp:txXfrm>
    </dsp:sp>
    <dsp:sp modelId="{CD79B808-ADFF-4660-B9F0-C3C9C86CB195}">
      <dsp:nvSpPr>
        <dsp:cNvPr id="0" name=""/>
        <dsp:cNvSpPr/>
      </dsp:nvSpPr>
      <dsp:spPr>
        <a:xfrm>
          <a:off x="6887763" y="20345"/>
          <a:ext cx="1429010" cy="177120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Arial" pitchFamily="34" charset="0"/>
              <a:cs typeface="Arial" pitchFamily="34" charset="0"/>
            </a:rPr>
            <a:t>Service and Digital Economy</a:t>
          </a:r>
          <a:endParaRPr lang="en-US" sz="1400" b="1" kern="1200" dirty="0">
            <a:latin typeface="Arial" pitchFamily="34" charset="0"/>
            <a:cs typeface="Arial" pitchFamily="34" charset="0"/>
          </a:endParaRPr>
        </a:p>
      </dsp:txBody>
      <dsp:txXfrm>
        <a:off x="6887763" y="20345"/>
        <a:ext cx="1429010" cy="571604"/>
      </dsp:txXfrm>
    </dsp:sp>
    <dsp:sp modelId="{5BEF34DC-88E0-4912-8DF2-4B49E6FF2018}">
      <dsp:nvSpPr>
        <dsp:cNvPr id="0" name=""/>
        <dsp:cNvSpPr/>
      </dsp:nvSpPr>
      <dsp:spPr>
        <a:xfrm>
          <a:off x="7180452" y="766791"/>
          <a:ext cx="1429010" cy="20526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Arial" pitchFamily="34" charset="0"/>
              <a:cs typeface="Arial" pitchFamily="34" charset="0"/>
            </a:rPr>
            <a:t>The U.S. is a service economy and technology is leading us into a new digital economy</a:t>
          </a:r>
          <a:endParaRPr lang="en-US" sz="1400" kern="1200" dirty="0">
            <a:latin typeface="Arial" pitchFamily="34" charset="0"/>
            <a:cs typeface="Arial" pitchFamily="34" charset="0"/>
          </a:endParaRPr>
        </a:p>
      </dsp:txBody>
      <dsp:txXfrm>
        <a:off x="7222306" y="808645"/>
        <a:ext cx="1345302" cy="19689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C56CC-76C2-4F66-A395-5C7EA14D8536}">
      <dsp:nvSpPr>
        <dsp:cNvPr id="0" name=""/>
        <dsp:cNvSpPr/>
      </dsp:nvSpPr>
      <dsp:spPr>
        <a:xfrm>
          <a:off x="0" y="23565"/>
          <a:ext cx="8229600" cy="673920"/>
        </a:xfrm>
        <a:prstGeom prst="roundRect">
          <a:avLst/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" pitchFamily="34" charset="0"/>
              <a:cs typeface="Arial" pitchFamily="34" charset="0"/>
            </a:rPr>
            <a:t>Entrepreneur</a:t>
          </a:r>
          <a:r>
            <a:rPr lang="en-US" sz="31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3100" kern="1200" dirty="0">
            <a:latin typeface="Arial" pitchFamily="34" charset="0"/>
            <a:cs typeface="Arial" pitchFamily="34" charset="0"/>
          </a:endParaRPr>
        </a:p>
      </dsp:txBody>
      <dsp:txXfrm>
        <a:off x="32898" y="56463"/>
        <a:ext cx="8163804" cy="608124"/>
      </dsp:txXfrm>
    </dsp:sp>
    <dsp:sp modelId="{5ACB861F-09C0-4709-8E27-9518E332491F}">
      <dsp:nvSpPr>
        <dsp:cNvPr id="0" name=""/>
        <dsp:cNvSpPr/>
      </dsp:nvSpPr>
      <dsp:spPr>
        <a:xfrm>
          <a:off x="0" y="677265"/>
          <a:ext cx="8229600" cy="61479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61290" tIns="26670" rIns="149352" bIns="2667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1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An individual who risks his/her wealth, time and effort to develop for profit an innovative product or way of doing something</a:t>
          </a:r>
          <a:r>
            <a:rPr lang="en-US" sz="2100" i="1" kern="1200" dirty="0" smtClean="0">
              <a:latin typeface="Arial" pitchFamily="34" charset="0"/>
              <a:ea typeface="ヒラギノ明朝 ProN W3"/>
              <a:cs typeface="Arial" pitchFamily="34" charset="0"/>
              <a:sym typeface="Gill Sans"/>
            </a:rPr>
            <a:t>.</a:t>
          </a:r>
          <a:endParaRPr lang="en-US" sz="2100" kern="1200" dirty="0">
            <a:latin typeface="Arial" pitchFamily="34" charset="0"/>
            <a:cs typeface="Arial" pitchFamily="34" charset="0"/>
          </a:endParaRPr>
        </a:p>
      </dsp:txBody>
      <dsp:txXfrm>
        <a:off x="0" y="677265"/>
        <a:ext cx="8229600" cy="61479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9EFD96-E41D-4D15-83A5-1723585AD53D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A085A1-1E6D-4EA1-B563-B6737519B5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76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E47ACD7-3853-46B9-BD38-C4548778AECD}" type="datetimeFigureOut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C507E5D-97E2-4D0E-96B4-C88259924A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3168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D8935-4790-4D84-819A-039430F295B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7F761-CF81-4C16-8C65-2C1F063022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CF6D8-9B4A-4762-9AEF-50F0C526FBB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225DF-32D0-4511-9564-49552B7EBC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0F042-4AA2-47D9-AE88-2831E579C48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D44AC-282B-403D-A7E9-B1178AF9BE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10FB4-73BD-4838-B87D-CE8A716D8E9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6F8DA-8B7F-4C6F-9526-0EFD602278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CB37D-ABF8-487E-A5E5-E29246AA317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E49B-AD55-4FDA-BDBA-71C5F3CBEE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C5D88-93EA-4D54-8263-0B4496EB74E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BA7BA-7FA1-4314-BA9C-EDCA868C91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7F68F-090E-45C2-BEDE-3D95E340488C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6FE0C-5D90-40B4-B47E-32657D1BAE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DE2B8-5C0C-4576-99C0-6ACB3B1DDB8B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A89BA-4D67-40FF-B9A1-75BE627867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43E-596E-4B2F-82A8-6484F34D038D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9A12-87A3-4F00-BF5B-1F77A8A453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32901-D71D-45FA-933A-3CFE9E07F03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4722C-7C43-4E2B-8CCA-55D03F0341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EC216-ABC7-4A40-B6C5-9EAF1BD24D25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636DD-1F23-432C-B7CF-089B8960BA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48BA82-E62B-4592-BB93-B445BB8C810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ADE70E-05A1-4B6E-9E8F-E6B89D8097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13" Type="http://schemas.microsoft.com/office/2007/relationships/diagramDrawing" Target="../diagrams/drawing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8.xml"/><Relationship Id="rId12" Type="http://schemas.openxmlformats.org/officeDocument/2006/relationships/diagramColors" Target="../diagrams/colors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11" Type="http://schemas.openxmlformats.org/officeDocument/2006/relationships/diagramQuickStyle" Target="../diagrams/quickStyle9.xml"/><Relationship Id="rId5" Type="http://schemas.openxmlformats.org/officeDocument/2006/relationships/diagramLayout" Target="../diagrams/layout8.xml"/><Relationship Id="rId10" Type="http://schemas.openxmlformats.org/officeDocument/2006/relationships/diagramLayout" Target="../diagrams/layout9.xml"/><Relationship Id="rId4" Type="http://schemas.openxmlformats.org/officeDocument/2006/relationships/diagramData" Target="../diagrams/data8.xml"/><Relationship Id="rId9" Type="http://schemas.openxmlformats.org/officeDocument/2006/relationships/diagramData" Target="../diagrams/data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7.jpeg"/><Relationship Id="rId9" Type="http://schemas.microsoft.com/office/2007/relationships/diagramDrawing" Target="../diagrams/drawin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62600" y="838200"/>
            <a:ext cx="3429000" cy="1470025"/>
          </a:xfrm>
        </p:spPr>
        <p:txBody>
          <a:bodyPr/>
          <a:lstStyle/>
          <a:p>
            <a:r>
              <a:rPr lang="en-US" sz="6000" b="1" dirty="0" smtClean="0">
                <a:solidFill>
                  <a:srgbClr val="EF3E42"/>
                </a:solidFill>
                <a:latin typeface="Helvetica" pitchFamily="34" charset="0"/>
              </a:rPr>
              <a:t>Part 1</a:t>
            </a:r>
            <a:endParaRPr lang="en-US" sz="6000" b="1" dirty="0">
              <a:solidFill>
                <a:srgbClr val="EF3E42"/>
              </a:solidFill>
              <a:latin typeface="Helvetica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62600" y="2438400"/>
            <a:ext cx="3429000" cy="1752600"/>
          </a:xfrm>
        </p:spPr>
        <p:txBody>
          <a:bodyPr/>
          <a:lstStyle/>
          <a:p>
            <a:r>
              <a:rPr lang="en-US" sz="3800" b="1" dirty="0" smtClean="0">
                <a:solidFill>
                  <a:srgbClr val="0098D1"/>
                </a:solidFill>
                <a:latin typeface="Helvetica" pitchFamily="34" charset="0"/>
              </a:rPr>
              <a:t>Business in a Changing World</a:t>
            </a:r>
            <a:endParaRPr lang="en-US" sz="3800" b="1" dirty="0">
              <a:solidFill>
                <a:srgbClr val="0098D1"/>
              </a:solidFill>
              <a:latin typeface="Helvetica" pitchFamily="34" charset="0"/>
            </a:endParaRPr>
          </a:p>
        </p:txBody>
      </p:sp>
      <p:pic>
        <p:nvPicPr>
          <p:cNvPr id="6" name="Picture 5" descr="Business textbook cover 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29478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18196" y="6611779"/>
            <a:ext cx="36686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000" dirty="0">
                <a:latin typeface="Times New Roman" pitchFamily="18" charset="0"/>
                <a:ea typeface="ＭＳ Ｐゴシック" pitchFamily="-44" charset="-128"/>
                <a:cs typeface="Arial" charset="0"/>
              </a:rPr>
              <a:t>© 2015 McGraw-Hill Education.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1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1852613" y="228600"/>
            <a:ext cx="7086600" cy="6248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81000" y="381001"/>
          <a:ext cx="8305800" cy="6095998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499090"/>
                <a:gridCol w="5806710"/>
              </a:tblGrid>
              <a:tr h="1972234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CHAPTER 1</a:t>
                      </a:r>
                      <a:endParaRPr lang="en-US" sz="2200" b="1" dirty="0">
                        <a:solidFill>
                          <a:srgbClr val="EF3E42"/>
                        </a:solidFill>
                        <a:latin typeface="Helvetic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The Dynamics of Business and Economics</a:t>
                      </a:r>
                    </a:p>
                  </a:txBody>
                  <a:tcPr anchor="ctr"/>
                </a:tc>
              </a:tr>
              <a:tr h="1374588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2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Business Ethics and Social Responsibility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  <a:tr h="1374588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APPENDIX B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The Legal and Regulatory Environment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  <a:tr h="1374588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3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Business in a Borderless World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sp>
        <p:nvSpPr>
          <p:cNvPr id="14" name="Slide Number Placeholder 2"/>
          <p:cNvSpPr txBox="1">
            <a:spLocks/>
          </p:cNvSpPr>
          <p:nvPr/>
        </p:nvSpPr>
        <p:spPr>
          <a:xfrm>
            <a:off x="0" y="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1-</a:t>
            </a:r>
            <a:fld id="{5D761334-8ECC-40FD-918B-BB9F81F588E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Learning Objectives</a:t>
            </a:r>
            <a:endParaRPr lang="en-US" sz="3600" b="1" dirty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376015"/>
            <a:ext cx="8229600" cy="4796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1-1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Define basic concepts such as business, product, and 	profit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1-2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Identify the main participants and activities of business 	and explain why studying business is important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1-3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Define economics and compare the four types of 	economic systems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1-4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Describe the role of supply, demand, and competition 	in a free enterprise system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1-5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Specify why and how the health of the economy is 	measured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1-6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Trace the evolution of the American economy and 	discuss the role of the entrepreneur in the economy</a:t>
            </a:r>
          </a:p>
        </p:txBody>
      </p:sp>
      <p:sp>
        <p:nvSpPr>
          <p:cNvPr id="13" name="Slide Number Placeholder 2"/>
          <p:cNvSpPr txBox="1">
            <a:spLocks/>
          </p:cNvSpPr>
          <p:nvPr/>
        </p:nvSpPr>
        <p:spPr>
          <a:xfrm>
            <a:off x="0" y="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1-</a:t>
            </a:r>
            <a:fld id="{5D761334-8ECC-40FD-918B-BB9F81F588E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3412" y="6632223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bg1"/>
                </a:solidFill>
              </a:rPr>
              <a:t>. 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The Nature of Business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838200" y="1676400"/>
          <a:ext cx="74676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Slide Number Placeholder 2"/>
          <p:cNvSpPr txBox="1">
            <a:spLocks/>
          </p:cNvSpPr>
          <p:nvPr/>
        </p:nvSpPr>
        <p:spPr>
          <a:xfrm>
            <a:off x="0" y="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1-</a:t>
            </a:r>
            <a:fld id="{5D761334-8ECC-40FD-918B-BB9F81F588E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2" name="Picture 11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The Goal of Business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graphicFrame>
        <p:nvGraphicFramePr>
          <p:cNvPr id="21" name="Diagram 20"/>
          <p:cNvGraphicFramePr/>
          <p:nvPr/>
        </p:nvGraphicFramePr>
        <p:xfrm>
          <a:off x="457200" y="1524000"/>
          <a:ext cx="82296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Slide Number Placeholder 2"/>
          <p:cNvSpPr txBox="1">
            <a:spLocks/>
          </p:cNvSpPr>
          <p:nvPr/>
        </p:nvSpPr>
        <p:spPr>
          <a:xfrm>
            <a:off x="0" y="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1-</a:t>
            </a:r>
            <a:fld id="{5D761334-8ECC-40FD-918B-BB9F81F588E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Picture 15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People and Activities of Business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810000" y="1828800"/>
            <a:ext cx="4876800" cy="4343400"/>
          </a:xfrm>
          <a:prstGeom prst="rect">
            <a:avLst/>
          </a:prstGeom>
        </p:spPr>
        <p:txBody>
          <a:bodyPr/>
          <a:lstStyle/>
          <a:p>
            <a:pPr marL="457200" indent="-457200">
              <a:spcBef>
                <a:spcPts val="1000"/>
              </a:spcBef>
              <a:buSzPct val="100000"/>
              <a:buBlip>
                <a:blip r:embed="rId4"/>
              </a:buBlip>
            </a:pPr>
            <a:r>
              <a:rPr lang="en-US" sz="2200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Management is concerned with acquiring, developing, and using resources effectively and efficiently</a:t>
            </a:r>
          </a:p>
          <a:p>
            <a:pPr marL="457200" indent="-457200">
              <a:spcBef>
                <a:spcPts val="1000"/>
              </a:spcBef>
              <a:buSzPct val="100000"/>
              <a:buBlip>
                <a:blip r:embed="rId4"/>
              </a:buBlip>
            </a:pPr>
            <a:r>
              <a:rPr lang="en-US" sz="2200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The focus of all marketing activities is satisfying customers</a:t>
            </a:r>
          </a:p>
          <a:p>
            <a:pPr marL="457200" indent="-457200">
              <a:spcBef>
                <a:spcPts val="1000"/>
              </a:spcBef>
              <a:buSzPct val="100000"/>
              <a:buBlip>
                <a:blip r:embed="rId4"/>
              </a:buBlip>
            </a:pPr>
            <a:r>
              <a:rPr lang="en-US" sz="2200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The owner is primarily responsible for obtaining financial resources for the operation of the business, including obtaining money and using money effectively</a:t>
            </a:r>
          </a:p>
        </p:txBody>
      </p:sp>
      <p:pic>
        <p:nvPicPr>
          <p:cNvPr id="14" name="Picture 25" descr="C:\Users\owner\AppData\Local\Microsoft\Windows\Temporary Internet Files\Content.IE5\4AK7EMDI\MP900399495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4444" y="1772592"/>
            <a:ext cx="3153156" cy="3942408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Slide Number Placeholder 2"/>
          <p:cNvSpPr txBox="1">
            <a:spLocks/>
          </p:cNvSpPr>
          <p:nvPr/>
        </p:nvSpPr>
        <p:spPr>
          <a:xfrm>
            <a:off x="0" y="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1-</a:t>
            </a:r>
            <a:fld id="{5D761334-8ECC-40FD-918B-BB9F81F588E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Economic Foundations of Business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457200" y="1524000"/>
          <a:ext cx="8229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Slide Number Placeholder 2"/>
          <p:cNvSpPr txBox="1">
            <a:spLocks/>
          </p:cNvSpPr>
          <p:nvPr/>
        </p:nvSpPr>
        <p:spPr>
          <a:xfrm>
            <a:off x="0" y="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1-</a:t>
            </a:r>
            <a:fld id="{5D761334-8ECC-40FD-918B-BB9F81F588E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Economic Systems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457200" y="1371600"/>
          <a:ext cx="82296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Slide Number Placeholder 2"/>
          <p:cNvSpPr txBox="1">
            <a:spLocks/>
          </p:cNvSpPr>
          <p:nvPr/>
        </p:nvSpPr>
        <p:spPr>
          <a:xfrm>
            <a:off x="0" y="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1-</a:t>
            </a:r>
            <a:fld id="{5D761334-8ECC-40FD-918B-BB9F81F588E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Free-Enterprise System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733800" y="1752600"/>
            <a:ext cx="4953000" cy="4495799"/>
          </a:xfrm>
          <a:prstGeom prst="rect">
            <a:avLst/>
          </a:prstGeom>
        </p:spPr>
        <p:txBody>
          <a:bodyPr/>
          <a:lstStyle/>
          <a:p>
            <a:pPr marL="457200" indent="-457200">
              <a:spcBef>
                <a:spcPts val="1000"/>
              </a:spcBef>
              <a:buSzPct val="100000"/>
              <a:buBlip>
                <a:blip r:embed="rId4"/>
              </a:buBlip>
            </a:pPr>
            <a:r>
              <a:rPr lang="en-US" sz="2200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Free enterprise allows a company to succeed or fail on the basis of market demand</a:t>
            </a:r>
          </a:p>
          <a:p>
            <a:pPr marL="457200" indent="-457200">
              <a:spcBef>
                <a:spcPts val="1000"/>
              </a:spcBef>
              <a:buSzPct val="100000"/>
              <a:buBlip>
                <a:blip r:embed="rId4"/>
              </a:buBlip>
            </a:pPr>
            <a:r>
              <a:rPr lang="en-US" sz="2200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Basic individual and business rights which must exist in order to motivate companies to succeed</a:t>
            </a:r>
          </a:p>
          <a:p>
            <a:pPr lvl="2" indent="-457200">
              <a:spcBef>
                <a:spcPts val="1000"/>
              </a:spcBef>
              <a:buClr>
                <a:srgbClr val="C00000"/>
              </a:buClr>
              <a:buSzPct val="100000"/>
              <a:buFont typeface="Arial" pitchFamily="34" charset="0"/>
              <a:buChar char="►"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Right to own property</a:t>
            </a:r>
          </a:p>
          <a:p>
            <a:pPr lvl="2" indent="-457200">
              <a:spcBef>
                <a:spcPts val="1000"/>
              </a:spcBef>
              <a:buClr>
                <a:srgbClr val="C00000"/>
              </a:buClr>
              <a:buSzPct val="100000"/>
              <a:buFont typeface="Arial" pitchFamily="34" charset="0"/>
              <a:buChar char="►"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Right to earn profits and use them as one wishes</a:t>
            </a:r>
          </a:p>
          <a:p>
            <a:pPr lvl="2" indent="-457200">
              <a:spcBef>
                <a:spcPts val="1000"/>
              </a:spcBef>
              <a:buClr>
                <a:srgbClr val="C00000"/>
              </a:buClr>
              <a:buSzPct val="100000"/>
              <a:buFont typeface="Arial" pitchFamily="34" charset="0"/>
              <a:buChar char="►"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Right to determine business operations</a:t>
            </a:r>
          </a:p>
          <a:p>
            <a:pPr lvl="2" indent="-457200">
              <a:spcBef>
                <a:spcPts val="1000"/>
              </a:spcBef>
              <a:buClr>
                <a:srgbClr val="C00000"/>
              </a:buClr>
              <a:buSzPct val="100000"/>
              <a:buFont typeface="Arial" pitchFamily="34" charset="0"/>
              <a:buChar char="►"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Right to choose</a:t>
            </a:r>
          </a:p>
          <a:p>
            <a:pPr marL="457200" indent="-457200">
              <a:spcBef>
                <a:spcPts val="1000"/>
              </a:spcBef>
              <a:buSzPct val="100000"/>
              <a:buBlip>
                <a:blip r:embed="rId4"/>
              </a:buBlip>
            </a:pPr>
            <a:endParaRPr lang="en-US" sz="2200" dirty="0" smtClean="0">
              <a:solidFill>
                <a:srgbClr val="000000"/>
              </a:solidFill>
              <a:latin typeface="Arial" pitchFamily="34" charset="0"/>
              <a:ea typeface="ヒラギノ明朝 ProN W3"/>
              <a:cs typeface="Arial" pitchFamily="34" charset="0"/>
              <a:sym typeface="Gill Sans"/>
            </a:endParaRPr>
          </a:p>
        </p:txBody>
      </p:sp>
      <p:pic>
        <p:nvPicPr>
          <p:cNvPr id="8" name="Picture 2" descr="C:\Users\owner\AppData\Local\Microsoft\Windows\Temporary Internet Files\Content.IE5\9IM2XY8E\MP900442363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6313" y="2514600"/>
            <a:ext cx="3237487" cy="215197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Slide Number Placeholder 2"/>
          <p:cNvSpPr txBox="1">
            <a:spLocks/>
          </p:cNvSpPr>
          <p:nvPr/>
        </p:nvSpPr>
        <p:spPr>
          <a:xfrm>
            <a:off x="0" y="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1-</a:t>
            </a:r>
            <a:fld id="{5D761334-8ECC-40FD-918B-BB9F81F588E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8" name="Picture 17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Forces of Supply and Demand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-304800" y="1905000"/>
          <a:ext cx="76200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14400" y="2743200"/>
            <a:ext cx="1371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Supply</a:t>
            </a:r>
            <a:r>
              <a:rPr lang="en-US" sz="2600" dirty="0" smtClean="0"/>
              <a:t> </a:t>
            </a:r>
            <a:endParaRPr lang="en-US" sz="2600" dirty="0"/>
          </a:p>
        </p:txBody>
      </p:sp>
      <p:sp>
        <p:nvSpPr>
          <p:cNvPr id="9" name="TextBox 8"/>
          <p:cNvSpPr txBox="1"/>
          <p:nvPr/>
        </p:nvSpPr>
        <p:spPr>
          <a:xfrm>
            <a:off x="4343400" y="4079557"/>
            <a:ext cx="152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Demand</a:t>
            </a:r>
            <a:r>
              <a:rPr lang="en-US" sz="2600" dirty="0" smtClean="0"/>
              <a:t> </a:t>
            </a:r>
            <a:endParaRPr lang="en-US" sz="2600" dirty="0"/>
          </a:p>
        </p:txBody>
      </p:sp>
      <p:sp>
        <p:nvSpPr>
          <p:cNvPr id="13" name="Flowchart: Process 12"/>
          <p:cNvSpPr/>
          <p:nvPr/>
        </p:nvSpPr>
        <p:spPr>
          <a:xfrm>
            <a:off x="6477000" y="1981200"/>
            <a:ext cx="2133600" cy="3352800"/>
          </a:xfrm>
          <a:prstGeom prst="flowChartProcess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477000" y="1981200"/>
            <a:ext cx="2133600" cy="330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900" b="1" dirty="0">
                <a:solidFill>
                  <a:schemeClr val="bg1"/>
                </a:solidFill>
                <a:sym typeface="Helvetica Neue"/>
              </a:rPr>
              <a:t>Equilibrium </a:t>
            </a:r>
            <a:r>
              <a:rPr lang="en-US" sz="1900" b="1" dirty="0" smtClean="0">
                <a:solidFill>
                  <a:schemeClr val="bg1"/>
                </a:solidFill>
                <a:sym typeface="Helvetica Neue"/>
              </a:rPr>
              <a:t>price is the price at which the number of products supplied equals the amount of products consumers are willing </a:t>
            </a:r>
            <a:r>
              <a:rPr lang="en-US" sz="1900" b="1" dirty="0">
                <a:solidFill>
                  <a:schemeClr val="bg1"/>
                </a:solidFill>
                <a:sym typeface="Helvetica Neue"/>
              </a:rPr>
              <a:t>to buy at </a:t>
            </a:r>
            <a:r>
              <a:rPr lang="en-US" sz="1900" b="1" dirty="0" smtClean="0">
                <a:solidFill>
                  <a:schemeClr val="bg1"/>
                </a:solidFill>
                <a:sym typeface="Helvetica Neue"/>
              </a:rPr>
              <a:t>a specific </a:t>
            </a:r>
            <a:r>
              <a:rPr lang="en-US" sz="1900" b="1" dirty="0">
                <a:solidFill>
                  <a:schemeClr val="bg1"/>
                </a:solidFill>
                <a:sym typeface="Helvetica Neue"/>
              </a:rPr>
              <a:t>time</a:t>
            </a:r>
            <a:endParaRPr lang="en-IN" sz="1900" b="1" dirty="0">
              <a:solidFill>
                <a:schemeClr val="bg1"/>
              </a:solidFill>
              <a:sym typeface="Helvetica Neue"/>
            </a:endParaRPr>
          </a:p>
        </p:txBody>
      </p:sp>
      <p:sp>
        <p:nvSpPr>
          <p:cNvPr id="21" name="Slide Number Placeholder 2"/>
          <p:cNvSpPr txBox="1">
            <a:spLocks/>
          </p:cNvSpPr>
          <p:nvPr/>
        </p:nvSpPr>
        <p:spPr>
          <a:xfrm>
            <a:off x="0" y="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1-</a:t>
            </a:r>
            <a:fld id="{5D761334-8ECC-40FD-918B-BB9F81F588E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The Nature of Competition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489502"/>
            <a:ext cx="8229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smtClean="0"/>
              <a:t>Competition </a:t>
            </a:r>
            <a:r>
              <a:rPr lang="en-US" sz="2100" dirty="0" smtClean="0"/>
              <a:t>is the rivalry among businesses for consumer’s dollars</a:t>
            </a:r>
            <a:endParaRPr lang="en-US" sz="2100" b="1" dirty="0"/>
          </a:p>
        </p:txBody>
      </p:sp>
      <p:graphicFrame>
        <p:nvGraphicFramePr>
          <p:cNvPr id="9" name="Diagram 8"/>
          <p:cNvGraphicFramePr/>
          <p:nvPr/>
        </p:nvGraphicFramePr>
        <p:xfrm>
          <a:off x="457200" y="2286000"/>
          <a:ext cx="82296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Slide Number Placeholder 2"/>
          <p:cNvSpPr txBox="1">
            <a:spLocks/>
          </p:cNvSpPr>
          <p:nvPr/>
        </p:nvSpPr>
        <p:spPr>
          <a:xfrm>
            <a:off x="0" y="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1-</a:t>
            </a:r>
            <a:fld id="{5D761334-8ECC-40FD-918B-BB9F81F588E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Economic Cycles and Productivity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84908283"/>
              </p:ext>
            </p:extLst>
          </p:nvPr>
        </p:nvGraphicFramePr>
        <p:xfrm>
          <a:off x="304800" y="1600200"/>
          <a:ext cx="8839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71600" y="1981200"/>
            <a:ext cx="175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May lead to inflation – a continuing rise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 in prices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8800" y="3429000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May lead to recession – a decline in production, employment and income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57200" y="5257800"/>
            <a:ext cx="8229600" cy="114299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000"/>
              </a:spcBef>
              <a:buSzPct val="93000"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Recessions are often characterized by rising levels of</a:t>
            </a:r>
          </a:p>
          <a:p>
            <a:pPr marL="457200" indent="-457200">
              <a:spcBef>
                <a:spcPts val="1000"/>
              </a:spcBef>
              <a:buClr>
                <a:srgbClr val="0070C0"/>
              </a:buClr>
              <a:buSzPct val="93000"/>
              <a:buFont typeface="Wingdings" pitchFamily="2" charset="2"/>
              <a:buChar char="v"/>
            </a:pPr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Unemployment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 – the condition in which a percentage of the population wants to work but is unable to find jobs</a:t>
            </a:r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0" y="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1-</a:t>
            </a:r>
            <a:fld id="{5D761334-8ECC-40FD-918B-BB9F81F588E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Economic Cycles and Productivity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752600"/>
            <a:ext cx="8229600" cy="1805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000"/>
              </a:spcBef>
              <a:buSzPct val="93000"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Severe recession may turn into a... </a:t>
            </a:r>
          </a:p>
          <a:p>
            <a:pPr marL="457200" indent="-457200">
              <a:spcBef>
                <a:spcPts val="1000"/>
              </a:spcBef>
              <a:buClr>
                <a:srgbClr val="0070C0"/>
              </a:buClr>
              <a:buSzPct val="93000"/>
              <a:buFont typeface="Wingdings" pitchFamily="2" charset="2"/>
              <a:buChar char="v"/>
            </a:pPr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Depression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 – a condition of the economy in which unemployment is very high, consumer spending is low, and business output is sharply reduced</a:t>
            </a:r>
          </a:p>
          <a:p>
            <a:endParaRPr lang="en-US" sz="2300" dirty="0"/>
          </a:p>
        </p:txBody>
      </p:sp>
      <p:pic>
        <p:nvPicPr>
          <p:cNvPr id="12" name="Picture 4" descr="C:\Users\owner\AppData\Local\Microsoft\Windows\Temporary Internet Files\Content.IE5\0QZII283\MP900449105[2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3810000"/>
            <a:ext cx="2762250" cy="220980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6" name="TextBox 15"/>
          <p:cNvSpPr txBox="1"/>
          <p:nvPr/>
        </p:nvSpPr>
        <p:spPr>
          <a:xfrm>
            <a:off x="457200" y="3598624"/>
            <a:ext cx="5257800" cy="2421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000"/>
              </a:spcBef>
              <a:buClr>
                <a:srgbClr val="0070C0"/>
              </a:buClr>
              <a:buSzPct val="93000"/>
              <a:buFont typeface="Wingdings" pitchFamily="2" charset="2"/>
              <a:buChar char="v"/>
            </a:pPr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Gross Domestic Product (GDP) 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– the sum of all goods and services produced in a country during a year</a:t>
            </a:r>
          </a:p>
          <a:p>
            <a:pPr marL="457200" indent="-457200">
              <a:spcBef>
                <a:spcPts val="1000"/>
              </a:spcBef>
              <a:buClr>
                <a:srgbClr val="0070C0"/>
              </a:buClr>
              <a:buSzPct val="93000"/>
              <a:buFont typeface="Wingdings" pitchFamily="2" charset="2"/>
              <a:buChar char="v"/>
            </a:pPr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Budget Deficit 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ヒラギノ明朝 ProN W3"/>
                <a:cs typeface="Arial" pitchFamily="34" charset="0"/>
                <a:sym typeface="Gill Sans"/>
              </a:rPr>
              <a:t>– the condition in which a nation spends more than it takes in from taxes</a:t>
            </a:r>
          </a:p>
          <a:p>
            <a:endParaRPr lang="en-US" sz="2300" dirty="0"/>
          </a:p>
        </p:txBody>
      </p:sp>
      <p:sp>
        <p:nvSpPr>
          <p:cNvPr id="14" name="Slide Number Placeholder 2"/>
          <p:cNvSpPr txBox="1">
            <a:spLocks/>
          </p:cNvSpPr>
          <p:nvPr/>
        </p:nvSpPr>
        <p:spPr>
          <a:xfrm>
            <a:off x="0" y="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1-</a:t>
            </a:r>
            <a:fld id="{5D761334-8ECC-40FD-918B-BB9F81F588E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The American Economy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0" y="1676400"/>
          <a:ext cx="8610600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Diagram 10"/>
          <p:cNvGraphicFramePr/>
          <p:nvPr/>
        </p:nvGraphicFramePr>
        <p:xfrm>
          <a:off x="457200" y="5029200"/>
          <a:ext cx="82296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0" name="Slide Number Placeholder 2"/>
          <p:cNvSpPr txBox="1">
            <a:spLocks/>
          </p:cNvSpPr>
          <p:nvPr/>
        </p:nvSpPr>
        <p:spPr>
          <a:xfrm>
            <a:off x="0" y="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1-</a:t>
            </a:r>
            <a:fld id="{5D761334-8ECC-40FD-918B-BB9F81F588E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10668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Ethics and Social Responsibility in Business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pic>
        <p:nvPicPr>
          <p:cNvPr id="7" name="Picture 6" descr="C:\Users\owner\AppData\Local\Microsoft\Windows\Temporary Internet Files\Content.IE5\4AK7EMDI\MP900442179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38" y="1828800"/>
            <a:ext cx="3215662" cy="3276600"/>
          </a:xfrm>
          <a:prstGeom prst="rect">
            <a:avLst/>
          </a:prstGeom>
          <a:noFill/>
        </p:spPr>
      </p:pic>
      <p:graphicFrame>
        <p:nvGraphicFramePr>
          <p:cNvPr id="8" name="Diagram 7"/>
          <p:cNvGraphicFramePr/>
          <p:nvPr/>
        </p:nvGraphicFramePr>
        <p:xfrm>
          <a:off x="2667000" y="1676400"/>
          <a:ext cx="64008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Slide Number Placeholder 2"/>
          <p:cNvSpPr txBox="1">
            <a:spLocks/>
          </p:cNvSpPr>
          <p:nvPr/>
        </p:nvSpPr>
        <p:spPr>
          <a:xfrm>
            <a:off x="0" y="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1-</a:t>
            </a:r>
            <a:fld id="{5D761334-8ECC-40FD-918B-BB9F81F588E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10401</TotalTime>
  <Words>950</Words>
  <Application>Microsoft Office PowerPoint</Application>
  <PresentationFormat>On-screen Show (4:3)</PresentationFormat>
  <Paragraphs>141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Part 1</vt:lpstr>
      <vt:lpstr> </vt:lpstr>
      <vt:lpstr>Learning Objectives</vt:lpstr>
      <vt:lpstr>The Nature of Business</vt:lpstr>
      <vt:lpstr>The Goal of Business</vt:lpstr>
      <vt:lpstr>People and Activities of Business</vt:lpstr>
      <vt:lpstr>Economic Foundations of Business</vt:lpstr>
      <vt:lpstr>Economic Systems</vt:lpstr>
      <vt:lpstr>Free-Enterprise System</vt:lpstr>
      <vt:lpstr>Forces of Supply and Demand</vt:lpstr>
      <vt:lpstr>The Nature of Competition</vt:lpstr>
      <vt:lpstr>Economic Cycles and Productivity</vt:lpstr>
      <vt:lpstr>Economic Cycles and Productivity</vt:lpstr>
      <vt:lpstr>The American Economy</vt:lpstr>
      <vt:lpstr>Ethics and Social Responsibility in Business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A. B. Custom Solutions</dc:creator>
  <cp:lastModifiedBy>Amudha Pandian</cp:lastModifiedBy>
  <cp:revision>404</cp:revision>
  <dcterms:created xsi:type="dcterms:W3CDTF">2010-09-10T00:47:27Z</dcterms:created>
  <dcterms:modified xsi:type="dcterms:W3CDTF">2013-12-06T03:38:19Z</dcterms:modified>
</cp:coreProperties>
</file>