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6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7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8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9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0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1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12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13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notesSlides/notesSlide14.xml" ContentType="application/vnd.openxmlformats-officedocument.presentationml.notesSlide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notesSlides/notesSlide15.xml" ContentType="application/vnd.openxmlformats-officedocument.presentationml.notesSlide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322" r:id="rId2"/>
    <p:sldId id="331" r:id="rId3"/>
    <p:sldId id="324" r:id="rId4"/>
    <p:sldId id="264" r:id="rId5"/>
    <p:sldId id="268" r:id="rId6"/>
    <p:sldId id="269" r:id="rId7"/>
    <p:sldId id="270" r:id="rId8"/>
    <p:sldId id="276" r:id="rId9"/>
    <p:sldId id="315" r:id="rId10"/>
    <p:sldId id="291" r:id="rId11"/>
    <p:sldId id="319" r:id="rId12"/>
    <p:sldId id="295" r:id="rId13"/>
    <p:sldId id="298" r:id="rId14"/>
    <p:sldId id="310" r:id="rId15"/>
    <p:sldId id="311" r:id="rId16"/>
  </p:sldIdLst>
  <p:sldSz cx="9144000" cy="6858000" type="screen4x3"/>
  <p:notesSz cx="6858000" cy="9144000"/>
  <p:custDataLst>
    <p:tags r:id="rId19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8D1"/>
    <a:srgbClr val="E9F1F5"/>
    <a:srgbClr val="898989"/>
    <a:srgbClr val="D0E3EA"/>
    <a:srgbClr val="EF3E42"/>
    <a:srgbClr val="00FF00"/>
    <a:srgbClr val="942C61"/>
    <a:srgbClr val="008CBB"/>
    <a:srgbClr val="ECF1F7"/>
    <a:srgbClr val="328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18" autoAdjust="0"/>
    <p:restoredTop sz="72663" autoAdjust="0"/>
  </p:normalViewPr>
  <p:slideViewPr>
    <p:cSldViewPr>
      <p:cViewPr>
        <p:scale>
          <a:sx n="50" d="100"/>
          <a:sy n="50" d="100"/>
        </p:scale>
        <p:origin x="-2256" y="-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5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6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#7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37352E5-0928-4BBA-958B-1181949574C2}" type="doc">
      <dgm:prSet loTypeId="urn:microsoft.com/office/officeart/2005/8/layout/vList2" loCatId="list" qsTypeId="urn:microsoft.com/office/officeart/2005/8/quickstyle/3d1" qsCatId="3D" csTypeId="urn:microsoft.com/office/officeart/2005/8/colors/accent1_2#5" csCatId="accent1" phldr="1"/>
      <dgm:spPr/>
      <dgm:t>
        <a:bodyPr/>
        <a:lstStyle/>
        <a:p>
          <a:endParaRPr lang="en-US"/>
        </a:p>
      </dgm:t>
    </dgm:pt>
    <dgm:pt modelId="{41CCCF9A-9E1E-4F28-BAA8-292EC0042ED3}">
      <dgm:prSet phldrT="[Text]" custT="1"/>
      <dgm:spPr/>
      <dgm:t>
        <a:bodyPr/>
        <a:lstStyle/>
        <a:p>
          <a:pPr algn="ctr"/>
          <a:r>
            <a:rPr lang="en-US" sz="2600" dirty="0" smtClean="0">
              <a:latin typeface="Arial" pitchFamily="34" charset="0"/>
              <a:cs typeface="Arial" pitchFamily="34" charset="0"/>
            </a:rPr>
            <a:t>Social Responsibility</a:t>
          </a:r>
          <a:endParaRPr lang="en-US" sz="2600" dirty="0">
            <a:latin typeface="Arial" pitchFamily="34" charset="0"/>
            <a:cs typeface="Arial" pitchFamily="34" charset="0"/>
          </a:endParaRPr>
        </a:p>
      </dgm:t>
    </dgm:pt>
    <dgm:pt modelId="{BC6F9D94-1102-487E-A42E-CA0EE3C96297}" type="parTrans" cxnId="{E8704E4A-7C8C-421D-B4E1-AE85B7135081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278C316-0F29-4331-8EB7-6948836426E9}" type="sibTrans" cxnId="{E8704E4A-7C8C-421D-B4E1-AE85B7135081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109D383B-AD83-4A85-9E74-4586C104CA28}">
      <dgm:prSet phldrT="[Text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000" dirty="0" smtClean="0">
              <a:latin typeface="Arial" pitchFamily="34" charset="0"/>
              <a:cs typeface="Arial" pitchFamily="34" charset="0"/>
            </a:rPr>
            <a:t>A business’s obligation to maximize its positive impact and minimize its negative impact on society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33001884-F30B-4B19-BCDD-970CBA331328}" type="parTrans" cxnId="{5A151E36-43CC-4AFA-88A9-6EE50D9F5B3C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A1B1EE59-E1B0-4FCC-B3D8-7957E9CA30AA}" type="sibTrans" cxnId="{5A151E36-43CC-4AFA-88A9-6EE50D9F5B3C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CEC23B62-1DB7-4A00-9F84-683818168677}" type="pres">
      <dgm:prSet presAssocID="{937352E5-0928-4BBA-958B-1181949574C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DE59D63-2AD1-42E5-A168-DDA7AE08E47B}" type="pres">
      <dgm:prSet presAssocID="{41CCCF9A-9E1E-4F28-BAA8-292EC0042ED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461D9E-9724-412E-96E5-8079E09CD8BD}" type="pres">
      <dgm:prSet presAssocID="{41CCCF9A-9E1E-4F28-BAA8-292EC0042ED3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8704E4A-7C8C-421D-B4E1-AE85B7135081}" srcId="{937352E5-0928-4BBA-958B-1181949574C2}" destId="{41CCCF9A-9E1E-4F28-BAA8-292EC0042ED3}" srcOrd="0" destOrd="0" parTransId="{BC6F9D94-1102-487E-A42E-CA0EE3C96297}" sibTransId="{5278C316-0F29-4331-8EB7-6948836426E9}"/>
    <dgm:cxn modelId="{004ED0CC-1D8F-4D0B-833C-9D42E6CB9F46}" type="presOf" srcId="{41CCCF9A-9E1E-4F28-BAA8-292EC0042ED3}" destId="{4DE59D63-2AD1-42E5-A168-DDA7AE08E47B}" srcOrd="0" destOrd="0" presId="urn:microsoft.com/office/officeart/2005/8/layout/vList2"/>
    <dgm:cxn modelId="{28D2BAAA-1ADF-4133-859A-E82E8506543F}" type="presOf" srcId="{937352E5-0928-4BBA-958B-1181949574C2}" destId="{CEC23B62-1DB7-4A00-9F84-683818168677}" srcOrd="0" destOrd="0" presId="urn:microsoft.com/office/officeart/2005/8/layout/vList2"/>
    <dgm:cxn modelId="{91775E8D-551B-488C-B2A8-10C685BDDC7F}" type="presOf" srcId="{109D383B-AD83-4A85-9E74-4586C104CA28}" destId="{48461D9E-9724-412E-96E5-8079E09CD8BD}" srcOrd="0" destOrd="0" presId="urn:microsoft.com/office/officeart/2005/8/layout/vList2"/>
    <dgm:cxn modelId="{5A151E36-43CC-4AFA-88A9-6EE50D9F5B3C}" srcId="{41CCCF9A-9E1E-4F28-BAA8-292EC0042ED3}" destId="{109D383B-AD83-4A85-9E74-4586C104CA28}" srcOrd="0" destOrd="0" parTransId="{33001884-F30B-4B19-BCDD-970CBA331328}" sibTransId="{A1B1EE59-E1B0-4FCC-B3D8-7957E9CA30AA}"/>
    <dgm:cxn modelId="{05C328F3-C4B9-4A00-AAC3-FB8B267EA610}" type="presParOf" srcId="{CEC23B62-1DB7-4A00-9F84-683818168677}" destId="{4DE59D63-2AD1-42E5-A168-DDA7AE08E47B}" srcOrd="0" destOrd="0" presId="urn:microsoft.com/office/officeart/2005/8/layout/vList2"/>
    <dgm:cxn modelId="{7E0CBBA4-0871-4C45-9792-2B4F0AD45522}" type="presParOf" srcId="{CEC23B62-1DB7-4A00-9F84-683818168677}" destId="{48461D9E-9724-412E-96E5-8079E09CD8BD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8D049F2-8EF3-4E22-8E77-18056FF6513C}" type="doc">
      <dgm:prSet loTypeId="urn:microsoft.com/office/officeart/2005/8/layout/arrow1" loCatId="relationship" qsTypeId="urn:microsoft.com/office/officeart/2005/8/quickstyle/3d2" qsCatId="3D" csTypeId="urn:microsoft.com/office/officeart/2005/8/colors/accent1_2#6" csCatId="accent1" phldr="1"/>
      <dgm:spPr/>
      <dgm:t>
        <a:bodyPr/>
        <a:lstStyle/>
        <a:p>
          <a:endParaRPr lang="en-US"/>
        </a:p>
      </dgm:t>
    </dgm:pt>
    <dgm:pt modelId="{F4CEEE65-D53A-4480-8547-58B71168E5B4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Ethics refers to individual’s or work group’s decisions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A6B67ECF-4FB3-41A2-9F7C-13F1CD7979BE}" type="parTrans" cxnId="{D542E632-E692-4E42-8248-AAE7EDE0FAB5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046E34E2-8BE2-45D2-BDC3-2F48B3EA714D}" type="sibTrans" cxnId="{D542E632-E692-4E42-8248-AAE7EDE0FAB5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F5A2D1C-6405-41D6-8589-D83D5D188F39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Social responsibility is the impact of the entire organization’s activities on society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4DF7041E-EC1D-495D-9F16-1739B3B5E2D2}" type="parTrans" cxnId="{085CB80C-A0AB-48FD-9602-AE0AFC30FAD1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85E5D502-BD07-4B2C-8757-765D2F709771}" type="sibTrans" cxnId="{085CB80C-A0AB-48FD-9602-AE0AFC30FAD1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99BF0C0-92C9-42A9-B55B-07404D3360E9}" type="pres">
      <dgm:prSet presAssocID="{68D049F2-8EF3-4E22-8E77-18056FF6513C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AA8C689-F5C7-40C8-8E09-F5D064C602CA}" type="pres">
      <dgm:prSet presAssocID="{F4CEEE65-D53A-4480-8547-58B71168E5B4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D9EE5B-71A8-48B6-9D5D-A34155D07AA8}" type="pres">
      <dgm:prSet presAssocID="{3F5A2D1C-6405-41D6-8589-D83D5D188F39}" presName="arrow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85CB80C-A0AB-48FD-9602-AE0AFC30FAD1}" srcId="{68D049F2-8EF3-4E22-8E77-18056FF6513C}" destId="{3F5A2D1C-6405-41D6-8589-D83D5D188F39}" srcOrd="1" destOrd="0" parTransId="{4DF7041E-EC1D-495D-9F16-1739B3B5E2D2}" sibTransId="{85E5D502-BD07-4B2C-8757-765D2F709771}"/>
    <dgm:cxn modelId="{AAFC5A97-EDC5-4F3E-B61C-92FB42E1F161}" type="presOf" srcId="{3F5A2D1C-6405-41D6-8589-D83D5D188F39}" destId="{43D9EE5B-71A8-48B6-9D5D-A34155D07AA8}" srcOrd="0" destOrd="0" presId="urn:microsoft.com/office/officeart/2005/8/layout/arrow1"/>
    <dgm:cxn modelId="{727707C6-058D-46F5-8E0F-D6690E73FAF8}" type="presOf" srcId="{F4CEEE65-D53A-4480-8547-58B71168E5B4}" destId="{EAA8C689-F5C7-40C8-8E09-F5D064C602CA}" srcOrd="0" destOrd="0" presId="urn:microsoft.com/office/officeart/2005/8/layout/arrow1"/>
    <dgm:cxn modelId="{3E5673C7-4343-4E86-B8CB-39D7D1FF5FB0}" type="presOf" srcId="{68D049F2-8EF3-4E22-8E77-18056FF6513C}" destId="{599BF0C0-92C9-42A9-B55B-07404D3360E9}" srcOrd="0" destOrd="0" presId="urn:microsoft.com/office/officeart/2005/8/layout/arrow1"/>
    <dgm:cxn modelId="{D542E632-E692-4E42-8248-AAE7EDE0FAB5}" srcId="{68D049F2-8EF3-4E22-8E77-18056FF6513C}" destId="{F4CEEE65-D53A-4480-8547-58B71168E5B4}" srcOrd="0" destOrd="0" parTransId="{A6B67ECF-4FB3-41A2-9F7C-13F1CD7979BE}" sibTransId="{046E34E2-8BE2-45D2-BDC3-2F48B3EA714D}"/>
    <dgm:cxn modelId="{B429C893-2020-4D96-BE66-A37B0CCA02F8}" type="presParOf" srcId="{599BF0C0-92C9-42A9-B55B-07404D3360E9}" destId="{EAA8C689-F5C7-40C8-8E09-F5D064C602CA}" srcOrd="0" destOrd="0" presId="urn:microsoft.com/office/officeart/2005/8/layout/arrow1"/>
    <dgm:cxn modelId="{9F16381D-EBBF-41E1-9A82-38B7D80B001C}" type="presParOf" srcId="{599BF0C0-92C9-42A9-B55B-07404D3360E9}" destId="{43D9EE5B-71A8-48B6-9D5D-A34155D07AA8}" srcOrd="1" destOrd="0" presId="urn:microsoft.com/office/officeart/2005/8/layout/arrow1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F7D3A64-60A8-4BA6-B35C-CD749BD27521}" type="doc">
      <dgm:prSet loTypeId="urn:microsoft.com/office/officeart/2005/8/layout/vList2" loCatId="list" qsTypeId="urn:microsoft.com/office/officeart/2005/8/quickstyle/3d1" qsCatId="3D" csTypeId="urn:microsoft.com/office/officeart/2005/8/colors/accent1_2#4" csCatId="accent1" phldr="1"/>
      <dgm:spPr/>
      <dgm:t>
        <a:bodyPr/>
        <a:lstStyle/>
        <a:p>
          <a:endParaRPr lang="en-US"/>
        </a:p>
      </dgm:t>
    </dgm:pt>
    <dgm:pt modelId="{2A655283-429F-4057-B79A-91A34E0BC710}">
      <dgm:prSet phldrT="[Text]"/>
      <dgm:spPr/>
      <dgm:t>
        <a:bodyPr/>
        <a:lstStyle/>
        <a:p>
          <a:pPr algn="ctr"/>
          <a:r>
            <a:rPr lang="en-US" dirty="0" smtClean="0">
              <a:latin typeface="Arial" pitchFamily="34" charset="0"/>
              <a:cs typeface="Arial" pitchFamily="34" charset="0"/>
            </a:rPr>
            <a:t>Business Ethics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F4B41208-BB21-4B71-88E9-053A0E646E56}" type="parTrans" cxnId="{BCDF539E-400C-4C2A-BE4E-5E92B08402FC}">
      <dgm:prSet/>
      <dgm:spPr/>
      <dgm:t>
        <a:bodyPr/>
        <a:lstStyle/>
        <a:p>
          <a:pPr algn="ctr"/>
          <a:endParaRPr lang="en-US">
            <a:latin typeface="Arial" pitchFamily="34" charset="0"/>
            <a:cs typeface="Arial" pitchFamily="34" charset="0"/>
          </a:endParaRPr>
        </a:p>
      </dgm:t>
    </dgm:pt>
    <dgm:pt modelId="{CE6E1036-20FF-4987-8800-6ED9393A8DB9}" type="sibTrans" cxnId="{BCDF539E-400C-4C2A-BE4E-5E92B08402FC}">
      <dgm:prSet/>
      <dgm:spPr/>
      <dgm:t>
        <a:bodyPr/>
        <a:lstStyle/>
        <a:p>
          <a:pPr algn="ctr"/>
          <a:endParaRPr lang="en-US">
            <a:latin typeface="Arial" pitchFamily="34" charset="0"/>
            <a:cs typeface="Arial" pitchFamily="34" charset="0"/>
          </a:endParaRPr>
        </a:p>
      </dgm:t>
    </dgm:pt>
    <dgm:pt modelId="{0F65CE8A-F9ED-4DFC-A58D-EC3B6C488F18}">
      <dgm:prSet phldrT="[Text]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l"/>
          <a:r>
            <a:rPr lang="en-US" dirty="0" smtClean="0">
              <a:latin typeface="Arial" pitchFamily="34" charset="0"/>
              <a:cs typeface="Arial" pitchFamily="34" charset="0"/>
            </a:rPr>
            <a:t>Principles and standards that determine acceptable conduct in business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2BA5E0DF-9FCA-441B-9A6D-8496124ED1DF}" type="parTrans" cxnId="{B34768A7-B6B9-4E7D-A022-14DCA5B3FB7A}">
      <dgm:prSet/>
      <dgm:spPr/>
      <dgm:t>
        <a:bodyPr/>
        <a:lstStyle/>
        <a:p>
          <a:pPr algn="ctr"/>
          <a:endParaRPr lang="en-US">
            <a:latin typeface="Arial" pitchFamily="34" charset="0"/>
            <a:cs typeface="Arial" pitchFamily="34" charset="0"/>
          </a:endParaRPr>
        </a:p>
      </dgm:t>
    </dgm:pt>
    <dgm:pt modelId="{3F56AA27-EEFA-441B-B00F-21B6CC9F76B8}" type="sibTrans" cxnId="{B34768A7-B6B9-4E7D-A022-14DCA5B3FB7A}">
      <dgm:prSet/>
      <dgm:spPr/>
      <dgm:t>
        <a:bodyPr/>
        <a:lstStyle/>
        <a:p>
          <a:pPr algn="ctr"/>
          <a:endParaRPr lang="en-US">
            <a:latin typeface="Arial" pitchFamily="34" charset="0"/>
            <a:cs typeface="Arial" pitchFamily="34" charset="0"/>
          </a:endParaRPr>
        </a:p>
      </dgm:t>
    </dgm:pt>
    <dgm:pt modelId="{AF71E73E-77B4-471F-BEA4-8F7279D19865}" type="pres">
      <dgm:prSet presAssocID="{6F7D3A64-60A8-4BA6-B35C-CD749BD2752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96C77F7-0FF7-460C-8313-83019DC75AF5}" type="pres">
      <dgm:prSet presAssocID="{2A655283-429F-4057-B79A-91A34E0BC71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45EE56-5E76-46FA-A0D1-587EB7B9A5EA}" type="pres">
      <dgm:prSet presAssocID="{2A655283-429F-4057-B79A-91A34E0BC710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34768A7-B6B9-4E7D-A022-14DCA5B3FB7A}" srcId="{2A655283-429F-4057-B79A-91A34E0BC710}" destId="{0F65CE8A-F9ED-4DFC-A58D-EC3B6C488F18}" srcOrd="0" destOrd="0" parTransId="{2BA5E0DF-9FCA-441B-9A6D-8496124ED1DF}" sibTransId="{3F56AA27-EEFA-441B-B00F-21B6CC9F76B8}"/>
    <dgm:cxn modelId="{BCDF539E-400C-4C2A-BE4E-5E92B08402FC}" srcId="{6F7D3A64-60A8-4BA6-B35C-CD749BD27521}" destId="{2A655283-429F-4057-B79A-91A34E0BC710}" srcOrd="0" destOrd="0" parTransId="{F4B41208-BB21-4B71-88E9-053A0E646E56}" sibTransId="{CE6E1036-20FF-4987-8800-6ED9393A8DB9}"/>
    <dgm:cxn modelId="{6E9AC9B6-95E8-4A99-B25A-E9AD95EC301C}" type="presOf" srcId="{2A655283-429F-4057-B79A-91A34E0BC710}" destId="{E96C77F7-0FF7-460C-8313-83019DC75AF5}" srcOrd="0" destOrd="0" presId="urn:microsoft.com/office/officeart/2005/8/layout/vList2"/>
    <dgm:cxn modelId="{E4487090-E1DE-4FEE-ABAB-46190E36CE49}" type="presOf" srcId="{0F65CE8A-F9ED-4DFC-A58D-EC3B6C488F18}" destId="{9A45EE56-5E76-46FA-A0D1-587EB7B9A5EA}" srcOrd="0" destOrd="0" presId="urn:microsoft.com/office/officeart/2005/8/layout/vList2"/>
    <dgm:cxn modelId="{D5D72132-8E76-481B-A0C7-FC60872735B2}" type="presOf" srcId="{6F7D3A64-60A8-4BA6-B35C-CD749BD27521}" destId="{AF71E73E-77B4-471F-BEA4-8F7279D19865}" srcOrd="0" destOrd="0" presId="urn:microsoft.com/office/officeart/2005/8/layout/vList2"/>
    <dgm:cxn modelId="{B37C8C46-5E8D-4318-94A6-E50C614D3E8A}" type="presParOf" srcId="{AF71E73E-77B4-471F-BEA4-8F7279D19865}" destId="{E96C77F7-0FF7-460C-8313-83019DC75AF5}" srcOrd="0" destOrd="0" presId="urn:microsoft.com/office/officeart/2005/8/layout/vList2"/>
    <dgm:cxn modelId="{512CC44F-8BCD-4861-B6B0-06CB9087D030}" type="presParOf" srcId="{AF71E73E-77B4-471F-BEA4-8F7279D19865}" destId="{9A45EE56-5E76-46FA-A0D1-587EB7B9A5EA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39D2EA7-BEA1-413A-AD99-3B7AC72B42F5}" type="doc">
      <dgm:prSet loTypeId="urn:microsoft.com/office/officeart/2005/8/layout/vList5" loCatId="list" qsTypeId="urn:microsoft.com/office/officeart/2005/8/quickstyle/3d1" qsCatId="3D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4F58D336-6987-4B69-B96C-7FC5EAEFF8CF}">
      <dgm:prSet phldrT="[Text]" custT="1"/>
      <dgm:spPr/>
      <dgm:t>
        <a:bodyPr/>
        <a:lstStyle/>
        <a:p>
          <a:r>
            <a:rPr lang="en-US" sz="2600" dirty="0" smtClean="0">
              <a:latin typeface="Arial" pitchFamily="34" charset="0"/>
              <a:cs typeface="Arial" pitchFamily="34" charset="0"/>
            </a:rPr>
            <a:t>Sarbanes-Oxley Act</a:t>
          </a:r>
          <a:endParaRPr lang="en-US" sz="2600" dirty="0">
            <a:latin typeface="Arial" pitchFamily="34" charset="0"/>
            <a:cs typeface="Arial" pitchFamily="34" charset="0"/>
          </a:endParaRPr>
        </a:p>
      </dgm:t>
    </dgm:pt>
    <dgm:pt modelId="{F4C34BE2-4F33-4CDC-BC44-A218E4EF977A}" type="parTrans" cxnId="{6B08601D-564C-4C35-A58A-07D16FE2855B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A575B353-439D-46DE-BE18-F9ADAE49542C}" type="sibTrans" cxnId="{6B08601D-564C-4C35-A58A-07D16FE2855B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0B390911-4D46-4282-AECF-DFD8C57F7255}">
      <dgm:prSet phldrT="[Text]" custT="1"/>
      <dgm:spPr/>
      <dgm:t>
        <a:bodyPr/>
        <a:lstStyle/>
        <a:p>
          <a:r>
            <a:rPr lang="en-US" sz="2200" dirty="0" smtClean="0">
              <a:latin typeface="Arial" pitchFamily="34" charset="0"/>
              <a:cs typeface="Arial" pitchFamily="34" charset="0"/>
            </a:rPr>
            <a:t>Criminalized securities fraud and stiffened penalties for corporate fraud</a:t>
          </a:r>
          <a:endParaRPr lang="en-US" sz="2200" dirty="0">
            <a:latin typeface="Arial" pitchFamily="34" charset="0"/>
            <a:cs typeface="Arial" pitchFamily="34" charset="0"/>
          </a:endParaRPr>
        </a:p>
      </dgm:t>
    </dgm:pt>
    <dgm:pt modelId="{4BE60F1F-72C5-495B-ABDC-6691784ACB79}" type="parTrans" cxnId="{0B90FF11-59E4-41D3-A66F-49F3E17C1B7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DA21FFA8-6013-4FB6-BEE4-F40690B9FCC2}" type="sibTrans" cxnId="{0B90FF11-59E4-41D3-A66F-49F3E17C1B7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C4498F0C-4092-4CBA-AE38-D6E03404C1ED}">
      <dgm:prSet phldrT="[Text]" custT="1"/>
      <dgm:spPr/>
      <dgm:t>
        <a:bodyPr/>
        <a:lstStyle/>
        <a:p>
          <a:r>
            <a:rPr lang="en-US" sz="2200" dirty="0" smtClean="0">
              <a:latin typeface="Arial" pitchFamily="34" charset="0"/>
              <a:cs typeface="Arial" pitchFamily="34" charset="0"/>
            </a:rPr>
            <a:t>Enacted after the accounting scandals in the early 2000’s</a:t>
          </a:r>
          <a:endParaRPr lang="en-US" sz="2200" dirty="0">
            <a:latin typeface="Arial" pitchFamily="34" charset="0"/>
            <a:cs typeface="Arial" pitchFamily="34" charset="0"/>
          </a:endParaRPr>
        </a:p>
      </dgm:t>
    </dgm:pt>
    <dgm:pt modelId="{97032450-7B0A-43F9-B1DA-DE98375006EC}" type="parTrans" cxnId="{6D0F29BB-0D82-4855-828A-EA5C0322099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800772E-12BC-4CDF-94B7-88FDA2F321BA}" type="sibTrans" cxnId="{6D0F29BB-0D82-4855-828A-EA5C0322099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8402A16A-D16D-49B9-81E6-90B5D36B27C5}">
      <dgm:prSet phldrT="[Text]" custT="1"/>
      <dgm:spPr/>
      <dgm:t>
        <a:bodyPr/>
        <a:lstStyle/>
        <a:p>
          <a:r>
            <a:rPr lang="en-US" sz="2600" dirty="0" smtClean="0">
              <a:latin typeface="Arial" pitchFamily="34" charset="0"/>
              <a:cs typeface="Arial" pitchFamily="34" charset="0"/>
            </a:rPr>
            <a:t>Dodd-Frank Act</a:t>
          </a:r>
          <a:endParaRPr lang="en-US" sz="2600" dirty="0">
            <a:latin typeface="Arial" pitchFamily="34" charset="0"/>
            <a:cs typeface="Arial" pitchFamily="34" charset="0"/>
          </a:endParaRPr>
        </a:p>
      </dgm:t>
    </dgm:pt>
    <dgm:pt modelId="{D58F01D7-241D-4521-B08B-1691B3ECE054}" type="parTrans" cxnId="{76DC3766-8B6B-43B2-8DED-D78812EBE82F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1C091DD5-4094-469A-94FF-0892A73EAC1F}" type="sibTrans" cxnId="{76DC3766-8B6B-43B2-8DED-D78812EBE82F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7153BA21-53DD-46E2-B708-FDC64A7B048D}">
      <dgm:prSet phldrT="[Text]" custT="1"/>
      <dgm:spPr/>
      <dgm:t>
        <a:bodyPr/>
        <a:lstStyle/>
        <a:p>
          <a:r>
            <a:rPr lang="en-US" sz="2200" dirty="0" smtClean="0">
              <a:latin typeface="Arial" pitchFamily="34" charset="0"/>
              <a:cs typeface="Arial" pitchFamily="34" charset="0"/>
            </a:rPr>
            <a:t>Passed to reform the financial industry and offer consumers protection against complex and/or deceptive financial products</a:t>
          </a:r>
          <a:endParaRPr lang="en-US" sz="2200" dirty="0">
            <a:latin typeface="Arial" pitchFamily="34" charset="0"/>
            <a:cs typeface="Arial" pitchFamily="34" charset="0"/>
          </a:endParaRPr>
        </a:p>
      </dgm:t>
    </dgm:pt>
    <dgm:pt modelId="{AD6E75EF-9B50-44FB-B667-6BB60C9E15B8}" type="parTrans" cxnId="{1D73F272-58E1-4156-84EB-8E7067070D1D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F5D92A73-C92A-4953-BEF6-1B9BEFF736EB}" type="sibTrans" cxnId="{1D73F272-58E1-4156-84EB-8E7067070D1D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29F2BC47-6499-4C07-AE27-1331B135B7EF}">
      <dgm:prSet phldrT="[Text]" custT="1"/>
      <dgm:spPr/>
      <dgm:t>
        <a:bodyPr/>
        <a:lstStyle/>
        <a:p>
          <a:r>
            <a:rPr lang="en-US" sz="2200" dirty="0" smtClean="0">
              <a:latin typeface="Arial" pitchFamily="34" charset="0"/>
              <a:cs typeface="Arial" pitchFamily="34" charset="0"/>
            </a:rPr>
            <a:t>Enacted after the most recent recession</a:t>
          </a:r>
          <a:endParaRPr lang="en-US" sz="2200" dirty="0">
            <a:latin typeface="Arial" pitchFamily="34" charset="0"/>
            <a:cs typeface="Arial" pitchFamily="34" charset="0"/>
          </a:endParaRPr>
        </a:p>
      </dgm:t>
    </dgm:pt>
    <dgm:pt modelId="{0D62D80F-C251-4807-93FF-5ACDB3F0941C}" type="parTrans" cxnId="{76D84651-E40E-4574-8553-03EB94F95140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0E823B40-574A-409A-866E-28E90DC80680}" type="sibTrans" cxnId="{76D84651-E40E-4574-8553-03EB94F95140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76ED53F6-2944-4A84-A6E1-FA6000A9B4C0}" type="pres">
      <dgm:prSet presAssocID="{A39D2EA7-BEA1-413A-AD99-3B7AC72B42F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8496829-440E-422D-8CA6-48DC5AC1A02C}" type="pres">
      <dgm:prSet presAssocID="{4F58D336-6987-4B69-B96C-7FC5EAEFF8CF}" presName="linNode" presStyleCnt="0"/>
      <dgm:spPr/>
      <dgm:t>
        <a:bodyPr/>
        <a:lstStyle/>
        <a:p>
          <a:endParaRPr lang="en-US"/>
        </a:p>
      </dgm:t>
    </dgm:pt>
    <dgm:pt modelId="{BFA9B711-D4B3-4F3F-8685-EC395843E08A}" type="pres">
      <dgm:prSet presAssocID="{4F58D336-6987-4B69-B96C-7FC5EAEFF8CF}" presName="parentText" presStyleLbl="node1" presStyleIdx="0" presStyleCnt="2" custScaleX="8323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168766-630B-42FF-AE37-4B09A03ED9A3}" type="pres">
      <dgm:prSet presAssocID="{4F58D336-6987-4B69-B96C-7FC5EAEFF8CF}" presName="descendantText" presStyleLbl="alignAccFollowNode1" presStyleIdx="0" presStyleCnt="2" custScaleX="135567" custScaleY="11515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B8CA08-BD3A-4748-9B44-192501080B84}" type="pres">
      <dgm:prSet presAssocID="{A575B353-439D-46DE-BE18-F9ADAE49542C}" presName="sp" presStyleCnt="0"/>
      <dgm:spPr/>
      <dgm:t>
        <a:bodyPr/>
        <a:lstStyle/>
        <a:p>
          <a:endParaRPr lang="en-US"/>
        </a:p>
      </dgm:t>
    </dgm:pt>
    <dgm:pt modelId="{C2D69573-44EF-4050-9F39-D32511DC75CC}" type="pres">
      <dgm:prSet presAssocID="{8402A16A-D16D-49B9-81E6-90B5D36B27C5}" presName="linNode" presStyleCnt="0"/>
      <dgm:spPr/>
      <dgm:t>
        <a:bodyPr/>
        <a:lstStyle/>
        <a:p>
          <a:endParaRPr lang="en-US"/>
        </a:p>
      </dgm:t>
    </dgm:pt>
    <dgm:pt modelId="{846BA8CA-3C29-47E8-AF56-C503C800FA4C}" type="pres">
      <dgm:prSet presAssocID="{8402A16A-D16D-49B9-81E6-90B5D36B27C5}" presName="parentText" presStyleLbl="node1" presStyleIdx="1" presStyleCnt="2" custScaleX="9349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9EE630-C90C-433A-AFFF-8EAC3D57F10F}" type="pres">
      <dgm:prSet presAssocID="{8402A16A-D16D-49B9-81E6-90B5D36B27C5}" presName="descendantText" presStyleLbl="alignAccFollowNode1" presStyleIdx="1" presStyleCnt="2" custScaleX="149635" custScaleY="12139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3955C23-DE8E-4EC5-8F42-748D0B0E1F61}" type="presOf" srcId="{8402A16A-D16D-49B9-81E6-90B5D36B27C5}" destId="{846BA8CA-3C29-47E8-AF56-C503C800FA4C}" srcOrd="0" destOrd="0" presId="urn:microsoft.com/office/officeart/2005/8/layout/vList5"/>
    <dgm:cxn modelId="{76DC3766-8B6B-43B2-8DED-D78812EBE82F}" srcId="{A39D2EA7-BEA1-413A-AD99-3B7AC72B42F5}" destId="{8402A16A-D16D-49B9-81E6-90B5D36B27C5}" srcOrd="1" destOrd="0" parTransId="{D58F01D7-241D-4521-B08B-1691B3ECE054}" sibTransId="{1C091DD5-4094-469A-94FF-0892A73EAC1F}"/>
    <dgm:cxn modelId="{9345AFD7-C7A4-4945-B88F-487820E51479}" type="presOf" srcId="{4F58D336-6987-4B69-B96C-7FC5EAEFF8CF}" destId="{BFA9B711-D4B3-4F3F-8685-EC395843E08A}" srcOrd="0" destOrd="0" presId="urn:microsoft.com/office/officeart/2005/8/layout/vList5"/>
    <dgm:cxn modelId="{6B08601D-564C-4C35-A58A-07D16FE2855B}" srcId="{A39D2EA7-BEA1-413A-AD99-3B7AC72B42F5}" destId="{4F58D336-6987-4B69-B96C-7FC5EAEFF8CF}" srcOrd="0" destOrd="0" parTransId="{F4C34BE2-4F33-4CDC-BC44-A218E4EF977A}" sibTransId="{A575B353-439D-46DE-BE18-F9ADAE49542C}"/>
    <dgm:cxn modelId="{06028C0D-A85B-4AE4-A8D2-33859E0E7314}" type="presOf" srcId="{A39D2EA7-BEA1-413A-AD99-3B7AC72B42F5}" destId="{76ED53F6-2944-4A84-A6E1-FA6000A9B4C0}" srcOrd="0" destOrd="0" presId="urn:microsoft.com/office/officeart/2005/8/layout/vList5"/>
    <dgm:cxn modelId="{76D84651-E40E-4574-8553-03EB94F95140}" srcId="{8402A16A-D16D-49B9-81E6-90B5D36B27C5}" destId="{29F2BC47-6499-4C07-AE27-1331B135B7EF}" srcOrd="1" destOrd="0" parTransId="{0D62D80F-C251-4807-93FF-5ACDB3F0941C}" sibTransId="{0E823B40-574A-409A-866E-28E90DC80680}"/>
    <dgm:cxn modelId="{1D73F272-58E1-4156-84EB-8E7067070D1D}" srcId="{8402A16A-D16D-49B9-81E6-90B5D36B27C5}" destId="{7153BA21-53DD-46E2-B708-FDC64A7B048D}" srcOrd="0" destOrd="0" parTransId="{AD6E75EF-9B50-44FB-B667-6BB60C9E15B8}" sibTransId="{F5D92A73-C92A-4953-BEF6-1B9BEFF736EB}"/>
    <dgm:cxn modelId="{0B90FF11-59E4-41D3-A66F-49F3E17C1B7E}" srcId="{4F58D336-6987-4B69-B96C-7FC5EAEFF8CF}" destId="{0B390911-4D46-4282-AECF-DFD8C57F7255}" srcOrd="0" destOrd="0" parTransId="{4BE60F1F-72C5-495B-ABDC-6691784ACB79}" sibTransId="{DA21FFA8-6013-4FB6-BEE4-F40690B9FCC2}"/>
    <dgm:cxn modelId="{6D0F29BB-0D82-4855-828A-EA5C03220998}" srcId="{4F58D336-6987-4B69-B96C-7FC5EAEFF8CF}" destId="{C4498F0C-4092-4CBA-AE38-D6E03404C1ED}" srcOrd="1" destOrd="0" parTransId="{97032450-7B0A-43F9-B1DA-DE98375006EC}" sibTransId="{9800772E-12BC-4CDF-94B7-88FDA2F321BA}"/>
    <dgm:cxn modelId="{8C972E17-C01B-4DDA-96B0-50A34BB2E3F5}" type="presOf" srcId="{0B390911-4D46-4282-AECF-DFD8C57F7255}" destId="{B9168766-630B-42FF-AE37-4B09A03ED9A3}" srcOrd="0" destOrd="0" presId="urn:microsoft.com/office/officeart/2005/8/layout/vList5"/>
    <dgm:cxn modelId="{18BC2F06-9EC5-49A6-8963-DF2A3E6F74B6}" type="presOf" srcId="{C4498F0C-4092-4CBA-AE38-D6E03404C1ED}" destId="{B9168766-630B-42FF-AE37-4B09A03ED9A3}" srcOrd="0" destOrd="1" presId="urn:microsoft.com/office/officeart/2005/8/layout/vList5"/>
    <dgm:cxn modelId="{EF189AFF-EA5C-43E7-B243-BE8A2BCB1F2C}" type="presOf" srcId="{29F2BC47-6499-4C07-AE27-1331B135B7EF}" destId="{D39EE630-C90C-433A-AFFF-8EAC3D57F10F}" srcOrd="0" destOrd="1" presId="urn:microsoft.com/office/officeart/2005/8/layout/vList5"/>
    <dgm:cxn modelId="{52B10201-B3FF-41EA-BB4F-2DEB7E476967}" type="presOf" srcId="{7153BA21-53DD-46E2-B708-FDC64A7B048D}" destId="{D39EE630-C90C-433A-AFFF-8EAC3D57F10F}" srcOrd="0" destOrd="0" presId="urn:microsoft.com/office/officeart/2005/8/layout/vList5"/>
    <dgm:cxn modelId="{60CF93BC-B408-460D-88BC-40729BA0E98F}" type="presParOf" srcId="{76ED53F6-2944-4A84-A6E1-FA6000A9B4C0}" destId="{78496829-440E-422D-8CA6-48DC5AC1A02C}" srcOrd="0" destOrd="0" presId="urn:microsoft.com/office/officeart/2005/8/layout/vList5"/>
    <dgm:cxn modelId="{7FEC4DBC-64E6-45C8-9651-E36F57D6AF21}" type="presParOf" srcId="{78496829-440E-422D-8CA6-48DC5AC1A02C}" destId="{BFA9B711-D4B3-4F3F-8685-EC395843E08A}" srcOrd="0" destOrd="0" presId="urn:microsoft.com/office/officeart/2005/8/layout/vList5"/>
    <dgm:cxn modelId="{5BD639DC-DB0C-450D-9928-1EF563F07F33}" type="presParOf" srcId="{78496829-440E-422D-8CA6-48DC5AC1A02C}" destId="{B9168766-630B-42FF-AE37-4B09A03ED9A3}" srcOrd="1" destOrd="0" presId="urn:microsoft.com/office/officeart/2005/8/layout/vList5"/>
    <dgm:cxn modelId="{321ACF55-A655-4E90-B75C-51A0A7A29F52}" type="presParOf" srcId="{76ED53F6-2944-4A84-A6E1-FA6000A9B4C0}" destId="{D8B8CA08-BD3A-4748-9B44-192501080B84}" srcOrd="1" destOrd="0" presId="urn:microsoft.com/office/officeart/2005/8/layout/vList5"/>
    <dgm:cxn modelId="{2B5F772C-9DED-4519-9D37-8A5FE53AE48C}" type="presParOf" srcId="{76ED53F6-2944-4A84-A6E1-FA6000A9B4C0}" destId="{C2D69573-44EF-4050-9F39-D32511DC75CC}" srcOrd="2" destOrd="0" presId="urn:microsoft.com/office/officeart/2005/8/layout/vList5"/>
    <dgm:cxn modelId="{CF27379F-1C0C-4F66-8139-536967E206F5}" type="presParOf" srcId="{C2D69573-44EF-4050-9F39-D32511DC75CC}" destId="{846BA8CA-3C29-47E8-AF56-C503C800FA4C}" srcOrd="0" destOrd="0" presId="urn:microsoft.com/office/officeart/2005/8/layout/vList5"/>
    <dgm:cxn modelId="{0D0F92D0-43B7-4F48-B9C6-0EA7DEEF2D20}" type="presParOf" srcId="{C2D69573-44EF-4050-9F39-D32511DC75CC}" destId="{D39EE630-C90C-433A-AFFF-8EAC3D57F10F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576D1D9-32ED-4C00-B316-C1E5D9A51F33}" type="doc">
      <dgm:prSet loTypeId="urn:microsoft.com/office/officeart/2005/8/layout/hList1" loCatId="list" qsTypeId="urn:microsoft.com/office/officeart/2005/8/quickstyle/3d1" qsCatId="3D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723C88F8-7EF4-481F-84EE-C767C6F5271B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Recent Legal and Ethical Issues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694CADF7-2CC5-43EC-98BA-AB387BD00216}" type="parTrans" cxnId="{50F608A0-9A96-49A4-9FED-E4E7BCE8BD8B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8A6EEB7-0CDB-467F-80B9-20DA0B761492}" type="sibTrans" cxnId="{50F608A0-9A96-49A4-9FED-E4E7BCE8BD8B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B5DD0FC-D223-4E1D-B338-B5AEF9849BC9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Subprime loans and foreclosures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21EF07F0-40C4-4DD2-A6B9-5407B1058116}" type="parTrans" cxnId="{B968A6AA-3217-4AC3-BDE6-36880A9E13CF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E9CB48C6-9689-4A66-8BDC-A2B8C25F48E1}" type="sibTrans" cxnId="{B968A6AA-3217-4AC3-BDE6-36880A9E13CF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F85640C7-508D-40FC-8B76-48E1A18CC71F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Cybercrimes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8B84489D-425A-400E-AC34-0FE5C31A3656}" type="parTrans" cxnId="{87D7882C-4AC9-4BD5-ABF5-BBECBC2A41FA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76B2299-78E5-4112-9B27-E5DABE896208}" type="sibTrans" cxnId="{87D7882C-4AC9-4BD5-ABF5-BBECBC2A41FA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BFD5A63-11F9-4601-BEAC-403F7C31E3B5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Deceptive advertising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72BECE25-A018-4E48-8E44-2CD25B8D5A98}" type="parTrans" cxnId="{5B032D52-2629-4FF7-B699-AB1909BE389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B7A45AB-FA05-4677-BBE4-E04A0AF1902F}" type="sibTrans" cxnId="{5B032D52-2629-4FF7-B699-AB1909BE389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B1E8750D-9DBF-4D5D-9DC1-948877A5E816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Unfair competitive practices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F065E34B-94B8-49C8-A3E0-8599001AD720}" type="parTrans" cxnId="{B35E0225-2F8F-44E7-A86A-5004A3D695F3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75856AE-18FD-4450-ABBB-CA1FA58EF500}" type="sibTrans" cxnId="{B35E0225-2F8F-44E7-A86A-5004A3D695F3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FBBC07DA-2AF7-4C62-9BEF-30F13A2F5769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Accounting fraud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E59E9DE2-6E30-422E-B9C6-D7DD0F678762}" type="parTrans" cxnId="{3E837FED-1504-47BC-AE0B-F5C77BB7455F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5F2BF6E-C95D-4359-963B-4811C61E44FF}" type="sibTrans" cxnId="{3E837FED-1504-47BC-AE0B-F5C77BB7455F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1D488699-F4A2-45A2-AF58-9DD7352768BF}" type="pres">
      <dgm:prSet presAssocID="{9576D1D9-32ED-4C00-B316-C1E5D9A51F3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851B726-B1A7-48DE-8080-E6580CD22104}" type="pres">
      <dgm:prSet presAssocID="{723C88F8-7EF4-481F-84EE-C767C6F5271B}" presName="composite" presStyleCnt="0"/>
      <dgm:spPr/>
      <dgm:t>
        <a:bodyPr/>
        <a:lstStyle/>
        <a:p>
          <a:endParaRPr lang="en-US"/>
        </a:p>
      </dgm:t>
    </dgm:pt>
    <dgm:pt modelId="{4434ECB6-A9DB-4CDB-9A60-F33AE45B435B}" type="pres">
      <dgm:prSet presAssocID="{723C88F8-7EF4-481F-84EE-C767C6F5271B}" presName="parTx" presStyleLbl="alignNode1" presStyleIdx="0" presStyleCnt="1" custLinFactNeighborY="-1184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B41523-6080-4C3F-AE91-FA901F5B99B5}" type="pres">
      <dgm:prSet presAssocID="{723C88F8-7EF4-481F-84EE-C767C6F5271B}" presName="desTx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CC812B7-0F1E-462F-A9FC-56DC4829EC76}" type="presOf" srcId="{9BFD5A63-11F9-4601-BEAC-403F7C31E3B5}" destId="{29B41523-6080-4C3F-AE91-FA901F5B99B5}" srcOrd="0" destOrd="3" presId="urn:microsoft.com/office/officeart/2005/8/layout/hList1"/>
    <dgm:cxn modelId="{65CA7909-A207-4E48-8645-585EC6C111CD}" type="presOf" srcId="{723C88F8-7EF4-481F-84EE-C767C6F5271B}" destId="{4434ECB6-A9DB-4CDB-9A60-F33AE45B435B}" srcOrd="0" destOrd="0" presId="urn:microsoft.com/office/officeart/2005/8/layout/hList1"/>
    <dgm:cxn modelId="{50F608A0-9A96-49A4-9FED-E4E7BCE8BD8B}" srcId="{9576D1D9-32ED-4C00-B316-C1E5D9A51F33}" destId="{723C88F8-7EF4-481F-84EE-C767C6F5271B}" srcOrd="0" destOrd="0" parTransId="{694CADF7-2CC5-43EC-98BA-AB387BD00216}" sibTransId="{48A6EEB7-0CDB-467F-80B9-20DA0B761492}"/>
    <dgm:cxn modelId="{32E1A33C-0538-438D-AEB7-CCAB39606DC1}" type="presOf" srcId="{F85640C7-508D-40FC-8B76-48E1A18CC71F}" destId="{29B41523-6080-4C3F-AE91-FA901F5B99B5}" srcOrd="0" destOrd="2" presId="urn:microsoft.com/office/officeart/2005/8/layout/hList1"/>
    <dgm:cxn modelId="{9C58EA60-5205-4538-B99C-02E942658382}" type="presOf" srcId="{3B5DD0FC-D223-4E1D-B338-B5AEF9849BC9}" destId="{29B41523-6080-4C3F-AE91-FA901F5B99B5}" srcOrd="0" destOrd="0" presId="urn:microsoft.com/office/officeart/2005/8/layout/hList1"/>
    <dgm:cxn modelId="{B35E0225-2F8F-44E7-A86A-5004A3D695F3}" srcId="{723C88F8-7EF4-481F-84EE-C767C6F5271B}" destId="{B1E8750D-9DBF-4D5D-9DC1-948877A5E816}" srcOrd="4" destOrd="0" parTransId="{F065E34B-94B8-49C8-A3E0-8599001AD720}" sibTransId="{475856AE-18FD-4450-ABBB-CA1FA58EF500}"/>
    <dgm:cxn modelId="{896368F7-149F-4D5C-9694-2C806437BC71}" type="presOf" srcId="{9576D1D9-32ED-4C00-B316-C1E5D9A51F33}" destId="{1D488699-F4A2-45A2-AF58-9DD7352768BF}" srcOrd="0" destOrd="0" presId="urn:microsoft.com/office/officeart/2005/8/layout/hList1"/>
    <dgm:cxn modelId="{5B032D52-2629-4FF7-B699-AB1909BE3894}" srcId="{723C88F8-7EF4-481F-84EE-C767C6F5271B}" destId="{9BFD5A63-11F9-4601-BEAC-403F7C31E3B5}" srcOrd="3" destOrd="0" parTransId="{72BECE25-A018-4E48-8E44-2CD25B8D5A98}" sibTransId="{9B7A45AB-FA05-4677-BBE4-E04A0AF1902F}"/>
    <dgm:cxn modelId="{B968A6AA-3217-4AC3-BDE6-36880A9E13CF}" srcId="{723C88F8-7EF4-481F-84EE-C767C6F5271B}" destId="{3B5DD0FC-D223-4E1D-B338-B5AEF9849BC9}" srcOrd="0" destOrd="0" parTransId="{21EF07F0-40C4-4DD2-A6B9-5407B1058116}" sibTransId="{E9CB48C6-9689-4A66-8BDC-A2B8C25F48E1}"/>
    <dgm:cxn modelId="{87D7882C-4AC9-4BD5-ABF5-BBECBC2A41FA}" srcId="{723C88F8-7EF4-481F-84EE-C767C6F5271B}" destId="{F85640C7-508D-40FC-8B76-48E1A18CC71F}" srcOrd="2" destOrd="0" parTransId="{8B84489D-425A-400E-AC34-0FE5C31A3656}" sibTransId="{376B2299-78E5-4112-9B27-E5DABE896208}"/>
    <dgm:cxn modelId="{4B56C90B-64AA-4ECB-97DB-70C1243BB43C}" type="presOf" srcId="{FBBC07DA-2AF7-4C62-9BEF-30F13A2F5769}" destId="{29B41523-6080-4C3F-AE91-FA901F5B99B5}" srcOrd="0" destOrd="1" presId="urn:microsoft.com/office/officeart/2005/8/layout/hList1"/>
    <dgm:cxn modelId="{59CB6A8D-3D29-4589-8F4B-857F68F183D3}" type="presOf" srcId="{B1E8750D-9DBF-4D5D-9DC1-948877A5E816}" destId="{29B41523-6080-4C3F-AE91-FA901F5B99B5}" srcOrd="0" destOrd="4" presId="urn:microsoft.com/office/officeart/2005/8/layout/hList1"/>
    <dgm:cxn modelId="{3E837FED-1504-47BC-AE0B-F5C77BB7455F}" srcId="{723C88F8-7EF4-481F-84EE-C767C6F5271B}" destId="{FBBC07DA-2AF7-4C62-9BEF-30F13A2F5769}" srcOrd="1" destOrd="0" parTransId="{E59E9DE2-6E30-422E-B9C6-D7DD0F678762}" sibTransId="{55F2BF6E-C95D-4359-963B-4811C61E44FF}"/>
    <dgm:cxn modelId="{2EC78BBC-DF10-469B-9FBC-AFA895D6A1B0}" type="presParOf" srcId="{1D488699-F4A2-45A2-AF58-9DD7352768BF}" destId="{7851B726-B1A7-48DE-8080-E6580CD22104}" srcOrd="0" destOrd="0" presId="urn:microsoft.com/office/officeart/2005/8/layout/hList1"/>
    <dgm:cxn modelId="{72727DE3-ACE6-473E-8192-8EB48118C10D}" type="presParOf" srcId="{7851B726-B1A7-48DE-8080-E6580CD22104}" destId="{4434ECB6-A9DB-4CDB-9A60-F33AE45B435B}" srcOrd="0" destOrd="0" presId="urn:microsoft.com/office/officeart/2005/8/layout/hList1"/>
    <dgm:cxn modelId="{6EC1CF37-82BA-435E-9177-009C0BAA117D}" type="presParOf" srcId="{7851B726-B1A7-48DE-8080-E6580CD22104}" destId="{29B41523-6080-4C3F-AE91-FA901F5B99B5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E2E248B-8CC7-49B9-97A6-33F531F46FA1}" type="doc">
      <dgm:prSet loTypeId="urn:microsoft.com/office/officeart/2005/8/layout/vList2" loCatId="list" qsTypeId="urn:microsoft.com/office/officeart/2005/8/quickstyle/3d1" qsCatId="3D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076FB45C-0C4A-46B9-A0E9-4B40246F1467}">
      <dgm:prSet phldrT="[Text]"/>
      <dgm:spPr/>
      <dgm:t>
        <a:bodyPr/>
        <a:lstStyle/>
        <a:p>
          <a:pPr algn="ctr"/>
          <a:r>
            <a:rPr lang="en-US" dirty="0" smtClean="0">
              <a:latin typeface="Arial" pitchFamily="34" charset="0"/>
              <a:cs typeface="Arial" pitchFamily="34" charset="0"/>
            </a:rPr>
            <a:t>Ethical Issue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A4BB0863-F5D8-468C-9D6A-A197B38AC4F4}" type="parTrans" cxnId="{C5AB1E41-BD57-4A85-908C-B2C0D79D6C2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3CA93DA-5BE4-4998-9F91-62D2C3F76FB5}" type="sibTrans" cxnId="{C5AB1E41-BD57-4A85-908C-B2C0D79D6C2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6F5ED00D-4EE5-4A81-A9D8-07210F092398}">
      <dgm:prSet phldrT="[Text]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An identifiable problem, situation, or opportunity that requires a person to choose from among several actions that may be evaluated as right or wrong, ethical or unethical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B495D364-84AE-4A85-BE38-1FE793F5CD87}" type="parTrans" cxnId="{91800274-B2CD-4A1C-9171-91ED4A4B437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558223C-9640-4781-8313-6C8B263A8E72}" type="sibTrans" cxnId="{91800274-B2CD-4A1C-9171-91ED4A4B437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DD8B3834-0DD5-460C-AF18-D2D0F9E46A2B}" type="pres">
      <dgm:prSet presAssocID="{DE2E248B-8CC7-49B9-97A6-33F531F46FA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B678671-25C4-4BDE-A72D-FAE79A0F9484}" type="pres">
      <dgm:prSet presAssocID="{076FB45C-0C4A-46B9-A0E9-4B40246F1467}" presName="parentText" presStyleLbl="node1" presStyleIdx="0" presStyleCnt="1" custLinFactNeighborY="405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128D0B0-D60D-4E1D-ABF6-6E613833AE0D}" type="pres">
      <dgm:prSet presAssocID="{076FB45C-0C4A-46B9-A0E9-4B40246F1467}" presName="childText" presStyleLbl="revTx" presStyleIdx="0" presStyleCnt="1" custLinFactNeighborY="1263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1800274-B2CD-4A1C-9171-91ED4A4B437E}" srcId="{076FB45C-0C4A-46B9-A0E9-4B40246F1467}" destId="{6F5ED00D-4EE5-4A81-A9D8-07210F092398}" srcOrd="0" destOrd="0" parTransId="{B495D364-84AE-4A85-BE38-1FE793F5CD87}" sibTransId="{5558223C-9640-4781-8313-6C8B263A8E72}"/>
    <dgm:cxn modelId="{97F9A276-BCD0-48C7-9E86-6573A3048042}" type="presOf" srcId="{076FB45C-0C4A-46B9-A0E9-4B40246F1467}" destId="{7B678671-25C4-4BDE-A72D-FAE79A0F9484}" srcOrd="0" destOrd="0" presId="urn:microsoft.com/office/officeart/2005/8/layout/vList2"/>
    <dgm:cxn modelId="{0AA1EFD4-0C1F-4194-967C-5819D300A12B}" type="presOf" srcId="{DE2E248B-8CC7-49B9-97A6-33F531F46FA1}" destId="{DD8B3834-0DD5-460C-AF18-D2D0F9E46A2B}" srcOrd="0" destOrd="0" presId="urn:microsoft.com/office/officeart/2005/8/layout/vList2"/>
    <dgm:cxn modelId="{C5AB1E41-BD57-4A85-908C-B2C0D79D6C28}" srcId="{DE2E248B-8CC7-49B9-97A6-33F531F46FA1}" destId="{076FB45C-0C4A-46B9-A0E9-4B40246F1467}" srcOrd="0" destOrd="0" parTransId="{A4BB0863-F5D8-468C-9D6A-A197B38AC4F4}" sibTransId="{93CA93DA-5BE4-4998-9F91-62D2C3F76FB5}"/>
    <dgm:cxn modelId="{4FFCA8B0-9574-4FAC-8C15-5EEFC1365227}" type="presOf" srcId="{6F5ED00D-4EE5-4A81-A9D8-07210F092398}" destId="{A128D0B0-D60D-4E1D-ABF6-6E613833AE0D}" srcOrd="0" destOrd="0" presId="urn:microsoft.com/office/officeart/2005/8/layout/vList2"/>
    <dgm:cxn modelId="{5BDF638A-128B-44DD-99FB-11E9F0F17676}" type="presParOf" srcId="{DD8B3834-0DD5-460C-AF18-D2D0F9E46A2B}" destId="{7B678671-25C4-4BDE-A72D-FAE79A0F9484}" srcOrd="0" destOrd="0" presId="urn:microsoft.com/office/officeart/2005/8/layout/vList2"/>
    <dgm:cxn modelId="{57BA13E8-534D-4D5A-8729-439742E45607}" type="presParOf" srcId="{DD8B3834-0DD5-460C-AF18-D2D0F9E46A2B}" destId="{A128D0B0-D60D-4E1D-ABF6-6E613833AE0D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5D2616C-3B98-487E-89DC-A32397A73532}" type="doc">
      <dgm:prSet loTypeId="urn:microsoft.com/office/officeart/2005/8/layout/hList1" loCatId="list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7BF3E20A-628C-4CD5-AD6C-B0D8BE8EF7F5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Misuse of Company Time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95A45DD0-D219-4813-855B-8692EF96BA7F}" type="parTrans" cxnId="{72C9F3D3-A829-4902-AEAB-B1A6F6F9EB1B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8561551-7817-47B0-B06B-05FA58BB848C}" type="sibTrans" cxnId="{72C9F3D3-A829-4902-AEAB-B1A6F6F9EB1B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C3F73DC8-F0CE-415F-BB5B-D97335ABCCCD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Estimated to cost hundreds of billions a year in lost productivity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CE87D956-BE77-4E0B-A74F-408EE2DB0678}" type="parTrans" cxnId="{A52DA657-9F4A-43B2-9196-DED517BC5D0F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11B719E-E0ED-428D-81DB-964567F13521}" type="sibTrans" cxnId="{A52DA657-9F4A-43B2-9196-DED517BC5D0F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DF50F26-BF67-47B5-8176-F32A1756860B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Misuse of Company Resources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D00C732A-E0AF-4599-85B1-8384BA4FB063}" type="parTrans" cxnId="{AABA49A4-5FF7-4B75-95A8-6EB52F7707C2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69552259-517E-4DDF-8952-4E1FA62E3D50}" type="sibTrans" cxnId="{AABA49A4-5FF7-4B75-95A8-6EB52F7707C2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60D3BD6-D5E9-4CBB-989D-FB3B67C139AE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Company policies help prevent company resource abuse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C32BF69F-CC62-4D9A-B920-D50D2D67848C}" type="parTrans" cxnId="{C1E66BAB-32C4-456F-9333-7F2E84105A6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E64EA06-EEFA-44FD-8EBF-6ED29124423D}" type="sibTrans" cxnId="{C1E66BAB-32C4-456F-9333-7F2E84105A6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68DB39A3-05E5-4ABF-8F48-D45BA621942F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Conflict of Interest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DD39CB39-E0DE-4FD8-9E79-9ED76AE0E92C}" type="parTrans" cxnId="{F0DB8F20-515F-4419-A7AF-F3D044BBC3BC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CF74495-43EE-41AF-BE92-FBF85F7CBAD9}" type="sibTrans" cxnId="{F0DB8F20-515F-4419-A7AF-F3D044BBC3BC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69F65BA5-BB77-4CF1-9F07-4C39D7B195A7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Exists when a person must choose whether to advance their own interests or those of others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43715D80-DC4E-4202-ABB8-52D6F1D83545}" type="parTrans" cxnId="{97B6F5E7-B14C-4A5C-8881-B6A5810FB71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81547107-F4E4-4D4A-8904-557AE4838CD5}" type="sibTrans" cxnId="{97B6F5E7-B14C-4A5C-8881-B6A5810FB71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804F38EF-064E-4700-993E-371142D3D827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Bribery is a form of conflict of interest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5B3CF29B-C79C-4025-9F89-69D09A4B2878}" type="parTrans" cxnId="{8C461814-7FC6-4149-B374-D4BFD2A4ED50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67E7ED08-F6C4-4F4D-B711-F0D78E27C9BE}" type="sibTrans" cxnId="{8C461814-7FC6-4149-B374-D4BFD2A4ED50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BA9C8E5-2736-4FAA-94F9-9FD6ABACEB99}" type="pres">
      <dgm:prSet presAssocID="{05D2616C-3B98-487E-89DC-A32397A7353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481E51A-FB07-4C69-A209-4B51E01E0DEB}" type="pres">
      <dgm:prSet presAssocID="{7BF3E20A-628C-4CD5-AD6C-B0D8BE8EF7F5}" presName="composite" presStyleCnt="0"/>
      <dgm:spPr/>
      <dgm:t>
        <a:bodyPr/>
        <a:lstStyle/>
        <a:p>
          <a:endParaRPr lang="en-US"/>
        </a:p>
      </dgm:t>
    </dgm:pt>
    <dgm:pt modelId="{60115460-EE06-44A5-A7A1-40E8D71CF3C2}" type="pres">
      <dgm:prSet presAssocID="{7BF3E20A-628C-4CD5-AD6C-B0D8BE8EF7F5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763AE4-C92D-496A-A93E-64974163E173}" type="pres">
      <dgm:prSet presAssocID="{7BF3E20A-628C-4CD5-AD6C-B0D8BE8EF7F5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65BF48-5A17-4203-B48A-FF123AFF60F2}" type="pres">
      <dgm:prSet presAssocID="{58561551-7817-47B0-B06B-05FA58BB848C}" presName="space" presStyleCnt="0"/>
      <dgm:spPr/>
      <dgm:t>
        <a:bodyPr/>
        <a:lstStyle/>
        <a:p>
          <a:endParaRPr lang="en-US"/>
        </a:p>
      </dgm:t>
    </dgm:pt>
    <dgm:pt modelId="{71435FE4-FEE7-44B1-8827-4F9A86E8D78C}" type="pres">
      <dgm:prSet presAssocID="{3DF50F26-BF67-47B5-8176-F32A1756860B}" presName="composite" presStyleCnt="0"/>
      <dgm:spPr/>
      <dgm:t>
        <a:bodyPr/>
        <a:lstStyle/>
        <a:p>
          <a:endParaRPr lang="en-US"/>
        </a:p>
      </dgm:t>
    </dgm:pt>
    <dgm:pt modelId="{EF27632E-8883-4A36-A1D1-082683874D3A}" type="pres">
      <dgm:prSet presAssocID="{3DF50F26-BF67-47B5-8176-F32A1756860B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2D5F746-5FE1-45EB-AC05-02B17FB9F41B}" type="pres">
      <dgm:prSet presAssocID="{3DF50F26-BF67-47B5-8176-F32A1756860B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07E120-D605-4177-99A3-56C5A79E1589}" type="pres">
      <dgm:prSet presAssocID="{69552259-517E-4DDF-8952-4E1FA62E3D50}" presName="space" presStyleCnt="0"/>
      <dgm:spPr/>
      <dgm:t>
        <a:bodyPr/>
        <a:lstStyle/>
        <a:p>
          <a:endParaRPr lang="en-US"/>
        </a:p>
      </dgm:t>
    </dgm:pt>
    <dgm:pt modelId="{82CF1355-58DF-4364-8DDF-FA248949BD21}" type="pres">
      <dgm:prSet presAssocID="{68DB39A3-05E5-4ABF-8F48-D45BA621942F}" presName="composite" presStyleCnt="0"/>
      <dgm:spPr/>
      <dgm:t>
        <a:bodyPr/>
        <a:lstStyle/>
        <a:p>
          <a:endParaRPr lang="en-US"/>
        </a:p>
      </dgm:t>
    </dgm:pt>
    <dgm:pt modelId="{7F7014C5-884F-4499-BF6E-981E94EEB29B}" type="pres">
      <dgm:prSet presAssocID="{68DB39A3-05E5-4ABF-8F48-D45BA621942F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2B347A-A7B3-448B-B020-2903AEF783A7}" type="pres">
      <dgm:prSet presAssocID="{68DB39A3-05E5-4ABF-8F48-D45BA621942F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9AE5FFD-DF19-48CF-B93B-A7EED4166274}" type="presOf" srcId="{804F38EF-064E-4700-993E-371142D3D827}" destId="{D82B347A-A7B3-448B-B020-2903AEF783A7}" srcOrd="0" destOrd="1" presId="urn:microsoft.com/office/officeart/2005/8/layout/hList1"/>
    <dgm:cxn modelId="{72C9F3D3-A829-4902-AEAB-B1A6F6F9EB1B}" srcId="{05D2616C-3B98-487E-89DC-A32397A73532}" destId="{7BF3E20A-628C-4CD5-AD6C-B0D8BE8EF7F5}" srcOrd="0" destOrd="0" parTransId="{95A45DD0-D219-4813-855B-8692EF96BA7F}" sibTransId="{58561551-7817-47B0-B06B-05FA58BB848C}"/>
    <dgm:cxn modelId="{AABA49A4-5FF7-4B75-95A8-6EB52F7707C2}" srcId="{05D2616C-3B98-487E-89DC-A32397A73532}" destId="{3DF50F26-BF67-47B5-8176-F32A1756860B}" srcOrd="1" destOrd="0" parTransId="{D00C732A-E0AF-4599-85B1-8384BA4FB063}" sibTransId="{69552259-517E-4DDF-8952-4E1FA62E3D50}"/>
    <dgm:cxn modelId="{01ECC79B-3B26-4C89-8E3B-659B97387894}" type="presOf" srcId="{69F65BA5-BB77-4CF1-9F07-4C39D7B195A7}" destId="{D82B347A-A7B3-448B-B020-2903AEF783A7}" srcOrd="0" destOrd="0" presId="urn:microsoft.com/office/officeart/2005/8/layout/hList1"/>
    <dgm:cxn modelId="{AE108FF3-DFC6-4DFF-9130-263574DB3865}" type="presOf" srcId="{7BF3E20A-628C-4CD5-AD6C-B0D8BE8EF7F5}" destId="{60115460-EE06-44A5-A7A1-40E8D71CF3C2}" srcOrd="0" destOrd="0" presId="urn:microsoft.com/office/officeart/2005/8/layout/hList1"/>
    <dgm:cxn modelId="{F1B5E5A2-0996-4B53-BDBB-77F335E8E833}" type="presOf" srcId="{C3F73DC8-F0CE-415F-BB5B-D97335ABCCCD}" destId="{5D763AE4-C92D-496A-A93E-64974163E173}" srcOrd="0" destOrd="0" presId="urn:microsoft.com/office/officeart/2005/8/layout/hList1"/>
    <dgm:cxn modelId="{B692031C-4F13-4E6C-A252-F909785C98B7}" type="presOf" srcId="{3DF50F26-BF67-47B5-8176-F32A1756860B}" destId="{EF27632E-8883-4A36-A1D1-082683874D3A}" srcOrd="0" destOrd="0" presId="urn:microsoft.com/office/officeart/2005/8/layout/hList1"/>
    <dgm:cxn modelId="{42062D5B-B308-4C21-815B-131D430B44BC}" type="presOf" srcId="{68DB39A3-05E5-4ABF-8F48-D45BA621942F}" destId="{7F7014C5-884F-4499-BF6E-981E94EEB29B}" srcOrd="0" destOrd="0" presId="urn:microsoft.com/office/officeart/2005/8/layout/hList1"/>
    <dgm:cxn modelId="{C1E66BAB-32C4-456F-9333-7F2E84105A67}" srcId="{3DF50F26-BF67-47B5-8176-F32A1756860B}" destId="{560D3BD6-D5E9-4CBB-989D-FB3B67C139AE}" srcOrd="0" destOrd="0" parTransId="{C32BF69F-CC62-4D9A-B920-D50D2D67848C}" sibTransId="{4E64EA06-EEFA-44FD-8EBF-6ED29124423D}"/>
    <dgm:cxn modelId="{A9BC1A1F-89E3-46E4-9322-A503CBDC5F75}" type="presOf" srcId="{05D2616C-3B98-487E-89DC-A32397A73532}" destId="{5BA9C8E5-2736-4FAA-94F9-9FD6ABACEB99}" srcOrd="0" destOrd="0" presId="urn:microsoft.com/office/officeart/2005/8/layout/hList1"/>
    <dgm:cxn modelId="{A52DA657-9F4A-43B2-9196-DED517BC5D0F}" srcId="{7BF3E20A-628C-4CD5-AD6C-B0D8BE8EF7F5}" destId="{C3F73DC8-F0CE-415F-BB5B-D97335ABCCCD}" srcOrd="0" destOrd="0" parTransId="{CE87D956-BE77-4E0B-A74F-408EE2DB0678}" sibTransId="{411B719E-E0ED-428D-81DB-964567F13521}"/>
    <dgm:cxn modelId="{8C461814-7FC6-4149-B374-D4BFD2A4ED50}" srcId="{68DB39A3-05E5-4ABF-8F48-D45BA621942F}" destId="{804F38EF-064E-4700-993E-371142D3D827}" srcOrd="1" destOrd="0" parTransId="{5B3CF29B-C79C-4025-9F89-69D09A4B2878}" sibTransId="{67E7ED08-F6C4-4F4D-B711-F0D78E27C9BE}"/>
    <dgm:cxn modelId="{F0DB8F20-515F-4419-A7AF-F3D044BBC3BC}" srcId="{05D2616C-3B98-487E-89DC-A32397A73532}" destId="{68DB39A3-05E5-4ABF-8F48-D45BA621942F}" srcOrd="2" destOrd="0" parTransId="{DD39CB39-E0DE-4FD8-9E79-9ED76AE0E92C}" sibTransId="{9CF74495-43EE-41AF-BE92-FBF85F7CBAD9}"/>
    <dgm:cxn modelId="{97B6F5E7-B14C-4A5C-8881-B6A5810FB717}" srcId="{68DB39A3-05E5-4ABF-8F48-D45BA621942F}" destId="{69F65BA5-BB77-4CF1-9F07-4C39D7B195A7}" srcOrd="0" destOrd="0" parTransId="{43715D80-DC4E-4202-ABB8-52D6F1D83545}" sibTransId="{81547107-F4E4-4D4A-8904-557AE4838CD5}"/>
    <dgm:cxn modelId="{DF7F6C1B-606D-4130-B0FC-C5DBFC1B1DB6}" type="presOf" srcId="{560D3BD6-D5E9-4CBB-989D-FB3B67C139AE}" destId="{A2D5F746-5FE1-45EB-AC05-02B17FB9F41B}" srcOrd="0" destOrd="0" presId="urn:microsoft.com/office/officeart/2005/8/layout/hList1"/>
    <dgm:cxn modelId="{CCAD02F9-4C71-4B65-981B-A13EE72467CC}" type="presParOf" srcId="{5BA9C8E5-2736-4FAA-94F9-9FD6ABACEB99}" destId="{E481E51A-FB07-4C69-A209-4B51E01E0DEB}" srcOrd="0" destOrd="0" presId="urn:microsoft.com/office/officeart/2005/8/layout/hList1"/>
    <dgm:cxn modelId="{81EB9445-1D20-4C42-8937-A51DF9E53CBA}" type="presParOf" srcId="{E481E51A-FB07-4C69-A209-4B51E01E0DEB}" destId="{60115460-EE06-44A5-A7A1-40E8D71CF3C2}" srcOrd="0" destOrd="0" presId="urn:microsoft.com/office/officeart/2005/8/layout/hList1"/>
    <dgm:cxn modelId="{4D8BF111-4A78-4AC6-A74B-E7F83C5AA31B}" type="presParOf" srcId="{E481E51A-FB07-4C69-A209-4B51E01E0DEB}" destId="{5D763AE4-C92D-496A-A93E-64974163E173}" srcOrd="1" destOrd="0" presId="urn:microsoft.com/office/officeart/2005/8/layout/hList1"/>
    <dgm:cxn modelId="{79DB9FB0-40F4-4F17-8339-BCCE2F7A0645}" type="presParOf" srcId="{5BA9C8E5-2736-4FAA-94F9-9FD6ABACEB99}" destId="{E765BF48-5A17-4203-B48A-FF123AFF60F2}" srcOrd="1" destOrd="0" presId="urn:microsoft.com/office/officeart/2005/8/layout/hList1"/>
    <dgm:cxn modelId="{DC8E6ADA-B8A5-457A-95D6-37C249721447}" type="presParOf" srcId="{5BA9C8E5-2736-4FAA-94F9-9FD6ABACEB99}" destId="{71435FE4-FEE7-44B1-8827-4F9A86E8D78C}" srcOrd="2" destOrd="0" presId="urn:microsoft.com/office/officeart/2005/8/layout/hList1"/>
    <dgm:cxn modelId="{5E9365F9-B1D8-48F1-9F13-83CAFDF202BB}" type="presParOf" srcId="{71435FE4-FEE7-44B1-8827-4F9A86E8D78C}" destId="{EF27632E-8883-4A36-A1D1-082683874D3A}" srcOrd="0" destOrd="0" presId="urn:microsoft.com/office/officeart/2005/8/layout/hList1"/>
    <dgm:cxn modelId="{08B4175B-AAF1-4FA6-B73D-0B5075C982E2}" type="presParOf" srcId="{71435FE4-FEE7-44B1-8827-4F9A86E8D78C}" destId="{A2D5F746-5FE1-45EB-AC05-02B17FB9F41B}" srcOrd="1" destOrd="0" presId="urn:microsoft.com/office/officeart/2005/8/layout/hList1"/>
    <dgm:cxn modelId="{F99B80A9-26A3-4C71-BD2B-A4CD63F17F69}" type="presParOf" srcId="{5BA9C8E5-2736-4FAA-94F9-9FD6ABACEB99}" destId="{3C07E120-D605-4177-99A3-56C5A79E1589}" srcOrd="3" destOrd="0" presId="urn:microsoft.com/office/officeart/2005/8/layout/hList1"/>
    <dgm:cxn modelId="{6209BBCD-B271-4B21-8929-EEF1AE6F5CBD}" type="presParOf" srcId="{5BA9C8E5-2736-4FAA-94F9-9FD6ABACEB99}" destId="{82CF1355-58DF-4364-8DDF-FA248949BD21}" srcOrd="4" destOrd="0" presId="urn:microsoft.com/office/officeart/2005/8/layout/hList1"/>
    <dgm:cxn modelId="{97AD4FAF-2846-435C-AC75-ED4CD880FF6A}" type="presParOf" srcId="{82CF1355-58DF-4364-8DDF-FA248949BD21}" destId="{7F7014C5-884F-4499-BF6E-981E94EEB29B}" srcOrd="0" destOrd="0" presId="urn:microsoft.com/office/officeart/2005/8/layout/hList1"/>
    <dgm:cxn modelId="{50E90CA5-F879-454E-A221-C06BF402287B}" type="presParOf" srcId="{82CF1355-58DF-4364-8DDF-FA248949BD21}" destId="{D82B347A-A7B3-448B-B020-2903AEF783A7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33122D0-B3F4-482F-AB85-B8A923299E8B}" type="doc">
      <dgm:prSet loTypeId="urn:microsoft.com/office/officeart/2005/8/layout/vList2" loCatId="list" qsTypeId="urn:microsoft.com/office/officeart/2005/8/quickstyle/3d1" qsCatId="3D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D2738C36-4FDB-4CCD-B7BA-23913D27F61C}">
      <dgm:prSet phldrT="[Text]" custT="1"/>
      <dgm:spPr/>
      <dgm:t>
        <a:bodyPr/>
        <a:lstStyle/>
        <a:p>
          <a:pPr algn="ctr"/>
          <a:r>
            <a:rPr lang="en-US" sz="2600" dirty="0" smtClean="0">
              <a:latin typeface="Arial" pitchFamily="34" charset="0"/>
              <a:cs typeface="Arial" pitchFamily="34" charset="0"/>
            </a:rPr>
            <a:t>Bribery</a:t>
          </a:r>
          <a:r>
            <a:rPr lang="en-US" sz="3000" dirty="0" smtClean="0">
              <a:latin typeface="Arial" pitchFamily="34" charset="0"/>
              <a:cs typeface="Arial" pitchFamily="34" charset="0"/>
            </a:rPr>
            <a:t> </a:t>
          </a:r>
          <a:endParaRPr lang="en-US" sz="3000" dirty="0">
            <a:latin typeface="Arial" pitchFamily="34" charset="0"/>
            <a:cs typeface="Arial" pitchFamily="34" charset="0"/>
          </a:endParaRPr>
        </a:p>
      </dgm:t>
    </dgm:pt>
    <dgm:pt modelId="{9B0C8DF5-3902-4724-B9A7-125F3D95C52D}" type="parTrans" cxnId="{C4427E2C-4EB7-4437-961F-AFE72CD7D952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65185673-1A02-4281-A1FD-D825B3B77C84}" type="sibTrans" cxnId="{C4427E2C-4EB7-4437-961F-AFE72CD7D952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FED2E9C8-3931-44D1-83F9-D6340C8E3B9A}">
      <dgm:prSet phldrT="[Text]" custT="1"/>
      <dgm:spPr/>
      <dgm:t>
        <a:bodyPr/>
        <a:lstStyle/>
        <a:p>
          <a:r>
            <a:rPr lang="en-US" sz="2400" dirty="0" smtClean="0">
              <a:latin typeface="Arial" pitchFamily="34" charset="0"/>
              <a:cs typeface="Arial" pitchFamily="34" charset="0"/>
            </a:rPr>
            <a:t>Payments, gifts or special favors intended to influence the outcome of a decision</a:t>
          </a:r>
          <a:endParaRPr lang="en-US" sz="2400" dirty="0">
            <a:latin typeface="Arial" pitchFamily="34" charset="0"/>
            <a:cs typeface="Arial" pitchFamily="34" charset="0"/>
          </a:endParaRPr>
        </a:p>
      </dgm:t>
    </dgm:pt>
    <dgm:pt modelId="{E681B8CE-8F08-41FD-9A31-61CF997F131C}" type="parTrans" cxnId="{E59AECE6-DDE7-40D2-8D41-517927C3F57C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5FECB77-5BB5-49FE-B1DB-26E32EBF106C}" type="sibTrans" cxnId="{E59AECE6-DDE7-40D2-8D41-517927C3F57C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7ADE479D-8D8F-4A96-ABC7-524D6F507B60}" type="pres">
      <dgm:prSet presAssocID="{133122D0-B3F4-482F-AB85-B8A923299E8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9BBC2B6-14A1-4370-A27B-DC17895A472E}" type="pres">
      <dgm:prSet presAssocID="{D2738C36-4FDB-4CCD-B7BA-23913D27F61C}" presName="parentText" presStyleLbl="node1" presStyleIdx="0" presStyleCnt="1" custScaleY="7599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447DE9-A0A1-4657-BD3D-70D86E26CA58}" type="pres">
      <dgm:prSet presAssocID="{D2738C36-4FDB-4CCD-B7BA-23913D27F61C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E68A96C-E5F5-435D-BAAE-888577D76D08}" type="presOf" srcId="{D2738C36-4FDB-4CCD-B7BA-23913D27F61C}" destId="{29BBC2B6-14A1-4370-A27B-DC17895A472E}" srcOrd="0" destOrd="0" presId="urn:microsoft.com/office/officeart/2005/8/layout/vList2"/>
    <dgm:cxn modelId="{C4427E2C-4EB7-4437-961F-AFE72CD7D952}" srcId="{133122D0-B3F4-482F-AB85-B8A923299E8B}" destId="{D2738C36-4FDB-4CCD-B7BA-23913D27F61C}" srcOrd="0" destOrd="0" parTransId="{9B0C8DF5-3902-4724-B9A7-125F3D95C52D}" sibTransId="{65185673-1A02-4281-A1FD-D825B3B77C84}"/>
    <dgm:cxn modelId="{91D21A82-FC88-4EA7-8333-FF95C9520181}" type="presOf" srcId="{133122D0-B3F4-482F-AB85-B8A923299E8B}" destId="{7ADE479D-8D8F-4A96-ABC7-524D6F507B60}" srcOrd="0" destOrd="0" presId="urn:microsoft.com/office/officeart/2005/8/layout/vList2"/>
    <dgm:cxn modelId="{E59AECE6-DDE7-40D2-8D41-517927C3F57C}" srcId="{D2738C36-4FDB-4CCD-B7BA-23913D27F61C}" destId="{FED2E9C8-3931-44D1-83F9-D6340C8E3B9A}" srcOrd="0" destOrd="0" parTransId="{E681B8CE-8F08-41FD-9A31-61CF997F131C}" sibTransId="{95FECB77-5BB5-49FE-B1DB-26E32EBF106C}"/>
    <dgm:cxn modelId="{A39C2AA7-C366-4A42-B28F-F8D55A3DC204}" type="presOf" srcId="{FED2E9C8-3931-44D1-83F9-D6340C8E3B9A}" destId="{AD447DE9-A0A1-4657-BD3D-70D86E26CA58}" srcOrd="0" destOrd="0" presId="urn:microsoft.com/office/officeart/2005/8/layout/vList2"/>
    <dgm:cxn modelId="{2394A8B6-AC9B-4943-96C3-FF49BDA3F7A0}" type="presParOf" srcId="{7ADE479D-8D8F-4A96-ABC7-524D6F507B60}" destId="{29BBC2B6-14A1-4370-A27B-DC17895A472E}" srcOrd="0" destOrd="0" presId="urn:microsoft.com/office/officeart/2005/8/layout/vList2"/>
    <dgm:cxn modelId="{6B40CAC5-1B50-46AE-9DD7-A6FE2601C1F8}" type="presParOf" srcId="{7ADE479D-8D8F-4A96-ABC7-524D6F507B60}" destId="{AD447DE9-A0A1-4657-BD3D-70D86E26CA58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D77CC2B-74C9-447F-B94C-6C0E050B0469}" type="doc">
      <dgm:prSet loTypeId="urn:microsoft.com/office/officeart/2005/8/layout/vList2" loCatId="list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D3B1A0D3-84B9-4319-890B-46C751B2566D}">
      <dgm:prSet phldrT="[Text]"/>
      <dgm:spPr/>
      <dgm:t>
        <a:bodyPr/>
        <a:lstStyle/>
        <a:p>
          <a:pPr algn="ctr"/>
          <a:r>
            <a:rPr lang="en-US" dirty="0" smtClean="0">
              <a:latin typeface="Arial" pitchFamily="34" charset="0"/>
              <a:cs typeface="Arial" pitchFamily="34" charset="0"/>
            </a:rPr>
            <a:t>Code of Ethics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74CE4C20-2D35-4042-A7F3-47E9B6AC5A61}" type="parTrans" cxnId="{A11CDC58-1649-46E8-A471-04B981DB9A2C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ACA9337-71B5-4B86-9B2B-1622DF3C4624}" type="sibTrans" cxnId="{A11CDC58-1649-46E8-A471-04B981DB9A2C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8B0E83CE-0E77-49B1-8255-5DAB60D86DFC}">
      <dgm:prSet phldrT="[Text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400" dirty="0" smtClean="0">
              <a:latin typeface="Arial" pitchFamily="34" charset="0"/>
              <a:cs typeface="Arial" pitchFamily="34" charset="0"/>
            </a:rPr>
            <a:t>Formalized rules and standards that describe what a company expects of its employees</a:t>
          </a:r>
          <a:endParaRPr lang="en-US" sz="2400" dirty="0">
            <a:latin typeface="Arial" pitchFamily="34" charset="0"/>
            <a:cs typeface="Arial" pitchFamily="34" charset="0"/>
          </a:endParaRPr>
        </a:p>
      </dgm:t>
    </dgm:pt>
    <dgm:pt modelId="{ACAD62CF-40F7-44AA-80B8-1C2E7ED488E5}" type="parTrans" cxnId="{7DF0D08B-6DB2-4124-9ED1-E4D941AE3981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77497D1-A77C-4A11-89ED-428F97DCEB84}" type="sibTrans" cxnId="{7DF0D08B-6DB2-4124-9ED1-E4D941AE3981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9F2BF87-F192-4A78-A4F5-300812514C7C}">
      <dgm:prSet phldrT="[Text]"/>
      <dgm:spPr/>
      <dgm:t>
        <a:bodyPr/>
        <a:lstStyle/>
        <a:p>
          <a:pPr algn="ctr"/>
          <a:r>
            <a:rPr lang="en-US" dirty="0" smtClean="0">
              <a:latin typeface="Arial" pitchFamily="34" charset="0"/>
              <a:cs typeface="Arial" pitchFamily="34" charset="0"/>
            </a:rPr>
            <a:t>Whistleblowing 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37118E4F-BE59-4A55-8F70-B5F5A5EF994D}" type="parTrans" cxnId="{840B879E-52CB-4CF9-9F0A-CAC8B90EC35D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E5D711A2-76AF-466A-9504-8F4EFA91E92D}" type="sibTrans" cxnId="{840B879E-52CB-4CF9-9F0A-CAC8B90EC35D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0CC157C-96A3-4335-8CF9-60F6D14726DD}">
      <dgm:prSet phldrT="[Text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400" dirty="0" smtClean="0">
              <a:latin typeface="Arial" pitchFamily="34" charset="0"/>
              <a:cs typeface="Arial" pitchFamily="34" charset="0"/>
            </a:rPr>
            <a:t>The act of an employee exposing an employer’s wrongdoing to outsiders, such as the media or government regulatory agencies</a:t>
          </a:r>
          <a:endParaRPr lang="en-US" sz="2400" dirty="0">
            <a:latin typeface="Arial" pitchFamily="34" charset="0"/>
            <a:cs typeface="Arial" pitchFamily="34" charset="0"/>
          </a:endParaRPr>
        </a:p>
      </dgm:t>
    </dgm:pt>
    <dgm:pt modelId="{9F236EDC-9A2E-4306-8BA0-1F91BEF630E3}" type="parTrans" cxnId="{C7BD2B53-C967-4A61-8531-25252EA70E3D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C43F0B84-0361-4B38-8B27-772887B4A1C3}" type="sibTrans" cxnId="{C7BD2B53-C967-4A61-8531-25252EA70E3D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E30113D3-D001-425B-B5A3-4E64A69C0DBB}" type="pres">
      <dgm:prSet presAssocID="{AD77CC2B-74C9-447F-B94C-6C0E050B046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2A89689-1E3C-4EC6-8878-4E7B2C656EE9}" type="pres">
      <dgm:prSet presAssocID="{D3B1A0D3-84B9-4319-890B-46C751B2566D}" presName="parentText" presStyleLbl="node1" presStyleIdx="0" presStyleCnt="2" custScaleY="9124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A1C296-34F0-40B8-9205-BD2745BDBF71}" type="pres">
      <dgm:prSet presAssocID="{D3B1A0D3-84B9-4319-890B-46C751B2566D}" presName="childText" presStyleLbl="revTx" presStyleIdx="0" presStyleCnt="2" custScaleY="9879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A3CA46-72A6-4463-8D50-3E1B83D6FCD5}" type="pres">
      <dgm:prSet presAssocID="{49F2BF87-F192-4A78-A4F5-300812514C7C}" presName="parentText" presStyleLbl="node1" presStyleIdx="1" presStyleCnt="2" custScaleY="8803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A723CF-09BB-4048-B12F-9F811AC92186}" type="pres">
      <dgm:prSet presAssocID="{49F2BF87-F192-4A78-A4F5-300812514C7C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DF0D08B-6DB2-4124-9ED1-E4D941AE3981}" srcId="{D3B1A0D3-84B9-4319-890B-46C751B2566D}" destId="{8B0E83CE-0E77-49B1-8255-5DAB60D86DFC}" srcOrd="0" destOrd="0" parTransId="{ACAD62CF-40F7-44AA-80B8-1C2E7ED488E5}" sibTransId="{577497D1-A77C-4A11-89ED-428F97DCEB84}"/>
    <dgm:cxn modelId="{A6A702AD-7ECF-4B8A-B2AB-A68C95DFFC44}" type="presOf" srcId="{49F2BF87-F192-4A78-A4F5-300812514C7C}" destId="{B8A3CA46-72A6-4463-8D50-3E1B83D6FCD5}" srcOrd="0" destOrd="0" presId="urn:microsoft.com/office/officeart/2005/8/layout/vList2"/>
    <dgm:cxn modelId="{BE8CF11D-75C0-429B-9386-A3F804B5CC88}" type="presOf" srcId="{50CC157C-96A3-4335-8CF9-60F6D14726DD}" destId="{D1A723CF-09BB-4048-B12F-9F811AC92186}" srcOrd="0" destOrd="0" presId="urn:microsoft.com/office/officeart/2005/8/layout/vList2"/>
    <dgm:cxn modelId="{D00CF033-7783-41E9-BA66-D30DAAB8A94C}" type="presOf" srcId="{8B0E83CE-0E77-49B1-8255-5DAB60D86DFC}" destId="{6AA1C296-34F0-40B8-9205-BD2745BDBF71}" srcOrd="0" destOrd="0" presId="urn:microsoft.com/office/officeart/2005/8/layout/vList2"/>
    <dgm:cxn modelId="{A11CDC58-1649-46E8-A471-04B981DB9A2C}" srcId="{AD77CC2B-74C9-447F-B94C-6C0E050B0469}" destId="{D3B1A0D3-84B9-4319-890B-46C751B2566D}" srcOrd="0" destOrd="0" parTransId="{74CE4C20-2D35-4042-A7F3-47E9B6AC5A61}" sibTransId="{5ACA9337-71B5-4B86-9B2B-1622DF3C4624}"/>
    <dgm:cxn modelId="{3A5886FE-48AA-4F6B-9453-54B4116F6FFA}" type="presOf" srcId="{D3B1A0D3-84B9-4319-890B-46C751B2566D}" destId="{E2A89689-1E3C-4EC6-8878-4E7B2C656EE9}" srcOrd="0" destOrd="0" presId="urn:microsoft.com/office/officeart/2005/8/layout/vList2"/>
    <dgm:cxn modelId="{CF7EAB30-8A98-4841-A20D-7B750810E0CC}" type="presOf" srcId="{AD77CC2B-74C9-447F-B94C-6C0E050B0469}" destId="{E30113D3-D001-425B-B5A3-4E64A69C0DBB}" srcOrd="0" destOrd="0" presId="urn:microsoft.com/office/officeart/2005/8/layout/vList2"/>
    <dgm:cxn modelId="{C7BD2B53-C967-4A61-8531-25252EA70E3D}" srcId="{49F2BF87-F192-4A78-A4F5-300812514C7C}" destId="{50CC157C-96A3-4335-8CF9-60F6D14726DD}" srcOrd="0" destOrd="0" parTransId="{9F236EDC-9A2E-4306-8BA0-1F91BEF630E3}" sibTransId="{C43F0B84-0361-4B38-8B27-772887B4A1C3}"/>
    <dgm:cxn modelId="{840B879E-52CB-4CF9-9F0A-CAC8B90EC35D}" srcId="{AD77CC2B-74C9-447F-B94C-6C0E050B0469}" destId="{49F2BF87-F192-4A78-A4F5-300812514C7C}" srcOrd="1" destOrd="0" parTransId="{37118E4F-BE59-4A55-8F70-B5F5A5EF994D}" sibTransId="{E5D711A2-76AF-466A-9504-8F4EFA91E92D}"/>
    <dgm:cxn modelId="{9BA47957-10C6-4871-9080-95C4AA613FAA}" type="presParOf" srcId="{E30113D3-D001-425B-B5A3-4E64A69C0DBB}" destId="{E2A89689-1E3C-4EC6-8878-4E7B2C656EE9}" srcOrd="0" destOrd="0" presId="urn:microsoft.com/office/officeart/2005/8/layout/vList2"/>
    <dgm:cxn modelId="{FFD1120B-769D-4E18-8B0F-DBF8DA64873A}" type="presParOf" srcId="{E30113D3-D001-425B-B5A3-4E64A69C0DBB}" destId="{6AA1C296-34F0-40B8-9205-BD2745BDBF71}" srcOrd="1" destOrd="0" presId="urn:microsoft.com/office/officeart/2005/8/layout/vList2"/>
    <dgm:cxn modelId="{BBC8BC82-DB0B-4E2F-989F-275C44F844CD}" type="presParOf" srcId="{E30113D3-D001-425B-B5A3-4E64A69C0DBB}" destId="{B8A3CA46-72A6-4463-8D50-3E1B83D6FCD5}" srcOrd="2" destOrd="0" presId="urn:microsoft.com/office/officeart/2005/8/layout/vList2"/>
    <dgm:cxn modelId="{006BB84B-FE71-4A8D-A537-F417019FD948}" type="presParOf" srcId="{E30113D3-D001-425B-B5A3-4E64A69C0DBB}" destId="{D1A723CF-09BB-4048-B12F-9F811AC92186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91B7CED1-B7F3-4335-9681-EDB8048637D9}" type="doc">
      <dgm:prSet loTypeId="urn:microsoft.com/office/officeart/2005/8/layout/hierarchy1" loCatId="hierarchy" qsTypeId="urn:microsoft.com/office/officeart/2005/8/quickstyle/3d1" qsCatId="3D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1FFE95F8-2257-4685-AD2C-7445C5B2477C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The company’s responsibilities to owners and stockholders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B3522962-FE9D-422E-BD68-12EBAE286E1B}" type="parTrans" cxnId="{5376373E-58EA-4C4E-8AAB-642889C50C7F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2A24A92F-2140-4962-8341-E17A16D3ACC9}" type="sibTrans" cxnId="{5376373E-58EA-4C4E-8AAB-642889C50C7F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B6B34FA2-57AE-4598-9182-A659F0049B28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Maintaining proper accounting procedures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AF01C58B-304A-4E97-AC1D-65F22D4D6A4B}" type="parTrans" cxnId="{EEC81521-E16B-4B51-8A3F-44D2E4D8494F}">
      <dgm:prSet/>
      <dgm:spPr/>
      <dgm:t>
        <a:bodyPr/>
        <a:lstStyle/>
        <a:p>
          <a:endParaRPr lang="en-US" dirty="0">
            <a:latin typeface="Arial" pitchFamily="34" charset="0"/>
            <a:cs typeface="Arial" pitchFamily="34" charset="0"/>
          </a:endParaRPr>
        </a:p>
      </dgm:t>
    </dgm:pt>
    <dgm:pt modelId="{689204CB-066D-4D35-B7A9-41349F7F7434}" type="sibTrans" cxnId="{EEC81521-E16B-4B51-8A3F-44D2E4D8494F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A030C7B-05A8-45D2-908D-531489CD0A02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Providing investors with all relevant information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9E8BBF04-46AF-4E0F-B81A-9B0B87899339}" type="parTrans" cxnId="{4A819B51-92C6-4010-AF2B-ABB732722264}">
      <dgm:prSet/>
      <dgm:spPr/>
      <dgm:t>
        <a:bodyPr/>
        <a:lstStyle/>
        <a:p>
          <a:endParaRPr lang="en-US" dirty="0">
            <a:latin typeface="Arial" pitchFamily="34" charset="0"/>
            <a:cs typeface="Arial" pitchFamily="34" charset="0"/>
          </a:endParaRPr>
        </a:p>
      </dgm:t>
    </dgm:pt>
    <dgm:pt modelId="{69A595B3-EC95-4E16-88A1-57ABF500A6CE}" type="sibTrans" cxnId="{4A819B51-92C6-4010-AF2B-ABB73272226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A47BDA10-222F-425E-8817-B944187DC573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Protecting owner’s rights and investments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7C1506A1-E7EA-4338-8091-D8D68E0EC4AB}" type="parTrans" cxnId="{56EFF197-1D55-44BA-BDB0-E39C8A0ABD63}">
      <dgm:prSet/>
      <dgm:spPr/>
      <dgm:t>
        <a:bodyPr/>
        <a:lstStyle/>
        <a:p>
          <a:endParaRPr lang="en-US" dirty="0">
            <a:latin typeface="Arial" pitchFamily="34" charset="0"/>
            <a:cs typeface="Arial" pitchFamily="34" charset="0"/>
          </a:endParaRPr>
        </a:p>
      </dgm:t>
    </dgm:pt>
    <dgm:pt modelId="{CA288B57-0484-411D-A6A0-B28B27CD41DF}" type="sibTrans" cxnId="{56EFF197-1D55-44BA-BDB0-E39C8A0ABD63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CD9DE306-FE51-43DA-AAE2-E690A1BDF546}" type="pres">
      <dgm:prSet presAssocID="{91B7CED1-B7F3-4335-9681-EDB8048637D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01CB3BD6-DC03-4C4A-9235-4928471494A7}" type="pres">
      <dgm:prSet presAssocID="{1FFE95F8-2257-4685-AD2C-7445C5B2477C}" presName="hierRoot1" presStyleCnt="0"/>
      <dgm:spPr/>
      <dgm:t>
        <a:bodyPr/>
        <a:lstStyle/>
        <a:p>
          <a:endParaRPr lang="en-US"/>
        </a:p>
      </dgm:t>
    </dgm:pt>
    <dgm:pt modelId="{332A12C9-A012-4573-978A-C913C1F497FB}" type="pres">
      <dgm:prSet presAssocID="{1FFE95F8-2257-4685-AD2C-7445C5B2477C}" presName="composite" presStyleCnt="0"/>
      <dgm:spPr/>
      <dgm:t>
        <a:bodyPr/>
        <a:lstStyle/>
        <a:p>
          <a:endParaRPr lang="en-US"/>
        </a:p>
      </dgm:t>
    </dgm:pt>
    <dgm:pt modelId="{0CA32114-237C-44CF-B22F-FBA695D6BD75}" type="pres">
      <dgm:prSet presAssocID="{1FFE95F8-2257-4685-AD2C-7445C5B2477C}" presName="background" presStyleLbl="node0" presStyleIdx="0" presStyleCnt="1"/>
      <dgm:spPr/>
      <dgm:t>
        <a:bodyPr/>
        <a:lstStyle/>
        <a:p>
          <a:endParaRPr lang="en-US"/>
        </a:p>
      </dgm:t>
    </dgm:pt>
    <dgm:pt modelId="{BE56A7FB-9572-4CF9-8C35-697D7B216200}" type="pres">
      <dgm:prSet presAssocID="{1FFE95F8-2257-4685-AD2C-7445C5B2477C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CA9E0B5-C89F-4426-9E2C-001D2B81551C}" type="pres">
      <dgm:prSet presAssocID="{1FFE95F8-2257-4685-AD2C-7445C5B2477C}" presName="hierChild2" presStyleCnt="0"/>
      <dgm:spPr/>
      <dgm:t>
        <a:bodyPr/>
        <a:lstStyle/>
        <a:p>
          <a:endParaRPr lang="en-US"/>
        </a:p>
      </dgm:t>
    </dgm:pt>
    <dgm:pt modelId="{ED20040C-410D-4A2C-856E-729D09A4DB6D}" type="pres">
      <dgm:prSet presAssocID="{AF01C58B-304A-4E97-AC1D-65F22D4D6A4B}" presName="Name10" presStyleLbl="parChTrans1D2" presStyleIdx="0" presStyleCnt="3"/>
      <dgm:spPr/>
      <dgm:t>
        <a:bodyPr/>
        <a:lstStyle/>
        <a:p>
          <a:endParaRPr lang="en-US"/>
        </a:p>
      </dgm:t>
    </dgm:pt>
    <dgm:pt modelId="{D7555E13-32B3-451F-BBF2-E0CCA78D5A38}" type="pres">
      <dgm:prSet presAssocID="{B6B34FA2-57AE-4598-9182-A659F0049B28}" presName="hierRoot2" presStyleCnt="0"/>
      <dgm:spPr/>
      <dgm:t>
        <a:bodyPr/>
        <a:lstStyle/>
        <a:p>
          <a:endParaRPr lang="en-US"/>
        </a:p>
      </dgm:t>
    </dgm:pt>
    <dgm:pt modelId="{3423B388-6B58-4D4E-951B-B4EA277D11A6}" type="pres">
      <dgm:prSet presAssocID="{B6B34FA2-57AE-4598-9182-A659F0049B28}" presName="composite2" presStyleCnt="0"/>
      <dgm:spPr/>
      <dgm:t>
        <a:bodyPr/>
        <a:lstStyle/>
        <a:p>
          <a:endParaRPr lang="en-US"/>
        </a:p>
      </dgm:t>
    </dgm:pt>
    <dgm:pt modelId="{F293304A-1A68-4CFE-AF95-D4D3A922518A}" type="pres">
      <dgm:prSet presAssocID="{B6B34FA2-57AE-4598-9182-A659F0049B28}" presName="background2" presStyleLbl="node2" presStyleIdx="0" presStyleCnt="3"/>
      <dgm:spPr/>
      <dgm:t>
        <a:bodyPr/>
        <a:lstStyle/>
        <a:p>
          <a:endParaRPr lang="en-US"/>
        </a:p>
      </dgm:t>
    </dgm:pt>
    <dgm:pt modelId="{9553CB2C-18D2-4871-893A-E4CCF212C3BF}" type="pres">
      <dgm:prSet presAssocID="{B6B34FA2-57AE-4598-9182-A659F0049B28}" presName="text2" presStyleLbl="fgAcc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2B560CF-6D99-454C-AAD2-3440B724FE16}" type="pres">
      <dgm:prSet presAssocID="{B6B34FA2-57AE-4598-9182-A659F0049B28}" presName="hierChild3" presStyleCnt="0"/>
      <dgm:spPr/>
      <dgm:t>
        <a:bodyPr/>
        <a:lstStyle/>
        <a:p>
          <a:endParaRPr lang="en-US"/>
        </a:p>
      </dgm:t>
    </dgm:pt>
    <dgm:pt modelId="{05E54710-50D1-470D-9BA4-B3C91420CE63}" type="pres">
      <dgm:prSet presAssocID="{9E8BBF04-46AF-4E0F-B81A-9B0B87899339}" presName="Name10" presStyleLbl="parChTrans1D2" presStyleIdx="1" presStyleCnt="3"/>
      <dgm:spPr/>
      <dgm:t>
        <a:bodyPr/>
        <a:lstStyle/>
        <a:p>
          <a:endParaRPr lang="en-US"/>
        </a:p>
      </dgm:t>
    </dgm:pt>
    <dgm:pt modelId="{BCD6903D-8204-47E2-B65D-958896D4A76B}" type="pres">
      <dgm:prSet presAssocID="{4A030C7B-05A8-45D2-908D-531489CD0A02}" presName="hierRoot2" presStyleCnt="0"/>
      <dgm:spPr/>
      <dgm:t>
        <a:bodyPr/>
        <a:lstStyle/>
        <a:p>
          <a:endParaRPr lang="en-US"/>
        </a:p>
      </dgm:t>
    </dgm:pt>
    <dgm:pt modelId="{BEC105B2-B9BD-4297-A91F-3F3E5ED4357D}" type="pres">
      <dgm:prSet presAssocID="{4A030C7B-05A8-45D2-908D-531489CD0A02}" presName="composite2" presStyleCnt="0"/>
      <dgm:spPr/>
      <dgm:t>
        <a:bodyPr/>
        <a:lstStyle/>
        <a:p>
          <a:endParaRPr lang="en-US"/>
        </a:p>
      </dgm:t>
    </dgm:pt>
    <dgm:pt modelId="{8674EF0E-43A2-4348-8B40-6D0C69C92CE8}" type="pres">
      <dgm:prSet presAssocID="{4A030C7B-05A8-45D2-908D-531489CD0A02}" presName="background2" presStyleLbl="node2" presStyleIdx="1" presStyleCnt="3"/>
      <dgm:spPr/>
      <dgm:t>
        <a:bodyPr/>
        <a:lstStyle/>
        <a:p>
          <a:endParaRPr lang="en-US"/>
        </a:p>
      </dgm:t>
    </dgm:pt>
    <dgm:pt modelId="{A9346486-CC8A-40E7-B028-A2610EB0D896}" type="pres">
      <dgm:prSet presAssocID="{4A030C7B-05A8-45D2-908D-531489CD0A02}" presName="text2" presStyleLbl="fgAcc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4B498E5-A5B1-402E-946D-4822658B24DC}" type="pres">
      <dgm:prSet presAssocID="{4A030C7B-05A8-45D2-908D-531489CD0A02}" presName="hierChild3" presStyleCnt="0"/>
      <dgm:spPr/>
      <dgm:t>
        <a:bodyPr/>
        <a:lstStyle/>
        <a:p>
          <a:endParaRPr lang="en-US"/>
        </a:p>
      </dgm:t>
    </dgm:pt>
    <dgm:pt modelId="{C5570D5A-E772-42CE-8B49-B2BE78EB7BE7}" type="pres">
      <dgm:prSet presAssocID="{7C1506A1-E7EA-4338-8091-D8D68E0EC4AB}" presName="Name10" presStyleLbl="parChTrans1D2" presStyleIdx="2" presStyleCnt="3"/>
      <dgm:spPr/>
      <dgm:t>
        <a:bodyPr/>
        <a:lstStyle/>
        <a:p>
          <a:endParaRPr lang="en-US"/>
        </a:p>
      </dgm:t>
    </dgm:pt>
    <dgm:pt modelId="{651723B3-0A58-485D-A2DC-8E59C7B6E6E5}" type="pres">
      <dgm:prSet presAssocID="{A47BDA10-222F-425E-8817-B944187DC573}" presName="hierRoot2" presStyleCnt="0"/>
      <dgm:spPr/>
      <dgm:t>
        <a:bodyPr/>
        <a:lstStyle/>
        <a:p>
          <a:endParaRPr lang="en-US"/>
        </a:p>
      </dgm:t>
    </dgm:pt>
    <dgm:pt modelId="{0CB37224-2BE4-4D94-9462-EE1ECA141A97}" type="pres">
      <dgm:prSet presAssocID="{A47BDA10-222F-425E-8817-B944187DC573}" presName="composite2" presStyleCnt="0"/>
      <dgm:spPr/>
      <dgm:t>
        <a:bodyPr/>
        <a:lstStyle/>
        <a:p>
          <a:endParaRPr lang="en-US"/>
        </a:p>
      </dgm:t>
    </dgm:pt>
    <dgm:pt modelId="{D0982AC7-3279-40C3-8D15-8E6D718F4D57}" type="pres">
      <dgm:prSet presAssocID="{A47BDA10-222F-425E-8817-B944187DC573}" presName="background2" presStyleLbl="node2" presStyleIdx="2" presStyleCnt="3"/>
      <dgm:spPr/>
      <dgm:t>
        <a:bodyPr/>
        <a:lstStyle/>
        <a:p>
          <a:endParaRPr lang="en-US"/>
        </a:p>
      </dgm:t>
    </dgm:pt>
    <dgm:pt modelId="{9DAB5C38-27AD-48B4-BB73-D965503FE7B9}" type="pres">
      <dgm:prSet presAssocID="{A47BDA10-222F-425E-8817-B944187DC573}" presName="text2" presStyleLbl="fgAcc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16D1B02-8282-4A38-B0C1-02093F2C21F1}" type="pres">
      <dgm:prSet presAssocID="{A47BDA10-222F-425E-8817-B944187DC573}" presName="hierChild3" presStyleCnt="0"/>
      <dgm:spPr/>
      <dgm:t>
        <a:bodyPr/>
        <a:lstStyle/>
        <a:p>
          <a:endParaRPr lang="en-US"/>
        </a:p>
      </dgm:t>
    </dgm:pt>
  </dgm:ptLst>
  <dgm:cxnLst>
    <dgm:cxn modelId="{0274EE1F-A8E1-44B1-94B6-F28204B7223A}" type="presOf" srcId="{9E8BBF04-46AF-4E0F-B81A-9B0B87899339}" destId="{05E54710-50D1-470D-9BA4-B3C91420CE63}" srcOrd="0" destOrd="0" presId="urn:microsoft.com/office/officeart/2005/8/layout/hierarchy1"/>
    <dgm:cxn modelId="{EEC81521-E16B-4B51-8A3F-44D2E4D8494F}" srcId="{1FFE95F8-2257-4685-AD2C-7445C5B2477C}" destId="{B6B34FA2-57AE-4598-9182-A659F0049B28}" srcOrd="0" destOrd="0" parTransId="{AF01C58B-304A-4E97-AC1D-65F22D4D6A4B}" sibTransId="{689204CB-066D-4D35-B7A9-41349F7F7434}"/>
    <dgm:cxn modelId="{15F32FFB-E234-4362-8F41-06C113D04B2D}" type="presOf" srcId="{7C1506A1-E7EA-4338-8091-D8D68E0EC4AB}" destId="{C5570D5A-E772-42CE-8B49-B2BE78EB7BE7}" srcOrd="0" destOrd="0" presId="urn:microsoft.com/office/officeart/2005/8/layout/hierarchy1"/>
    <dgm:cxn modelId="{6AE330E1-7A1C-4E30-8770-D852E1F028F3}" type="presOf" srcId="{B6B34FA2-57AE-4598-9182-A659F0049B28}" destId="{9553CB2C-18D2-4871-893A-E4CCF212C3BF}" srcOrd="0" destOrd="0" presId="urn:microsoft.com/office/officeart/2005/8/layout/hierarchy1"/>
    <dgm:cxn modelId="{5376373E-58EA-4C4E-8AAB-642889C50C7F}" srcId="{91B7CED1-B7F3-4335-9681-EDB8048637D9}" destId="{1FFE95F8-2257-4685-AD2C-7445C5B2477C}" srcOrd="0" destOrd="0" parTransId="{B3522962-FE9D-422E-BD68-12EBAE286E1B}" sibTransId="{2A24A92F-2140-4962-8341-E17A16D3ACC9}"/>
    <dgm:cxn modelId="{56EFF197-1D55-44BA-BDB0-E39C8A0ABD63}" srcId="{1FFE95F8-2257-4685-AD2C-7445C5B2477C}" destId="{A47BDA10-222F-425E-8817-B944187DC573}" srcOrd="2" destOrd="0" parTransId="{7C1506A1-E7EA-4338-8091-D8D68E0EC4AB}" sibTransId="{CA288B57-0484-411D-A6A0-B28B27CD41DF}"/>
    <dgm:cxn modelId="{7EABD0CC-3395-4962-A3CE-D0ABBCA5E077}" type="presOf" srcId="{1FFE95F8-2257-4685-AD2C-7445C5B2477C}" destId="{BE56A7FB-9572-4CF9-8C35-697D7B216200}" srcOrd="0" destOrd="0" presId="urn:microsoft.com/office/officeart/2005/8/layout/hierarchy1"/>
    <dgm:cxn modelId="{FA42FAC9-1509-4AED-8AF3-4B777B3A0A6A}" type="presOf" srcId="{A47BDA10-222F-425E-8817-B944187DC573}" destId="{9DAB5C38-27AD-48B4-BB73-D965503FE7B9}" srcOrd="0" destOrd="0" presId="urn:microsoft.com/office/officeart/2005/8/layout/hierarchy1"/>
    <dgm:cxn modelId="{462F2D68-38F2-4CD8-B770-33820CA89B0C}" type="presOf" srcId="{91B7CED1-B7F3-4335-9681-EDB8048637D9}" destId="{CD9DE306-FE51-43DA-AAE2-E690A1BDF546}" srcOrd="0" destOrd="0" presId="urn:microsoft.com/office/officeart/2005/8/layout/hierarchy1"/>
    <dgm:cxn modelId="{C8563496-066D-4D87-A5CD-970F2787A5AF}" type="presOf" srcId="{AF01C58B-304A-4E97-AC1D-65F22D4D6A4B}" destId="{ED20040C-410D-4A2C-856E-729D09A4DB6D}" srcOrd="0" destOrd="0" presId="urn:microsoft.com/office/officeart/2005/8/layout/hierarchy1"/>
    <dgm:cxn modelId="{4A819B51-92C6-4010-AF2B-ABB732722264}" srcId="{1FFE95F8-2257-4685-AD2C-7445C5B2477C}" destId="{4A030C7B-05A8-45D2-908D-531489CD0A02}" srcOrd="1" destOrd="0" parTransId="{9E8BBF04-46AF-4E0F-B81A-9B0B87899339}" sibTransId="{69A595B3-EC95-4E16-88A1-57ABF500A6CE}"/>
    <dgm:cxn modelId="{67F0D0BF-A3C1-416A-8BDF-5225F1E5A646}" type="presOf" srcId="{4A030C7B-05A8-45D2-908D-531489CD0A02}" destId="{A9346486-CC8A-40E7-B028-A2610EB0D896}" srcOrd="0" destOrd="0" presId="urn:microsoft.com/office/officeart/2005/8/layout/hierarchy1"/>
    <dgm:cxn modelId="{32A9C25A-452A-408F-96A2-0DA0D6EEE5A2}" type="presParOf" srcId="{CD9DE306-FE51-43DA-AAE2-E690A1BDF546}" destId="{01CB3BD6-DC03-4C4A-9235-4928471494A7}" srcOrd="0" destOrd="0" presId="urn:microsoft.com/office/officeart/2005/8/layout/hierarchy1"/>
    <dgm:cxn modelId="{52C45810-B377-44F6-93F8-3CDB3D74E771}" type="presParOf" srcId="{01CB3BD6-DC03-4C4A-9235-4928471494A7}" destId="{332A12C9-A012-4573-978A-C913C1F497FB}" srcOrd="0" destOrd="0" presId="urn:microsoft.com/office/officeart/2005/8/layout/hierarchy1"/>
    <dgm:cxn modelId="{AEADD6BA-F817-4BC9-87BA-57024AF3CBCF}" type="presParOf" srcId="{332A12C9-A012-4573-978A-C913C1F497FB}" destId="{0CA32114-237C-44CF-B22F-FBA695D6BD75}" srcOrd="0" destOrd="0" presId="urn:microsoft.com/office/officeart/2005/8/layout/hierarchy1"/>
    <dgm:cxn modelId="{D8472578-952A-4F15-AAED-C449D7705E61}" type="presParOf" srcId="{332A12C9-A012-4573-978A-C913C1F497FB}" destId="{BE56A7FB-9572-4CF9-8C35-697D7B216200}" srcOrd="1" destOrd="0" presId="urn:microsoft.com/office/officeart/2005/8/layout/hierarchy1"/>
    <dgm:cxn modelId="{F4059A52-C7E6-4763-B505-4832C70AD3FF}" type="presParOf" srcId="{01CB3BD6-DC03-4C4A-9235-4928471494A7}" destId="{BCA9E0B5-C89F-4426-9E2C-001D2B81551C}" srcOrd="1" destOrd="0" presId="urn:microsoft.com/office/officeart/2005/8/layout/hierarchy1"/>
    <dgm:cxn modelId="{E0F46BA3-B73B-4A22-8ECC-1ED8A9E4DAB1}" type="presParOf" srcId="{BCA9E0B5-C89F-4426-9E2C-001D2B81551C}" destId="{ED20040C-410D-4A2C-856E-729D09A4DB6D}" srcOrd="0" destOrd="0" presId="urn:microsoft.com/office/officeart/2005/8/layout/hierarchy1"/>
    <dgm:cxn modelId="{9B4B15DD-BFFB-45A6-AE99-6D04FBD7CFAB}" type="presParOf" srcId="{BCA9E0B5-C89F-4426-9E2C-001D2B81551C}" destId="{D7555E13-32B3-451F-BBF2-E0CCA78D5A38}" srcOrd="1" destOrd="0" presId="urn:microsoft.com/office/officeart/2005/8/layout/hierarchy1"/>
    <dgm:cxn modelId="{03CF2A51-AE16-4F27-8D91-B1300AA62736}" type="presParOf" srcId="{D7555E13-32B3-451F-BBF2-E0CCA78D5A38}" destId="{3423B388-6B58-4D4E-951B-B4EA277D11A6}" srcOrd="0" destOrd="0" presId="urn:microsoft.com/office/officeart/2005/8/layout/hierarchy1"/>
    <dgm:cxn modelId="{521A08AA-827E-47CB-9199-E0EEBF32BBF4}" type="presParOf" srcId="{3423B388-6B58-4D4E-951B-B4EA277D11A6}" destId="{F293304A-1A68-4CFE-AF95-D4D3A922518A}" srcOrd="0" destOrd="0" presId="urn:microsoft.com/office/officeart/2005/8/layout/hierarchy1"/>
    <dgm:cxn modelId="{AB73EA3F-2509-4A63-8459-552B7E89F7AF}" type="presParOf" srcId="{3423B388-6B58-4D4E-951B-B4EA277D11A6}" destId="{9553CB2C-18D2-4871-893A-E4CCF212C3BF}" srcOrd="1" destOrd="0" presId="urn:microsoft.com/office/officeart/2005/8/layout/hierarchy1"/>
    <dgm:cxn modelId="{95F72D96-4F26-49A3-B068-7E4460843AB4}" type="presParOf" srcId="{D7555E13-32B3-451F-BBF2-E0CCA78D5A38}" destId="{12B560CF-6D99-454C-AAD2-3440B724FE16}" srcOrd="1" destOrd="0" presId="urn:microsoft.com/office/officeart/2005/8/layout/hierarchy1"/>
    <dgm:cxn modelId="{551C4BF9-7832-4C36-B1B6-D92ED7684A0E}" type="presParOf" srcId="{BCA9E0B5-C89F-4426-9E2C-001D2B81551C}" destId="{05E54710-50D1-470D-9BA4-B3C91420CE63}" srcOrd="2" destOrd="0" presId="urn:microsoft.com/office/officeart/2005/8/layout/hierarchy1"/>
    <dgm:cxn modelId="{8C7AE7AE-E8E5-4396-9B27-DAB9BF3EAAB1}" type="presParOf" srcId="{BCA9E0B5-C89F-4426-9E2C-001D2B81551C}" destId="{BCD6903D-8204-47E2-B65D-958896D4A76B}" srcOrd="3" destOrd="0" presId="urn:microsoft.com/office/officeart/2005/8/layout/hierarchy1"/>
    <dgm:cxn modelId="{F7BF64C5-AF8B-4819-82D2-B7C3370754BF}" type="presParOf" srcId="{BCD6903D-8204-47E2-B65D-958896D4A76B}" destId="{BEC105B2-B9BD-4297-A91F-3F3E5ED4357D}" srcOrd="0" destOrd="0" presId="urn:microsoft.com/office/officeart/2005/8/layout/hierarchy1"/>
    <dgm:cxn modelId="{C994ECB4-338E-4DA3-9F13-C6F829EFE9E2}" type="presParOf" srcId="{BEC105B2-B9BD-4297-A91F-3F3E5ED4357D}" destId="{8674EF0E-43A2-4348-8B40-6D0C69C92CE8}" srcOrd="0" destOrd="0" presId="urn:microsoft.com/office/officeart/2005/8/layout/hierarchy1"/>
    <dgm:cxn modelId="{24E4FF2F-670F-4D10-90A1-D8D9CEAA49FB}" type="presParOf" srcId="{BEC105B2-B9BD-4297-A91F-3F3E5ED4357D}" destId="{A9346486-CC8A-40E7-B028-A2610EB0D896}" srcOrd="1" destOrd="0" presId="urn:microsoft.com/office/officeart/2005/8/layout/hierarchy1"/>
    <dgm:cxn modelId="{522F668C-CF29-4656-965B-29DD057158D9}" type="presParOf" srcId="{BCD6903D-8204-47E2-B65D-958896D4A76B}" destId="{F4B498E5-A5B1-402E-946D-4822658B24DC}" srcOrd="1" destOrd="0" presId="urn:microsoft.com/office/officeart/2005/8/layout/hierarchy1"/>
    <dgm:cxn modelId="{1775381A-3769-4798-BAC5-98D1C3B64D82}" type="presParOf" srcId="{BCA9E0B5-C89F-4426-9E2C-001D2B81551C}" destId="{C5570D5A-E772-42CE-8B49-B2BE78EB7BE7}" srcOrd="4" destOrd="0" presId="urn:microsoft.com/office/officeart/2005/8/layout/hierarchy1"/>
    <dgm:cxn modelId="{B7B1FC13-6BDC-46A4-9759-5620222B6C73}" type="presParOf" srcId="{BCA9E0B5-C89F-4426-9E2C-001D2B81551C}" destId="{651723B3-0A58-485D-A2DC-8E59C7B6E6E5}" srcOrd="5" destOrd="0" presId="urn:microsoft.com/office/officeart/2005/8/layout/hierarchy1"/>
    <dgm:cxn modelId="{08F26350-8D7B-4CF9-96ED-E204EB734081}" type="presParOf" srcId="{651723B3-0A58-485D-A2DC-8E59C7B6E6E5}" destId="{0CB37224-2BE4-4D94-9462-EE1ECA141A97}" srcOrd="0" destOrd="0" presId="urn:microsoft.com/office/officeart/2005/8/layout/hierarchy1"/>
    <dgm:cxn modelId="{4B50D1CD-2E7D-4578-84B4-08581322F9BE}" type="presParOf" srcId="{0CB37224-2BE4-4D94-9462-EE1ECA141A97}" destId="{D0982AC7-3279-40C3-8D15-8E6D718F4D57}" srcOrd="0" destOrd="0" presId="urn:microsoft.com/office/officeart/2005/8/layout/hierarchy1"/>
    <dgm:cxn modelId="{78F3738A-F887-4558-A224-A266EEA084E3}" type="presParOf" srcId="{0CB37224-2BE4-4D94-9462-EE1ECA141A97}" destId="{9DAB5C38-27AD-48B4-BB73-D965503FE7B9}" srcOrd="1" destOrd="0" presId="urn:microsoft.com/office/officeart/2005/8/layout/hierarchy1"/>
    <dgm:cxn modelId="{FEE3D8FF-D60A-4AEA-994E-DEE071D647D7}" type="presParOf" srcId="{651723B3-0A58-485D-A2DC-8E59C7B6E6E5}" destId="{616D1B02-8282-4A38-B0C1-02093F2C21F1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AEA9C73-2EA7-4A20-AEB2-267833D83375}" type="doc">
      <dgm:prSet loTypeId="urn:microsoft.com/office/officeart/2005/8/layout/vList2" loCatId="list" qsTypeId="urn:microsoft.com/office/officeart/2005/8/quickstyle/3d1" qsCatId="3D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EEFCB18C-2A71-4B48-B207-B489C98A6990}">
      <dgm:prSet phldrT="[Text]" custT="1"/>
      <dgm:spPr/>
      <dgm:t>
        <a:bodyPr/>
        <a:lstStyle/>
        <a:p>
          <a:pPr algn="ctr"/>
          <a:r>
            <a:rPr lang="en-US" sz="2600" dirty="0" smtClean="0">
              <a:latin typeface="Arial" pitchFamily="34" charset="0"/>
              <a:cs typeface="Arial" pitchFamily="34" charset="0"/>
            </a:rPr>
            <a:t>Corporate Citizenship</a:t>
          </a:r>
          <a:endParaRPr lang="en-US" sz="2600" dirty="0">
            <a:latin typeface="Arial" pitchFamily="34" charset="0"/>
            <a:cs typeface="Arial" pitchFamily="34" charset="0"/>
          </a:endParaRPr>
        </a:p>
      </dgm:t>
    </dgm:pt>
    <dgm:pt modelId="{AFAA2A68-E7B6-409A-A06D-1B492CCC2505}" type="parTrans" cxnId="{CF89028D-DE59-4CE5-907A-429C0FB4D151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CAD3E297-047C-402E-A7D8-D2F32501F7A8}" type="sibTrans" cxnId="{CF89028D-DE59-4CE5-907A-429C0FB4D151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A21282E-EC0A-412A-9EC7-655AF895BE58}">
      <dgm:prSet phldrT="[Text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300" dirty="0" smtClean="0">
              <a:latin typeface="Arial" pitchFamily="34" charset="0"/>
              <a:cs typeface="Arial" pitchFamily="34" charset="0"/>
            </a:rPr>
            <a:t>The extent to which businesses  meet the legal, ethical, economic, and voluntary responsibilities placed on them by their stakeholders</a:t>
          </a:r>
          <a:endParaRPr lang="en-US" sz="2300" dirty="0">
            <a:latin typeface="Arial" pitchFamily="34" charset="0"/>
            <a:cs typeface="Arial" pitchFamily="34" charset="0"/>
          </a:endParaRPr>
        </a:p>
      </dgm:t>
    </dgm:pt>
    <dgm:pt modelId="{1044782F-C3D8-4FC6-8271-34DD380ED0BE}" type="parTrans" cxnId="{1AF3B4E9-FAF6-44A9-9FF6-A059F0F3F326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261F051B-0D56-4D74-8F87-B2BC9DE90557}" type="sibTrans" cxnId="{1AF3B4E9-FAF6-44A9-9FF6-A059F0F3F326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B2C89155-AFE4-498C-B584-1E2CD377EF6C}" type="pres">
      <dgm:prSet presAssocID="{1AEA9C73-2EA7-4A20-AEB2-267833D8337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5CE3E2B-6F84-463E-A61B-A513C1999798}" type="pres">
      <dgm:prSet presAssocID="{EEFCB18C-2A71-4B48-B207-B489C98A6990}" presName="parentText" presStyleLbl="node1" presStyleIdx="0" presStyleCnt="1" custScaleY="45290" custLinFactNeighborY="-179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1A5EFA2-2F5B-4292-A0BA-4FE275DBD96A}" type="pres">
      <dgm:prSet presAssocID="{EEFCB18C-2A71-4B48-B207-B489C98A6990}" presName="childText" presStyleLbl="revTx" presStyleIdx="0" presStyleCnt="1" custScaleY="9789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F89028D-DE59-4CE5-907A-429C0FB4D151}" srcId="{1AEA9C73-2EA7-4A20-AEB2-267833D83375}" destId="{EEFCB18C-2A71-4B48-B207-B489C98A6990}" srcOrd="0" destOrd="0" parTransId="{AFAA2A68-E7B6-409A-A06D-1B492CCC2505}" sibTransId="{CAD3E297-047C-402E-A7D8-D2F32501F7A8}"/>
    <dgm:cxn modelId="{8882E6B6-793C-47E9-9C8B-E15E13A26694}" type="presOf" srcId="{1AEA9C73-2EA7-4A20-AEB2-267833D83375}" destId="{B2C89155-AFE4-498C-B584-1E2CD377EF6C}" srcOrd="0" destOrd="0" presId="urn:microsoft.com/office/officeart/2005/8/layout/vList2"/>
    <dgm:cxn modelId="{644A8E81-EF59-4D40-8A6E-D416FDC15874}" type="presOf" srcId="{4A21282E-EC0A-412A-9EC7-655AF895BE58}" destId="{81A5EFA2-2F5B-4292-A0BA-4FE275DBD96A}" srcOrd="0" destOrd="0" presId="urn:microsoft.com/office/officeart/2005/8/layout/vList2"/>
    <dgm:cxn modelId="{1AF3B4E9-FAF6-44A9-9FF6-A059F0F3F326}" srcId="{EEFCB18C-2A71-4B48-B207-B489C98A6990}" destId="{4A21282E-EC0A-412A-9EC7-655AF895BE58}" srcOrd="0" destOrd="0" parTransId="{1044782F-C3D8-4FC6-8271-34DD380ED0BE}" sibTransId="{261F051B-0D56-4D74-8F87-B2BC9DE90557}"/>
    <dgm:cxn modelId="{25B7CC87-0FD1-441F-8F5A-E97B87A4944F}" type="presOf" srcId="{EEFCB18C-2A71-4B48-B207-B489C98A6990}" destId="{B5CE3E2B-6F84-463E-A61B-A513C1999798}" srcOrd="0" destOrd="0" presId="urn:microsoft.com/office/officeart/2005/8/layout/vList2"/>
    <dgm:cxn modelId="{26E1E4CF-3769-41DB-94CD-B9D1375538F4}" type="presParOf" srcId="{B2C89155-AFE4-498C-B584-1E2CD377EF6C}" destId="{B5CE3E2B-6F84-463E-A61B-A513C1999798}" srcOrd="0" destOrd="0" presId="urn:microsoft.com/office/officeart/2005/8/layout/vList2"/>
    <dgm:cxn modelId="{2AFB10D0-9286-4EED-BE65-880ADFB513ED}" type="presParOf" srcId="{B2C89155-AFE4-498C-B584-1E2CD377EF6C}" destId="{81A5EFA2-2F5B-4292-A0BA-4FE275DBD96A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371A6CB8-4683-41D8-91BA-2FBAEF8770D7}" type="doc">
      <dgm:prSet loTypeId="urn:microsoft.com/office/officeart/2005/8/layout/hierarchy1" loCatId="hierarchy" qsTypeId="urn:microsoft.com/office/officeart/2005/8/quickstyle/3d1" qsCatId="3D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16E6FEE0-3563-4811-9DD7-D7AE32E1458B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Provide a safe workplace and pay them adequately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1B828E0B-FE9D-415A-8A81-923CDC3F9F22}" type="parTrans" cxnId="{3461B284-231A-4C72-8F57-4F2B43CA0AED}">
      <dgm:prSet/>
      <dgm:spPr/>
      <dgm:t>
        <a:bodyPr/>
        <a:lstStyle/>
        <a:p>
          <a:endParaRPr lang="en-US" dirty="0">
            <a:latin typeface="Arial" pitchFamily="34" charset="0"/>
            <a:cs typeface="Arial" pitchFamily="34" charset="0"/>
          </a:endParaRPr>
        </a:p>
      </dgm:t>
    </dgm:pt>
    <dgm:pt modelId="{375C1AAC-8EA7-4A0D-A506-72B4F53393D2}" type="sibTrans" cxnId="{3461B284-231A-4C72-8F57-4F2B43CA0AED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EAACD99F-9DEC-40FD-9F5C-D032BE740004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Company’s responsibilities to employees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811B20E0-A5DF-4AC7-B090-EB810D266827}" type="sibTrans" cxnId="{69134935-96D8-40B7-9E1B-22CD84017FA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BB3C4F1F-3E6A-4D08-85D6-40C5CB4AE3DC}" type="parTrans" cxnId="{69134935-96D8-40B7-9E1B-22CD84017FA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C4CD83B8-843D-4082-8CF9-63E3FD4A340C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Provide equal opportunities for all employees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E8543963-CDD9-4A80-98A5-BE44F77E1138}" type="parTrans" cxnId="{8CF965B5-E2F6-4812-914D-965E87D921F8}">
      <dgm:prSet/>
      <dgm:spPr/>
      <dgm:t>
        <a:bodyPr/>
        <a:lstStyle/>
        <a:p>
          <a:endParaRPr lang="en-US" dirty="0">
            <a:latin typeface="Arial" pitchFamily="34" charset="0"/>
            <a:cs typeface="Arial" pitchFamily="34" charset="0"/>
          </a:endParaRPr>
        </a:p>
      </dgm:t>
    </dgm:pt>
    <dgm:pt modelId="{01291214-F838-48DC-81FA-5646ECDF55D8}" type="sibTrans" cxnId="{8CF965B5-E2F6-4812-914D-965E87D921F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C0CCD630-BF07-4B12-A232-D58FFF39DC7A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Keep them informed of what is happening in the company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AFE011B6-A21C-4B95-B31E-C77B55026693}" type="parTrans" cxnId="{7299068B-F20A-4A93-B667-06242466417A}">
      <dgm:prSet/>
      <dgm:spPr/>
      <dgm:t>
        <a:bodyPr/>
        <a:lstStyle/>
        <a:p>
          <a:endParaRPr lang="en-US" dirty="0">
            <a:latin typeface="Arial" pitchFamily="34" charset="0"/>
            <a:cs typeface="Arial" pitchFamily="34" charset="0"/>
          </a:endParaRPr>
        </a:p>
      </dgm:t>
    </dgm:pt>
    <dgm:pt modelId="{2C5E6762-17DC-49C3-A64D-2A525CC6610A}" type="sibTrans" cxnId="{7299068B-F20A-4A93-B667-06242466417A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F41F238C-BD03-461D-9D06-3CB339A09DD1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Listen to their grievances and treat them fairly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9D725AB6-DCCC-44B0-AE97-DD93C48BC8D8}" type="parTrans" cxnId="{3CF33443-FB86-4390-B9ED-EA690286351C}">
      <dgm:prSet/>
      <dgm:spPr/>
      <dgm:t>
        <a:bodyPr/>
        <a:lstStyle/>
        <a:p>
          <a:endParaRPr lang="en-US" dirty="0">
            <a:latin typeface="Arial" pitchFamily="34" charset="0"/>
            <a:cs typeface="Arial" pitchFamily="34" charset="0"/>
          </a:endParaRPr>
        </a:p>
      </dgm:t>
    </dgm:pt>
    <dgm:pt modelId="{A4710392-E51C-4D09-87A8-6021B6A1A9FD}" type="sibTrans" cxnId="{3CF33443-FB86-4390-B9ED-EA690286351C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B2C1167E-D32F-4C03-995B-B9E0DE25E313}" type="pres">
      <dgm:prSet presAssocID="{371A6CB8-4683-41D8-91BA-2FBAEF8770D7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FBE31E67-7B42-4FE4-A37D-D7F8F6502D95}" type="pres">
      <dgm:prSet presAssocID="{EAACD99F-9DEC-40FD-9F5C-D032BE740004}" presName="hierRoot1" presStyleCnt="0"/>
      <dgm:spPr/>
      <dgm:t>
        <a:bodyPr/>
        <a:lstStyle/>
        <a:p>
          <a:endParaRPr lang="en-US"/>
        </a:p>
      </dgm:t>
    </dgm:pt>
    <dgm:pt modelId="{30DB8996-A753-4F15-B7F3-92328D84195F}" type="pres">
      <dgm:prSet presAssocID="{EAACD99F-9DEC-40FD-9F5C-D032BE740004}" presName="composite" presStyleCnt="0"/>
      <dgm:spPr/>
      <dgm:t>
        <a:bodyPr/>
        <a:lstStyle/>
        <a:p>
          <a:endParaRPr lang="en-US"/>
        </a:p>
      </dgm:t>
    </dgm:pt>
    <dgm:pt modelId="{C1C9203F-D6F3-481F-A1EF-9DD2EE15ECC5}" type="pres">
      <dgm:prSet presAssocID="{EAACD99F-9DEC-40FD-9F5C-D032BE740004}" presName="background" presStyleLbl="node0" presStyleIdx="0" presStyleCnt="1"/>
      <dgm:spPr/>
      <dgm:t>
        <a:bodyPr/>
        <a:lstStyle/>
        <a:p>
          <a:endParaRPr lang="en-US"/>
        </a:p>
      </dgm:t>
    </dgm:pt>
    <dgm:pt modelId="{C878B422-9BA4-4A15-81BD-98CAA4D64078}" type="pres">
      <dgm:prSet presAssocID="{EAACD99F-9DEC-40FD-9F5C-D032BE740004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584A156-43FB-4C32-8BB8-22A5C4856E66}" type="pres">
      <dgm:prSet presAssocID="{EAACD99F-9DEC-40FD-9F5C-D032BE740004}" presName="hierChild2" presStyleCnt="0"/>
      <dgm:spPr/>
      <dgm:t>
        <a:bodyPr/>
        <a:lstStyle/>
        <a:p>
          <a:endParaRPr lang="en-US"/>
        </a:p>
      </dgm:t>
    </dgm:pt>
    <dgm:pt modelId="{E68922C1-6C08-4084-ABA1-7E2A7A8BBEAD}" type="pres">
      <dgm:prSet presAssocID="{1B828E0B-FE9D-415A-8A81-923CDC3F9F22}" presName="Name10" presStyleLbl="parChTrans1D2" presStyleIdx="0" presStyleCnt="4"/>
      <dgm:spPr/>
      <dgm:t>
        <a:bodyPr/>
        <a:lstStyle/>
        <a:p>
          <a:endParaRPr lang="en-US"/>
        </a:p>
      </dgm:t>
    </dgm:pt>
    <dgm:pt modelId="{FA71C1E0-C48C-4833-9CC7-8F6CB791E9FF}" type="pres">
      <dgm:prSet presAssocID="{16E6FEE0-3563-4811-9DD7-D7AE32E1458B}" presName="hierRoot2" presStyleCnt="0"/>
      <dgm:spPr/>
      <dgm:t>
        <a:bodyPr/>
        <a:lstStyle/>
        <a:p>
          <a:endParaRPr lang="en-US"/>
        </a:p>
      </dgm:t>
    </dgm:pt>
    <dgm:pt modelId="{EF922C0E-6F4B-492A-A86B-A0091FCCBAFB}" type="pres">
      <dgm:prSet presAssocID="{16E6FEE0-3563-4811-9DD7-D7AE32E1458B}" presName="composite2" presStyleCnt="0"/>
      <dgm:spPr/>
      <dgm:t>
        <a:bodyPr/>
        <a:lstStyle/>
        <a:p>
          <a:endParaRPr lang="en-US"/>
        </a:p>
      </dgm:t>
    </dgm:pt>
    <dgm:pt modelId="{9D99DB93-0808-4A51-8E39-A14EC2546BBC}" type="pres">
      <dgm:prSet presAssocID="{16E6FEE0-3563-4811-9DD7-D7AE32E1458B}" presName="background2" presStyleLbl="node2" presStyleIdx="0" presStyleCnt="4"/>
      <dgm:spPr/>
      <dgm:t>
        <a:bodyPr/>
        <a:lstStyle/>
        <a:p>
          <a:endParaRPr lang="en-US"/>
        </a:p>
      </dgm:t>
    </dgm:pt>
    <dgm:pt modelId="{9E597DF3-0FC0-4A2F-9DB4-8557D1ED00E3}" type="pres">
      <dgm:prSet presAssocID="{16E6FEE0-3563-4811-9DD7-D7AE32E1458B}" presName="text2" presStyleLbl="fgAcc2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80756CC-9BD5-48BF-BCB6-22053469E91D}" type="pres">
      <dgm:prSet presAssocID="{16E6FEE0-3563-4811-9DD7-D7AE32E1458B}" presName="hierChild3" presStyleCnt="0"/>
      <dgm:spPr/>
      <dgm:t>
        <a:bodyPr/>
        <a:lstStyle/>
        <a:p>
          <a:endParaRPr lang="en-US"/>
        </a:p>
      </dgm:t>
    </dgm:pt>
    <dgm:pt modelId="{C7890F31-35EA-4396-8031-287DAE4F3AE9}" type="pres">
      <dgm:prSet presAssocID="{E8543963-CDD9-4A80-98A5-BE44F77E1138}" presName="Name10" presStyleLbl="parChTrans1D2" presStyleIdx="1" presStyleCnt="4"/>
      <dgm:spPr/>
      <dgm:t>
        <a:bodyPr/>
        <a:lstStyle/>
        <a:p>
          <a:endParaRPr lang="en-US"/>
        </a:p>
      </dgm:t>
    </dgm:pt>
    <dgm:pt modelId="{5F983DDC-01DA-4A61-9FE0-F618ECA99CF1}" type="pres">
      <dgm:prSet presAssocID="{C4CD83B8-843D-4082-8CF9-63E3FD4A340C}" presName="hierRoot2" presStyleCnt="0"/>
      <dgm:spPr/>
      <dgm:t>
        <a:bodyPr/>
        <a:lstStyle/>
        <a:p>
          <a:endParaRPr lang="en-US"/>
        </a:p>
      </dgm:t>
    </dgm:pt>
    <dgm:pt modelId="{C121C363-470C-41D4-B898-02201D47969A}" type="pres">
      <dgm:prSet presAssocID="{C4CD83B8-843D-4082-8CF9-63E3FD4A340C}" presName="composite2" presStyleCnt="0"/>
      <dgm:spPr/>
      <dgm:t>
        <a:bodyPr/>
        <a:lstStyle/>
        <a:p>
          <a:endParaRPr lang="en-US"/>
        </a:p>
      </dgm:t>
    </dgm:pt>
    <dgm:pt modelId="{07B44C21-976F-40AB-9E05-2B3FE1FDB1EF}" type="pres">
      <dgm:prSet presAssocID="{C4CD83B8-843D-4082-8CF9-63E3FD4A340C}" presName="background2" presStyleLbl="node2" presStyleIdx="1" presStyleCnt="4"/>
      <dgm:spPr/>
      <dgm:t>
        <a:bodyPr/>
        <a:lstStyle/>
        <a:p>
          <a:endParaRPr lang="en-US"/>
        </a:p>
      </dgm:t>
    </dgm:pt>
    <dgm:pt modelId="{A8F5A6BF-C423-49A2-849F-2DAEF937B67B}" type="pres">
      <dgm:prSet presAssocID="{C4CD83B8-843D-4082-8CF9-63E3FD4A340C}" presName="text2" presStyleLbl="fgAcc2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8FCE731-7F82-4C99-9193-242F2EDC1C49}" type="pres">
      <dgm:prSet presAssocID="{C4CD83B8-843D-4082-8CF9-63E3FD4A340C}" presName="hierChild3" presStyleCnt="0"/>
      <dgm:spPr/>
      <dgm:t>
        <a:bodyPr/>
        <a:lstStyle/>
        <a:p>
          <a:endParaRPr lang="en-US"/>
        </a:p>
      </dgm:t>
    </dgm:pt>
    <dgm:pt modelId="{1224E3BA-C4EB-4759-AF52-EAFD7B49B279}" type="pres">
      <dgm:prSet presAssocID="{AFE011B6-A21C-4B95-B31E-C77B55026693}" presName="Name10" presStyleLbl="parChTrans1D2" presStyleIdx="2" presStyleCnt="4"/>
      <dgm:spPr/>
      <dgm:t>
        <a:bodyPr/>
        <a:lstStyle/>
        <a:p>
          <a:endParaRPr lang="en-US"/>
        </a:p>
      </dgm:t>
    </dgm:pt>
    <dgm:pt modelId="{ADFBEA33-F977-4FF7-80ED-DE3837E15EED}" type="pres">
      <dgm:prSet presAssocID="{C0CCD630-BF07-4B12-A232-D58FFF39DC7A}" presName="hierRoot2" presStyleCnt="0"/>
      <dgm:spPr/>
      <dgm:t>
        <a:bodyPr/>
        <a:lstStyle/>
        <a:p>
          <a:endParaRPr lang="en-US"/>
        </a:p>
      </dgm:t>
    </dgm:pt>
    <dgm:pt modelId="{20D92FF6-7016-4F0A-8E5B-12AD8378E452}" type="pres">
      <dgm:prSet presAssocID="{C0CCD630-BF07-4B12-A232-D58FFF39DC7A}" presName="composite2" presStyleCnt="0"/>
      <dgm:spPr/>
      <dgm:t>
        <a:bodyPr/>
        <a:lstStyle/>
        <a:p>
          <a:endParaRPr lang="en-US"/>
        </a:p>
      </dgm:t>
    </dgm:pt>
    <dgm:pt modelId="{AC48F5F8-6524-4790-B1DF-3652F6CBEA56}" type="pres">
      <dgm:prSet presAssocID="{C0CCD630-BF07-4B12-A232-D58FFF39DC7A}" presName="background2" presStyleLbl="node2" presStyleIdx="2" presStyleCnt="4"/>
      <dgm:spPr/>
      <dgm:t>
        <a:bodyPr/>
        <a:lstStyle/>
        <a:p>
          <a:endParaRPr lang="en-US"/>
        </a:p>
      </dgm:t>
    </dgm:pt>
    <dgm:pt modelId="{5DC1B00F-3591-480D-858D-C71C6387C0F4}" type="pres">
      <dgm:prSet presAssocID="{C0CCD630-BF07-4B12-A232-D58FFF39DC7A}" presName="text2" presStyleLbl="fgAcc2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03AC735-AAEB-4272-B060-30272AE414E0}" type="pres">
      <dgm:prSet presAssocID="{C0CCD630-BF07-4B12-A232-D58FFF39DC7A}" presName="hierChild3" presStyleCnt="0"/>
      <dgm:spPr/>
      <dgm:t>
        <a:bodyPr/>
        <a:lstStyle/>
        <a:p>
          <a:endParaRPr lang="en-US"/>
        </a:p>
      </dgm:t>
    </dgm:pt>
    <dgm:pt modelId="{705B0842-6918-4BE3-9373-F88607E1A2B8}" type="pres">
      <dgm:prSet presAssocID="{9D725AB6-DCCC-44B0-AE97-DD93C48BC8D8}" presName="Name10" presStyleLbl="parChTrans1D2" presStyleIdx="3" presStyleCnt="4"/>
      <dgm:spPr/>
      <dgm:t>
        <a:bodyPr/>
        <a:lstStyle/>
        <a:p>
          <a:endParaRPr lang="en-US"/>
        </a:p>
      </dgm:t>
    </dgm:pt>
    <dgm:pt modelId="{BA68FB3F-BCAF-4827-B611-034FC089DAE3}" type="pres">
      <dgm:prSet presAssocID="{F41F238C-BD03-461D-9D06-3CB339A09DD1}" presName="hierRoot2" presStyleCnt="0"/>
      <dgm:spPr/>
      <dgm:t>
        <a:bodyPr/>
        <a:lstStyle/>
        <a:p>
          <a:endParaRPr lang="en-US"/>
        </a:p>
      </dgm:t>
    </dgm:pt>
    <dgm:pt modelId="{3B296E61-3645-4AD0-99A1-A4B8C4131F91}" type="pres">
      <dgm:prSet presAssocID="{F41F238C-BD03-461D-9D06-3CB339A09DD1}" presName="composite2" presStyleCnt="0"/>
      <dgm:spPr/>
      <dgm:t>
        <a:bodyPr/>
        <a:lstStyle/>
        <a:p>
          <a:endParaRPr lang="en-US"/>
        </a:p>
      </dgm:t>
    </dgm:pt>
    <dgm:pt modelId="{ED9B3EBD-8270-4405-BAEC-D602E2673092}" type="pres">
      <dgm:prSet presAssocID="{F41F238C-BD03-461D-9D06-3CB339A09DD1}" presName="background2" presStyleLbl="node2" presStyleIdx="3" presStyleCnt="4"/>
      <dgm:spPr/>
      <dgm:t>
        <a:bodyPr/>
        <a:lstStyle/>
        <a:p>
          <a:endParaRPr lang="en-US"/>
        </a:p>
      </dgm:t>
    </dgm:pt>
    <dgm:pt modelId="{362A1138-B795-4FA3-877F-B00336D93DD4}" type="pres">
      <dgm:prSet presAssocID="{F41F238C-BD03-461D-9D06-3CB339A09DD1}" presName="text2" presStyleLbl="fgAcc2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78E10B6-E264-4B53-BFEC-41AB3904E8B7}" type="pres">
      <dgm:prSet presAssocID="{F41F238C-BD03-461D-9D06-3CB339A09DD1}" presName="hierChild3" presStyleCnt="0"/>
      <dgm:spPr/>
      <dgm:t>
        <a:bodyPr/>
        <a:lstStyle/>
        <a:p>
          <a:endParaRPr lang="en-US"/>
        </a:p>
      </dgm:t>
    </dgm:pt>
  </dgm:ptLst>
  <dgm:cxnLst>
    <dgm:cxn modelId="{B3DC53EA-2956-4F38-8FFE-289A69D3612F}" type="presOf" srcId="{C0CCD630-BF07-4B12-A232-D58FFF39DC7A}" destId="{5DC1B00F-3591-480D-858D-C71C6387C0F4}" srcOrd="0" destOrd="0" presId="urn:microsoft.com/office/officeart/2005/8/layout/hierarchy1"/>
    <dgm:cxn modelId="{03336518-B6F4-4127-B4D7-CDFDAEDDF6F4}" type="presOf" srcId="{9D725AB6-DCCC-44B0-AE97-DD93C48BC8D8}" destId="{705B0842-6918-4BE3-9373-F88607E1A2B8}" srcOrd="0" destOrd="0" presId="urn:microsoft.com/office/officeart/2005/8/layout/hierarchy1"/>
    <dgm:cxn modelId="{7299068B-F20A-4A93-B667-06242466417A}" srcId="{EAACD99F-9DEC-40FD-9F5C-D032BE740004}" destId="{C0CCD630-BF07-4B12-A232-D58FFF39DC7A}" srcOrd="2" destOrd="0" parTransId="{AFE011B6-A21C-4B95-B31E-C77B55026693}" sibTransId="{2C5E6762-17DC-49C3-A64D-2A525CC6610A}"/>
    <dgm:cxn modelId="{3461B284-231A-4C72-8F57-4F2B43CA0AED}" srcId="{EAACD99F-9DEC-40FD-9F5C-D032BE740004}" destId="{16E6FEE0-3563-4811-9DD7-D7AE32E1458B}" srcOrd="0" destOrd="0" parTransId="{1B828E0B-FE9D-415A-8A81-923CDC3F9F22}" sibTransId="{375C1AAC-8EA7-4A0D-A506-72B4F53393D2}"/>
    <dgm:cxn modelId="{68448F81-F644-482D-B12A-BC0D1B9F6472}" type="presOf" srcId="{EAACD99F-9DEC-40FD-9F5C-D032BE740004}" destId="{C878B422-9BA4-4A15-81BD-98CAA4D64078}" srcOrd="0" destOrd="0" presId="urn:microsoft.com/office/officeart/2005/8/layout/hierarchy1"/>
    <dgm:cxn modelId="{69134935-96D8-40B7-9E1B-22CD84017FA9}" srcId="{371A6CB8-4683-41D8-91BA-2FBAEF8770D7}" destId="{EAACD99F-9DEC-40FD-9F5C-D032BE740004}" srcOrd="0" destOrd="0" parTransId="{BB3C4F1F-3E6A-4D08-85D6-40C5CB4AE3DC}" sibTransId="{811B20E0-A5DF-4AC7-B090-EB810D266827}"/>
    <dgm:cxn modelId="{0FCDB6F3-323E-4453-82E5-092A211557B5}" type="presOf" srcId="{C4CD83B8-843D-4082-8CF9-63E3FD4A340C}" destId="{A8F5A6BF-C423-49A2-849F-2DAEF937B67B}" srcOrd="0" destOrd="0" presId="urn:microsoft.com/office/officeart/2005/8/layout/hierarchy1"/>
    <dgm:cxn modelId="{8CF965B5-E2F6-4812-914D-965E87D921F8}" srcId="{EAACD99F-9DEC-40FD-9F5C-D032BE740004}" destId="{C4CD83B8-843D-4082-8CF9-63E3FD4A340C}" srcOrd="1" destOrd="0" parTransId="{E8543963-CDD9-4A80-98A5-BE44F77E1138}" sibTransId="{01291214-F838-48DC-81FA-5646ECDF55D8}"/>
    <dgm:cxn modelId="{652BF398-DFDE-4FC3-8525-F403E00972D7}" type="presOf" srcId="{16E6FEE0-3563-4811-9DD7-D7AE32E1458B}" destId="{9E597DF3-0FC0-4A2F-9DB4-8557D1ED00E3}" srcOrd="0" destOrd="0" presId="urn:microsoft.com/office/officeart/2005/8/layout/hierarchy1"/>
    <dgm:cxn modelId="{5E222C7E-A6DC-459F-9708-AD710C9E996C}" type="presOf" srcId="{371A6CB8-4683-41D8-91BA-2FBAEF8770D7}" destId="{B2C1167E-D32F-4C03-995B-B9E0DE25E313}" srcOrd="0" destOrd="0" presId="urn:microsoft.com/office/officeart/2005/8/layout/hierarchy1"/>
    <dgm:cxn modelId="{F3959194-3032-4798-9652-AF1CC4E88C89}" type="presOf" srcId="{1B828E0B-FE9D-415A-8A81-923CDC3F9F22}" destId="{E68922C1-6C08-4084-ABA1-7E2A7A8BBEAD}" srcOrd="0" destOrd="0" presId="urn:microsoft.com/office/officeart/2005/8/layout/hierarchy1"/>
    <dgm:cxn modelId="{3CF33443-FB86-4390-B9ED-EA690286351C}" srcId="{EAACD99F-9DEC-40FD-9F5C-D032BE740004}" destId="{F41F238C-BD03-461D-9D06-3CB339A09DD1}" srcOrd="3" destOrd="0" parTransId="{9D725AB6-DCCC-44B0-AE97-DD93C48BC8D8}" sibTransId="{A4710392-E51C-4D09-87A8-6021B6A1A9FD}"/>
    <dgm:cxn modelId="{3F66C0C6-70F2-4140-8054-FE3F6DA2D06E}" type="presOf" srcId="{F41F238C-BD03-461D-9D06-3CB339A09DD1}" destId="{362A1138-B795-4FA3-877F-B00336D93DD4}" srcOrd="0" destOrd="0" presId="urn:microsoft.com/office/officeart/2005/8/layout/hierarchy1"/>
    <dgm:cxn modelId="{2738581A-68A3-4676-94FF-B28CB4DEA77C}" type="presOf" srcId="{E8543963-CDD9-4A80-98A5-BE44F77E1138}" destId="{C7890F31-35EA-4396-8031-287DAE4F3AE9}" srcOrd="0" destOrd="0" presId="urn:microsoft.com/office/officeart/2005/8/layout/hierarchy1"/>
    <dgm:cxn modelId="{6171256E-4CC7-4014-9E63-B95AF7A56FA2}" type="presOf" srcId="{AFE011B6-A21C-4B95-B31E-C77B55026693}" destId="{1224E3BA-C4EB-4759-AF52-EAFD7B49B279}" srcOrd="0" destOrd="0" presId="urn:microsoft.com/office/officeart/2005/8/layout/hierarchy1"/>
    <dgm:cxn modelId="{6DC289D6-C1C0-4B62-8722-8683ECDE4295}" type="presParOf" srcId="{B2C1167E-D32F-4C03-995B-B9E0DE25E313}" destId="{FBE31E67-7B42-4FE4-A37D-D7F8F6502D95}" srcOrd="0" destOrd="0" presId="urn:microsoft.com/office/officeart/2005/8/layout/hierarchy1"/>
    <dgm:cxn modelId="{1E4EA77A-6FF0-487C-9A76-5B61198EC0FF}" type="presParOf" srcId="{FBE31E67-7B42-4FE4-A37D-D7F8F6502D95}" destId="{30DB8996-A753-4F15-B7F3-92328D84195F}" srcOrd="0" destOrd="0" presId="urn:microsoft.com/office/officeart/2005/8/layout/hierarchy1"/>
    <dgm:cxn modelId="{96F16ED1-C69A-4CBD-A7E9-1AA09BFAA53C}" type="presParOf" srcId="{30DB8996-A753-4F15-B7F3-92328D84195F}" destId="{C1C9203F-D6F3-481F-A1EF-9DD2EE15ECC5}" srcOrd="0" destOrd="0" presId="urn:microsoft.com/office/officeart/2005/8/layout/hierarchy1"/>
    <dgm:cxn modelId="{D898E011-AAEC-4B97-97A0-41A35C1A125C}" type="presParOf" srcId="{30DB8996-A753-4F15-B7F3-92328D84195F}" destId="{C878B422-9BA4-4A15-81BD-98CAA4D64078}" srcOrd="1" destOrd="0" presId="urn:microsoft.com/office/officeart/2005/8/layout/hierarchy1"/>
    <dgm:cxn modelId="{104911E2-F61F-4ECD-B3B7-4EA4F6A784C5}" type="presParOf" srcId="{FBE31E67-7B42-4FE4-A37D-D7F8F6502D95}" destId="{B584A156-43FB-4C32-8BB8-22A5C4856E66}" srcOrd="1" destOrd="0" presId="urn:microsoft.com/office/officeart/2005/8/layout/hierarchy1"/>
    <dgm:cxn modelId="{84DE17D3-3A8E-47A6-BD4D-A31BD795C2B4}" type="presParOf" srcId="{B584A156-43FB-4C32-8BB8-22A5C4856E66}" destId="{E68922C1-6C08-4084-ABA1-7E2A7A8BBEAD}" srcOrd="0" destOrd="0" presId="urn:microsoft.com/office/officeart/2005/8/layout/hierarchy1"/>
    <dgm:cxn modelId="{21D3E6CC-AB63-40E1-9EAE-2E8E9665131D}" type="presParOf" srcId="{B584A156-43FB-4C32-8BB8-22A5C4856E66}" destId="{FA71C1E0-C48C-4833-9CC7-8F6CB791E9FF}" srcOrd="1" destOrd="0" presId="urn:microsoft.com/office/officeart/2005/8/layout/hierarchy1"/>
    <dgm:cxn modelId="{95C0885F-7F46-487C-ABA2-01250D1994D9}" type="presParOf" srcId="{FA71C1E0-C48C-4833-9CC7-8F6CB791E9FF}" destId="{EF922C0E-6F4B-492A-A86B-A0091FCCBAFB}" srcOrd="0" destOrd="0" presId="urn:microsoft.com/office/officeart/2005/8/layout/hierarchy1"/>
    <dgm:cxn modelId="{346A1749-8741-4ACD-8DF1-707A396921EC}" type="presParOf" srcId="{EF922C0E-6F4B-492A-A86B-A0091FCCBAFB}" destId="{9D99DB93-0808-4A51-8E39-A14EC2546BBC}" srcOrd="0" destOrd="0" presId="urn:microsoft.com/office/officeart/2005/8/layout/hierarchy1"/>
    <dgm:cxn modelId="{FCE7C8FB-640F-413D-AA08-5423F6140494}" type="presParOf" srcId="{EF922C0E-6F4B-492A-A86B-A0091FCCBAFB}" destId="{9E597DF3-0FC0-4A2F-9DB4-8557D1ED00E3}" srcOrd="1" destOrd="0" presId="urn:microsoft.com/office/officeart/2005/8/layout/hierarchy1"/>
    <dgm:cxn modelId="{C04E5722-6A66-4424-949C-6676518F5B31}" type="presParOf" srcId="{FA71C1E0-C48C-4833-9CC7-8F6CB791E9FF}" destId="{A80756CC-9BD5-48BF-BCB6-22053469E91D}" srcOrd="1" destOrd="0" presId="urn:microsoft.com/office/officeart/2005/8/layout/hierarchy1"/>
    <dgm:cxn modelId="{072D6BB0-B2F4-4531-8C5A-748620C6719B}" type="presParOf" srcId="{B584A156-43FB-4C32-8BB8-22A5C4856E66}" destId="{C7890F31-35EA-4396-8031-287DAE4F3AE9}" srcOrd="2" destOrd="0" presId="urn:microsoft.com/office/officeart/2005/8/layout/hierarchy1"/>
    <dgm:cxn modelId="{F8E25A55-DE5A-4684-9401-1F968162C397}" type="presParOf" srcId="{B584A156-43FB-4C32-8BB8-22A5C4856E66}" destId="{5F983DDC-01DA-4A61-9FE0-F618ECA99CF1}" srcOrd="3" destOrd="0" presId="urn:microsoft.com/office/officeart/2005/8/layout/hierarchy1"/>
    <dgm:cxn modelId="{2DB1F30A-6812-4C38-BC2B-C052326218E0}" type="presParOf" srcId="{5F983DDC-01DA-4A61-9FE0-F618ECA99CF1}" destId="{C121C363-470C-41D4-B898-02201D47969A}" srcOrd="0" destOrd="0" presId="urn:microsoft.com/office/officeart/2005/8/layout/hierarchy1"/>
    <dgm:cxn modelId="{9DC6A964-9964-4038-9FAD-4CDB2D196FED}" type="presParOf" srcId="{C121C363-470C-41D4-B898-02201D47969A}" destId="{07B44C21-976F-40AB-9E05-2B3FE1FDB1EF}" srcOrd="0" destOrd="0" presId="urn:microsoft.com/office/officeart/2005/8/layout/hierarchy1"/>
    <dgm:cxn modelId="{B1363A31-F06F-41A0-B80F-FE4012E8BE0A}" type="presParOf" srcId="{C121C363-470C-41D4-B898-02201D47969A}" destId="{A8F5A6BF-C423-49A2-849F-2DAEF937B67B}" srcOrd="1" destOrd="0" presId="urn:microsoft.com/office/officeart/2005/8/layout/hierarchy1"/>
    <dgm:cxn modelId="{F57E0DB9-5B2E-41F9-A066-C772EDE70D64}" type="presParOf" srcId="{5F983DDC-01DA-4A61-9FE0-F618ECA99CF1}" destId="{78FCE731-7F82-4C99-9193-242F2EDC1C49}" srcOrd="1" destOrd="0" presId="urn:microsoft.com/office/officeart/2005/8/layout/hierarchy1"/>
    <dgm:cxn modelId="{776950F4-C6B9-4047-BA89-3E4F27BE749B}" type="presParOf" srcId="{B584A156-43FB-4C32-8BB8-22A5C4856E66}" destId="{1224E3BA-C4EB-4759-AF52-EAFD7B49B279}" srcOrd="4" destOrd="0" presId="urn:microsoft.com/office/officeart/2005/8/layout/hierarchy1"/>
    <dgm:cxn modelId="{B36DB71A-60C4-4C7F-A1DB-61F7E79CE554}" type="presParOf" srcId="{B584A156-43FB-4C32-8BB8-22A5C4856E66}" destId="{ADFBEA33-F977-4FF7-80ED-DE3837E15EED}" srcOrd="5" destOrd="0" presId="urn:microsoft.com/office/officeart/2005/8/layout/hierarchy1"/>
    <dgm:cxn modelId="{0BC5984D-1C20-4EEC-98A4-194ECED4BBD8}" type="presParOf" srcId="{ADFBEA33-F977-4FF7-80ED-DE3837E15EED}" destId="{20D92FF6-7016-4F0A-8E5B-12AD8378E452}" srcOrd="0" destOrd="0" presId="urn:microsoft.com/office/officeart/2005/8/layout/hierarchy1"/>
    <dgm:cxn modelId="{4787BBFB-3033-478E-A9D9-E9459EBE65F0}" type="presParOf" srcId="{20D92FF6-7016-4F0A-8E5B-12AD8378E452}" destId="{AC48F5F8-6524-4790-B1DF-3652F6CBEA56}" srcOrd="0" destOrd="0" presId="urn:microsoft.com/office/officeart/2005/8/layout/hierarchy1"/>
    <dgm:cxn modelId="{FF4A5BCA-98F7-45BA-9D62-C0D21F2149AB}" type="presParOf" srcId="{20D92FF6-7016-4F0A-8E5B-12AD8378E452}" destId="{5DC1B00F-3591-480D-858D-C71C6387C0F4}" srcOrd="1" destOrd="0" presId="urn:microsoft.com/office/officeart/2005/8/layout/hierarchy1"/>
    <dgm:cxn modelId="{5C7D2E55-E7E0-4F37-A778-D605ADA1D47A}" type="presParOf" srcId="{ADFBEA33-F977-4FF7-80ED-DE3837E15EED}" destId="{503AC735-AAEB-4272-B060-30272AE414E0}" srcOrd="1" destOrd="0" presId="urn:microsoft.com/office/officeart/2005/8/layout/hierarchy1"/>
    <dgm:cxn modelId="{E79DEC6F-A27C-4268-936D-B9041F6825C8}" type="presParOf" srcId="{B584A156-43FB-4C32-8BB8-22A5C4856E66}" destId="{705B0842-6918-4BE3-9373-F88607E1A2B8}" srcOrd="6" destOrd="0" presId="urn:microsoft.com/office/officeart/2005/8/layout/hierarchy1"/>
    <dgm:cxn modelId="{DCB84279-7BBE-46F0-A6D3-95E4A3485789}" type="presParOf" srcId="{B584A156-43FB-4C32-8BB8-22A5C4856E66}" destId="{BA68FB3F-BCAF-4827-B611-034FC089DAE3}" srcOrd="7" destOrd="0" presId="urn:microsoft.com/office/officeart/2005/8/layout/hierarchy1"/>
    <dgm:cxn modelId="{531DF9D5-6F3F-4DAD-9B48-437462715E8B}" type="presParOf" srcId="{BA68FB3F-BCAF-4827-B611-034FC089DAE3}" destId="{3B296E61-3645-4AD0-99A1-A4B8C4131F91}" srcOrd="0" destOrd="0" presId="urn:microsoft.com/office/officeart/2005/8/layout/hierarchy1"/>
    <dgm:cxn modelId="{0AB00E37-1450-4AA0-8E60-4B5267281477}" type="presParOf" srcId="{3B296E61-3645-4AD0-99A1-A4B8C4131F91}" destId="{ED9B3EBD-8270-4405-BAEC-D602E2673092}" srcOrd="0" destOrd="0" presId="urn:microsoft.com/office/officeart/2005/8/layout/hierarchy1"/>
    <dgm:cxn modelId="{24F0BF72-A42A-42A5-B336-08030B6906C2}" type="presParOf" srcId="{3B296E61-3645-4AD0-99A1-A4B8C4131F91}" destId="{362A1138-B795-4FA3-877F-B00336D93DD4}" srcOrd="1" destOrd="0" presId="urn:microsoft.com/office/officeart/2005/8/layout/hierarchy1"/>
    <dgm:cxn modelId="{0F75B569-7379-4E5C-A4FB-42BAED211ECF}" type="presParOf" srcId="{BA68FB3F-BCAF-4827-B611-034FC089DAE3}" destId="{678E10B6-E264-4B53-BFEC-41AB3904E8B7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F13E9A9E-CEAF-406B-9457-7B501454F239}" type="doc">
      <dgm:prSet loTypeId="urn:microsoft.com/office/officeart/2005/8/layout/hierarchy1" loCatId="hierarchy" qsTypeId="urn:microsoft.com/office/officeart/2005/8/quickstyle/3d1" qsCatId="3D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B8A7F2C7-2EAD-4793-8EBE-9C2C6AB18D98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Company’s responsibility to consumers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23961844-7FA9-4654-BC4F-F950D1E0719B}" type="parTrans" cxnId="{8B704A59-1293-4143-96D5-A80E0AB30C13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E2C97CF0-7604-45BC-9E79-1ED8B1D04FB7}" type="sibTrans" cxnId="{8B704A59-1293-4143-96D5-A80E0AB30C13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43EADBB-D1BF-47F6-8F4F-6C3756102B03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Provide them with satisfying, safe products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30DC7805-A6C4-4DC4-B0AC-867F985B0CA3}" type="parTrans" cxnId="{F530DC23-0B7A-4511-A971-38DC14306879}">
      <dgm:prSet/>
      <dgm:spPr/>
      <dgm:t>
        <a:bodyPr/>
        <a:lstStyle/>
        <a:p>
          <a:endParaRPr lang="en-US" dirty="0">
            <a:latin typeface="Arial" pitchFamily="34" charset="0"/>
            <a:cs typeface="Arial" pitchFamily="34" charset="0"/>
          </a:endParaRPr>
        </a:p>
      </dgm:t>
    </dgm:pt>
    <dgm:pt modelId="{AC117CFD-A0B4-42D6-A2A4-C69C2B230AAA}" type="sibTrans" cxnId="{F530DC23-0B7A-4511-A971-38DC1430687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8F7B442D-B680-4125-AE4B-C397A6F29CF5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Respect their rights as consumers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1AFC9C3D-3CAD-463B-9BBE-6D8857882D9E}" type="parTrans" cxnId="{B20E34DC-368B-440E-A69D-0E13CFE1149A}">
      <dgm:prSet/>
      <dgm:spPr/>
      <dgm:t>
        <a:bodyPr/>
        <a:lstStyle/>
        <a:p>
          <a:endParaRPr lang="en-US" dirty="0">
            <a:latin typeface="Arial" pitchFamily="34" charset="0"/>
            <a:cs typeface="Arial" pitchFamily="34" charset="0"/>
          </a:endParaRPr>
        </a:p>
      </dgm:t>
    </dgm:pt>
    <dgm:pt modelId="{13E79EEB-65DD-4CAE-BACA-64B6054421A6}" type="sibTrans" cxnId="{B20E34DC-368B-440E-A69D-0E13CFE1149A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EDE915FF-49C8-4F29-A3A7-3793C1C21571}" type="pres">
      <dgm:prSet presAssocID="{F13E9A9E-CEAF-406B-9457-7B501454F23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8FE986BE-BA56-441C-9D79-34854BD27050}" type="pres">
      <dgm:prSet presAssocID="{B8A7F2C7-2EAD-4793-8EBE-9C2C6AB18D98}" presName="hierRoot1" presStyleCnt="0"/>
      <dgm:spPr/>
      <dgm:t>
        <a:bodyPr/>
        <a:lstStyle/>
        <a:p>
          <a:endParaRPr lang="en-US"/>
        </a:p>
      </dgm:t>
    </dgm:pt>
    <dgm:pt modelId="{0E64DA77-440F-4E4C-AE9C-5DBD409E462F}" type="pres">
      <dgm:prSet presAssocID="{B8A7F2C7-2EAD-4793-8EBE-9C2C6AB18D98}" presName="composite" presStyleCnt="0"/>
      <dgm:spPr/>
      <dgm:t>
        <a:bodyPr/>
        <a:lstStyle/>
        <a:p>
          <a:endParaRPr lang="en-US"/>
        </a:p>
      </dgm:t>
    </dgm:pt>
    <dgm:pt modelId="{D89ABCC2-D672-4B9A-B3D9-909F3E61B464}" type="pres">
      <dgm:prSet presAssocID="{B8A7F2C7-2EAD-4793-8EBE-9C2C6AB18D98}" presName="background" presStyleLbl="node0" presStyleIdx="0" presStyleCnt="1"/>
      <dgm:spPr/>
      <dgm:t>
        <a:bodyPr/>
        <a:lstStyle/>
        <a:p>
          <a:endParaRPr lang="en-US"/>
        </a:p>
      </dgm:t>
    </dgm:pt>
    <dgm:pt modelId="{11A18C6B-750B-4723-A1C1-5239DF97C76C}" type="pres">
      <dgm:prSet presAssocID="{B8A7F2C7-2EAD-4793-8EBE-9C2C6AB18D98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B0EF138-B1A6-41CF-8C36-0270664E01C1}" type="pres">
      <dgm:prSet presAssocID="{B8A7F2C7-2EAD-4793-8EBE-9C2C6AB18D98}" presName="hierChild2" presStyleCnt="0"/>
      <dgm:spPr/>
      <dgm:t>
        <a:bodyPr/>
        <a:lstStyle/>
        <a:p>
          <a:endParaRPr lang="en-US"/>
        </a:p>
      </dgm:t>
    </dgm:pt>
    <dgm:pt modelId="{1F076795-7CB9-426B-9DA5-E6562AB4B6B4}" type="pres">
      <dgm:prSet presAssocID="{30DC7805-A6C4-4DC4-B0AC-867F985B0CA3}" presName="Name10" presStyleLbl="parChTrans1D2" presStyleIdx="0" presStyleCnt="2"/>
      <dgm:spPr/>
      <dgm:t>
        <a:bodyPr/>
        <a:lstStyle/>
        <a:p>
          <a:endParaRPr lang="en-US"/>
        </a:p>
      </dgm:t>
    </dgm:pt>
    <dgm:pt modelId="{30332020-D4FB-4AED-A6F9-7BC4EBDC5F9D}" type="pres">
      <dgm:prSet presAssocID="{443EADBB-D1BF-47F6-8F4F-6C3756102B03}" presName="hierRoot2" presStyleCnt="0"/>
      <dgm:spPr/>
      <dgm:t>
        <a:bodyPr/>
        <a:lstStyle/>
        <a:p>
          <a:endParaRPr lang="en-US"/>
        </a:p>
      </dgm:t>
    </dgm:pt>
    <dgm:pt modelId="{DEE9BC33-99D8-4BAD-B2A6-BBF774B4FD56}" type="pres">
      <dgm:prSet presAssocID="{443EADBB-D1BF-47F6-8F4F-6C3756102B03}" presName="composite2" presStyleCnt="0"/>
      <dgm:spPr/>
      <dgm:t>
        <a:bodyPr/>
        <a:lstStyle/>
        <a:p>
          <a:endParaRPr lang="en-US"/>
        </a:p>
      </dgm:t>
    </dgm:pt>
    <dgm:pt modelId="{2FFF79D2-7224-48F3-B300-86BCDCCFE1D0}" type="pres">
      <dgm:prSet presAssocID="{443EADBB-D1BF-47F6-8F4F-6C3756102B03}" presName="background2" presStyleLbl="node2" presStyleIdx="0" presStyleCnt="2"/>
      <dgm:spPr/>
      <dgm:t>
        <a:bodyPr/>
        <a:lstStyle/>
        <a:p>
          <a:endParaRPr lang="en-US"/>
        </a:p>
      </dgm:t>
    </dgm:pt>
    <dgm:pt modelId="{8598AC73-CA99-4595-9B88-1216B48838E5}" type="pres">
      <dgm:prSet presAssocID="{443EADBB-D1BF-47F6-8F4F-6C3756102B03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1D1C699-94CD-4A9F-B213-818ADC3DB756}" type="pres">
      <dgm:prSet presAssocID="{443EADBB-D1BF-47F6-8F4F-6C3756102B03}" presName="hierChild3" presStyleCnt="0"/>
      <dgm:spPr/>
      <dgm:t>
        <a:bodyPr/>
        <a:lstStyle/>
        <a:p>
          <a:endParaRPr lang="en-US"/>
        </a:p>
      </dgm:t>
    </dgm:pt>
    <dgm:pt modelId="{3D40DDD2-8453-4DD2-9613-6957D1F1837D}" type="pres">
      <dgm:prSet presAssocID="{1AFC9C3D-3CAD-463B-9BBE-6D8857882D9E}" presName="Name10" presStyleLbl="parChTrans1D2" presStyleIdx="1" presStyleCnt="2"/>
      <dgm:spPr/>
      <dgm:t>
        <a:bodyPr/>
        <a:lstStyle/>
        <a:p>
          <a:endParaRPr lang="en-US"/>
        </a:p>
      </dgm:t>
    </dgm:pt>
    <dgm:pt modelId="{84DF5D70-3BD0-469C-9510-CB191599DE38}" type="pres">
      <dgm:prSet presAssocID="{8F7B442D-B680-4125-AE4B-C397A6F29CF5}" presName="hierRoot2" presStyleCnt="0"/>
      <dgm:spPr/>
      <dgm:t>
        <a:bodyPr/>
        <a:lstStyle/>
        <a:p>
          <a:endParaRPr lang="en-US"/>
        </a:p>
      </dgm:t>
    </dgm:pt>
    <dgm:pt modelId="{B7EB56DD-C1FD-46C6-B398-EB3011919A6D}" type="pres">
      <dgm:prSet presAssocID="{8F7B442D-B680-4125-AE4B-C397A6F29CF5}" presName="composite2" presStyleCnt="0"/>
      <dgm:spPr/>
      <dgm:t>
        <a:bodyPr/>
        <a:lstStyle/>
        <a:p>
          <a:endParaRPr lang="en-US"/>
        </a:p>
      </dgm:t>
    </dgm:pt>
    <dgm:pt modelId="{6C52923B-7027-4EC4-BD84-BA52E97F41AA}" type="pres">
      <dgm:prSet presAssocID="{8F7B442D-B680-4125-AE4B-C397A6F29CF5}" presName="background2" presStyleLbl="node2" presStyleIdx="1" presStyleCnt="2"/>
      <dgm:spPr/>
      <dgm:t>
        <a:bodyPr/>
        <a:lstStyle/>
        <a:p>
          <a:endParaRPr lang="en-US"/>
        </a:p>
      </dgm:t>
    </dgm:pt>
    <dgm:pt modelId="{D42DD7E2-D670-44FD-8697-04E409EDC999}" type="pres">
      <dgm:prSet presAssocID="{8F7B442D-B680-4125-AE4B-C397A6F29CF5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D0431BE-E3A0-4747-B242-344EB52D9DEA}" type="pres">
      <dgm:prSet presAssocID="{8F7B442D-B680-4125-AE4B-C397A6F29CF5}" presName="hierChild3" presStyleCnt="0"/>
      <dgm:spPr/>
      <dgm:t>
        <a:bodyPr/>
        <a:lstStyle/>
        <a:p>
          <a:endParaRPr lang="en-US"/>
        </a:p>
      </dgm:t>
    </dgm:pt>
  </dgm:ptLst>
  <dgm:cxnLst>
    <dgm:cxn modelId="{8B704A59-1293-4143-96D5-A80E0AB30C13}" srcId="{F13E9A9E-CEAF-406B-9457-7B501454F239}" destId="{B8A7F2C7-2EAD-4793-8EBE-9C2C6AB18D98}" srcOrd="0" destOrd="0" parTransId="{23961844-7FA9-4654-BC4F-F950D1E0719B}" sibTransId="{E2C97CF0-7604-45BC-9E79-1ED8B1D04FB7}"/>
    <dgm:cxn modelId="{3D985714-D6C1-4C68-80A1-AB896A04F3B0}" type="presOf" srcId="{B8A7F2C7-2EAD-4793-8EBE-9C2C6AB18D98}" destId="{11A18C6B-750B-4723-A1C1-5239DF97C76C}" srcOrd="0" destOrd="0" presId="urn:microsoft.com/office/officeart/2005/8/layout/hierarchy1"/>
    <dgm:cxn modelId="{DDB3C0C7-0778-4CB0-A47D-A3BB9DED2E66}" type="presOf" srcId="{8F7B442D-B680-4125-AE4B-C397A6F29CF5}" destId="{D42DD7E2-D670-44FD-8697-04E409EDC999}" srcOrd="0" destOrd="0" presId="urn:microsoft.com/office/officeart/2005/8/layout/hierarchy1"/>
    <dgm:cxn modelId="{17E1A10C-9802-4DAA-9B29-BA287DFEDF07}" type="presOf" srcId="{443EADBB-D1BF-47F6-8F4F-6C3756102B03}" destId="{8598AC73-CA99-4595-9B88-1216B48838E5}" srcOrd="0" destOrd="0" presId="urn:microsoft.com/office/officeart/2005/8/layout/hierarchy1"/>
    <dgm:cxn modelId="{F530DC23-0B7A-4511-A971-38DC14306879}" srcId="{B8A7F2C7-2EAD-4793-8EBE-9C2C6AB18D98}" destId="{443EADBB-D1BF-47F6-8F4F-6C3756102B03}" srcOrd="0" destOrd="0" parTransId="{30DC7805-A6C4-4DC4-B0AC-867F985B0CA3}" sibTransId="{AC117CFD-A0B4-42D6-A2A4-C69C2B230AAA}"/>
    <dgm:cxn modelId="{A235A010-127A-4F4F-AE55-BCBC37937D0B}" type="presOf" srcId="{1AFC9C3D-3CAD-463B-9BBE-6D8857882D9E}" destId="{3D40DDD2-8453-4DD2-9613-6957D1F1837D}" srcOrd="0" destOrd="0" presId="urn:microsoft.com/office/officeart/2005/8/layout/hierarchy1"/>
    <dgm:cxn modelId="{FFD7A8DB-5253-419B-A1BD-5DD82BD7D966}" type="presOf" srcId="{30DC7805-A6C4-4DC4-B0AC-867F985B0CA3}" destId="{1F076795-7CB9-426B-9DA5-E6562AB4B6B4}" srcOrd="0" destOrd="0" presId="urn:microsoft.com/office/officeart/2005/8/layout/hierarchy1"/>
    <dgm:cxn modelId="{57650F0E-2744-4945-955D-7D7578DC0536}" type="presOf" srcId="{F13E9A9E-CEAF-406B-9457-7B501454F239}" destId="{EDE915FF-49C8-4F29-A3A7-3793C1C21571}" srcOrd="0" destOrd="0" presId="urn:microsoft.com/office/officeart/2005/8/layout/hierarchy1"/>
    <dgm:cxn modelId="{B20E34DC-368B-440E-A69D-0E13CFE1149A}" srcId="{B8A7F2C7-2EAD-4793-8EBE-9C2C6AB18D98}" destId="{8F7B442D-B680-4125-AE4B-C397A6F29CF5}" srcOrd="1" destOrd="0" parTransId="{1AFC9C3D-3CAD-463B-9BBE-6D8857882D9E}" sibTransId="{13E79EEB-65DD-4CAE-BACA-64B6054421A6}"/>
    <dgm:cxn modelId="{20DB989F-60F2-4A54-B7B9-084F2CDD9F00}" type="presParOf" srcId="{EDE915FF-49C8-4F29-A3A7-3793C1C21571}" destId="{8FE986BE-BA56-441C-9D79-34854BD27050}" srcOrd="0" destOrd="0" presId="urn:microsoft.com/office/officeart/2005/8/layout/hierarchy1"/>
    <dgm:cxn modelId="{23FD8399-FEF1-4BCF-ADBB-99AE2F13A2A8}" type="presParOf" srcId="{8FE986BE-BA56-441C-9D79-34854BD27050}" destId="{0E64DA77-440F-4E4C-AE9C-5DBD409E462F}" srcOrd="0" destOrd="0" presId="urn:microsoft.com/office/officeart/2005/8/layout/hierarchy1"/>
    <dgm:cxn modelId="{485606D2-A1A8-4C69-9994-F591CBC88BB0}" type="presParOf" srcId="{0E64DA77-440F-4E4C-AE9C-5DBD409E462F}" destId="{D89ABCC2-D672-4B9A-B3D9-909F3E61B464}" srcOrd="0" destOrd="0" presId="urn:microsoft.com/office/officeart/2005/8/layout/hierarchy1"/>
    <dgm:cxn modelId="{AC6651CC-30A0-46D2-B1A2-373B5580C3A7}" type="presParOf" srcId="{0E64DA77-440F-4E4C-AE9C-5DBD409E462F}" destId="{11A18C6B-750B-4723-A1C1-5239DF97C76C}" srcOrd="1" destOrd="0" presId="urn:microsoft.com/office/officeart/2005/8/layout/hierarchy1"/>
    <dgm:cxn modelId="{4320BF03-54B0-4C76-85FB-FA971E4928C5}" type="presParOf" srcId="{8FE986BE-BA56-441C-9D79-34854BD27050}" destId="{BB0EF138-B1A6-41CF-8C36-0270664E01C1}" srcOrd="1" destOrd="0" presId="urn:microsoft.com/office/officeart/2005/8/layout/hierarchy1"/>
    <dgm:cxn modelId="{AA3F9261-FBEF-49DA-9E0D-3638E345DC47}" type="presParOf" srcId="{BB0EF138-B1A6-41CF-8C36-0270664E01C1}" destId="{1F076795-7CB9-426B-9DA5-E6562AB4B6B4}" srcOrd="0" destOrd="0" presId="urn:microsoft.com/office/officeart/2005/8/layout/hierarchy1"/>
    <dgm:cxn modelId="{8A75B4EF-DF54-4FD1-85C3-7319FFA1DD6E}" type="presParOf" srcId="{BB0EF138-B1A6-41CF-8C36-0270664E01C1}" destId="{30332020-D4FB-4AED-A6F9-7BC4EBDC5F9D}" srcOrd="1" destOrd="0" presId="urn:microsoft.com/office/officeart/2005/8/layout/hierarchy1"/>
    <dgm:cxn modelId="{808DD826-BC4C-4EC6-959B-C79740BA8EA3}" type="presParOf" srcId="{30332020-D4FB-4AED-A6F9-7BC4EBDC5F9D}" destId="{DEE9BC33-99D8-4BAD-B2A6-BBF774B4FD56}" srcOrd="0" destOrd="0" presId="urn:microsoft.com/office/officeart/2005/8/layout/hierarchy1"/>
    <dgm:cxn modelId="{9C490A1F-E74A-408B-9B08-C79E60D74655}" type="presParOf" srcId="{DEE9BC33-99D8-4BAD-B2A6-BBF774B4FD56}" destId="{2FFF79D2-7224-48F3-B300-86BCDCCFE1D0}" srcOrd="0" destOrd="0" presId="urn:microsoft.com/office/officeart/2005/8/layout/hierarchy1"/>
    <dgm:cxn modelId="{CB4AFFCD-1DAE-4B82-B828-7A1EECDD39A4}" type="presParOf" srcId="{DEE9BC33-99D8-4BAD-B2A6-BBF774B4FD56}" destId="{8598AC73-CA99-4595-9B88-1216B48838E5}" srcOrd="1" destOrd="0" presId="urn:microsoft.com/office/officeart/2005/8/layout/hierarchy1"/>
    <dgm:cxn modelId="{5F293552-DAAF-4587-981D-02364B00BC72}" type="presParOf" srcId="{30332020-D4FB-4AED-A6F9-7BC4EBDC5F9D}" destId="{E1D1C699-94CD-4A9F-B213-818ADC3DB756}" srcOrd="1" destOrd="0" presId="urn:microsoft.com/office/officeart/2005/8/layout/hierarchy1"/>
    <dgm:cxn modelId="{14B70B66-C718-4C0C-B200-C38B9E3A240F}" type="presParOf" srcId="{BB0EF138-B1A6-41CF-8C36-0270664E01C1}" destId="{3D40DDD2-8453-4DD2-9613-6957D1F1837D}" srcOrd="2" destOrd="0" presId="urn:microsoft.com/office/officeart/2005/8/layout/hierarchy1"/>
    <dgm:cxn modelId="{7D6CB00B-C133-4FD2-A418-7E6BA35CA63E}" type="presParOf" srcId="{BB0EF138-B1A6-41CF-8C36-0270664E01C1}" destId="{84DF5D70-3BD0-469C-9510-CB191599DE38}" srcOrd="3" destOrd="0" presId="urn:microsoft.com/office/officeart/2005/8/layout/hierarchy1"/>
    <dgm:cxn modelId="{0A87DE75-B80C-4E2F-BE6F-356A89594DFA}" type="presParOf" srcId="{84DF5D70-3BD0-469C-9510-CB191599DE38}" destId="{B7EB56DD-C1FD-46C6-B398-EB3011919A6D}" srcOrd="0" destOrd="0" presId="urn:microsoft.com/office/officeart/2005/8/layout/hierarchy1"/>
    <dgm:cxn modelId="{9877038B-E89E-4135-88F5-1302D7DA9A98}" type="presParOf" srcId="{B7EB56DD-C1FD-46C6-B398-EB3011919A6D}" destId="{6C52923B-7027-4EC4-BD84-BA52E97F41AA}" srcOrd="0" destOrd="0" presId="urn:microsoft.com/office/officeart/2005/8/layout/hierarchy1"/>
    <dgm:cxn modelId="{FFD50D91-E7DE-41D5-A2B4-3C4C7F3114C1}" type="presParOf" srcId="{B7EB56DD-C1FD-46C6-B398-EB3011919A6D}" destId="{D42DD7E2-D670-44FD-8697-04E409EDC999}" srcOrd="1" destOrd="0" presId="urn:microsoft.com/office/officeart/2005/8/layout/hierarchy1"/>
    <dgm:cxn modelId="{370B584B-7A7C-4BA5-93F4-002303AAF381}" type="presParOf" srcId="{84DF5D70-3BD0-469C-9510-CB191599DE38}" destId="{6D0431BE-E3A0-4747-B242-344EB52D9DEA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360F2079-CB22-492D-B552-182262EA7CD3}" type="doc">
      <dgm:prSet loTypeId="urn:microsoft.com/office/officeart/2005/8/layout/vList2" loCatId="list" qsTypeId="urn:microsoft.com/office/officeart/2005/8/quickstyle/3d1" qsCatId="3D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7D7FCC13-BEF6-423D-9739-E27CCAC0C883}">
      <dgm:prSet phldrT="[Text]"/>
      <dgm:spPr/>
      <dgm:t>
        <a:bodyPr/>
        <a:lstStyle/>
        <a:p>
          <a:pPr algn="ctr"/>
          <a:r>
            <a:rPr lang="en-US" dirty="0" smtClean="0">
              <a:latin typeface="Arial" pitchFamily="34" charset="0"/>
              <a:cs typeface="Arial" pitchFamily="34" charset="0"/>
            </a:rPr>
            <a:t>Consumerism 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C6ABE2C0-F7BC-4A9C-A294-B282A9D9D1BE}" type="parTrans" cxnId="{2A71C856-2F25-4C44-97F3-B1AA9CF00D81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2D17D18-8265-43C5-871A-9D470E415E1A}" type="sibTrans" cxnId="{2A71C856-2F25-4C44-97F3-B1AA9CF00D81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B06CEFF-7215-4FF6-BEF9-FCEBA1217B52}">
      <dgm:prSet phldrT="[Text]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The activities individuals, groups and organizations undertake to protect their rights as consumer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D5E909A9-8570-4C36-9392-DAB5F4C73343}" type="parTrans" cxnId="{FE03D21F-DF95-4FC3-A4D3-5E1F3505AFD3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BF5A311B-B81C-4242-BE4D-58E2810A1C67}" type="sibTrans" cxnId="{FE03D21F-DF95-4FC3-A4D3-5E1F3505AFD3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13BABE41-324A-4BA0-999F-B8457528FD71}" type="pres">
      <dgm:prSet presAssocID="{360F2079-CB22-492D-B552-182262EA7CD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2B27445-EAC6-4DB5-93DB-D558707EBBEB}" type="pres">
      <dgm:prSet presAssocID="{7D7FCC13-BEF6-423D-9739-E27CCAC0C88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1D8AEA-F17F-4F90-90BB-29CA80DFE234}" type="pres">
      <dgm:prSet presAssocID="{7D7FCC13-BEF6-423D-9739-E27CCAC0C883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3B8EDC2-8956-4318-A3A8-4914531612B9}" type="presOf" srcId="{7D7FCC13-BEF6-423D-9739-E27CCAC0C883}" destId="{42B27445-EAC6-4DB5-93DB-D558707EBBEB}" srcOrd="0" destOrd="0" presId="urn:microsoft.com/office/officeart/2005/8/layout/vList2"/>
    <dgm:cxn modelId="{4DB98B39-00E8-4AEB-9B44-245C86BC8D32}" type="presOf" srcId="{360F2079-CB22-492D-B552-182262EA7CD3}" destId="{13BABE41-324A-4BA0-999F-B8457528FD71}" srcOrd="0" destOrd="0" presId="urn:microsoft.com/office/officeart/2005/8/layout/vList2"/>
    <dgm:cxn modelId="{FE03D21F-DF95-4FC3-A4D3-5E1F3505AFD3}" srcId="{7D7FCC13-BEF6-423D-9739-E27CCAC0C883}" destId="{4B06CEFF-7215-4FF6-BEF9-FCEBA1217B52}" srcOrd="0" destOrd="0" parTransId="{D5E909A9-8570-4C36-9392-DAB5F4C73343}" sibTransId="{BF5A311B-B81C-4242-BE4D-58E2810A1C67}"/>
    <dgm:cxn modelId="{574AFC0F-CE31-4196-9974-DC2C200E10D3}" type="presOf" srcId="{4B06CEFF-7215-4FF6-BEF9-FCEBA1217B52}" destId="{A31D8AEA-F17F-4F90-90BB-29CA80DFE234}" srcOrd="0" destOrd="0" presId="urn:microsoft.com/office/officeart/2005/8/layout/vList2"/>
    <dgm:cxn modelId="{2A71C856-2F25-4C44-97F3-B1AA9CF00D81}" srcId="{360F2079-CB22-492D-B552-182262EA7CD3}" destId="{7D7FCC13-BEF6-423D-9739-E27CCAC0C883}" srcOrd="0" destOrd="0" parTransId="{C6ABE2C0-F7BC-4A9C-A294-B282A9D9D1BE}" sibTransId="{92D17D18-8265-43C5-871A-9D470E415E1A}"/>
    <dgm:cxn modelId="{D1B5EED3-BA05-4316-A603-4ED00CB0B8F7}" type="presParOf" srcId="{13BABE41-324A-4BA0-999F-B8457528FD71}" destId="{42B27445-EAC6-4DB5-93DB-D558707EBBEB}" srcOrd="0" destOrd="0" presId="urn:microsoft.com/office/officeart/2005/8/layout/vList2"/>
    <dgm:cxn modelId="{D7DC9BB5-E27C-472F-8794-5D7A912F14C4}" type="presParOf" srcId="{13BABE41-324A-4BA0-999F-B8457528FD71}" destId="{A31D8AEA-F17F-4F90-90BB-29CA80DFE234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0FDECDE7-2EAD-4EBD-8128-12744B79CE66}" type="doc">
      <dgm:prSet loTypeId="urn:microsoft.com/office/officeart/2005/8/layout/vList2" loCatId="list" qsTypeId="urn:microsoft.com/office/officeart/2005/8/quickstyle/3d1" qsCatId="3D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7E456EAE-ED06-4781-A7AD-BD2D4CB02D22}">
      <dgm:prSet phldrT="[Text]"/>
      <dgm:spPr/>
      <dgm:t>
        <a:bodyPr/>
        <a:lstStyle/>
        <a:p>
          <a:pPr algn="ctr"/>
          <a:r>
            <a:rPr lang="en-US" dirty="0" smtClean="0">
              <a:latin typeface="Arial" pitchFamily="34" charset="0"/>
              <a:cs typeface="Arial" pitchFamily="34" charset="0"/>
            </a:rPr>
            <a:t>Sustainability 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D5527199-3B3D-4776-A007-43CF71A03D9D}" type="parTrans" cxnId="{522182E9-59CD-4027-BCEC-0FC0CFD8A97B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E500BB9-7EF7-48AF-A341-18C4E2C89D36}" type="sibTrans" cxnId="{522182E9-59CD-4027-BCEC-0FC0CFD8A97B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969D391-B4BC-4A9C-BB53-25A1FAED32F6}">
      <dgm:prSet phldrT="[Text]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Conducting activities in a way that allows for the long-term well-being of the natural environment, including all biological entities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105FC536-58FC-4CC6-B617-808094922C36}" type="parTrans" cxnId="{3787104D-1820-4338-A93F-013257AB1A7A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3291E1F-46C0-4ADF-9C1B-7051BB7036FF}" type="sibTrans" cxnId="{3787104D-1820-4338-A93F-013257AB1A7A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2995B4C0-53F1-44AF-A3FA-8772550EAFB8}">
      <dgm:prSet phldrT="[Text]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Involves the assessment and improvement of business strategies, economic sectors, work practices, technologies and lifestyles so they maintain the health of the natural environment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D15D7CA5-BAF0-4200-AA3A-FED3ED2377B6}" type="parTrans" cxnId="{912481FD-8868-44EF-8908-CDBF5683CD2C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F0B36E4-D4C8-4403-B4AA-E013BAA03A89}" type="sibTrans" cxnId="{912481FD-8868-44EF-8908-CDBF5683CD2C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8B2C78A4-CDF5-45F2-A6E9-46E8316083E8}" type="pres">
      <dgm:prSet presAssocID="{0FDECDE7-2EAD-4EBD-8128-12744B79CE6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91EDC0A-D4AB-4EAB-ACF4-64F2E1541F8A}" type="pres">
      <dgm:prSet presAssocID="{7E456EAE-ED06-4781-A7AD-BD2D4CB02D2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3693C0-50B5-4370-AF1F-4BBD196EA917}" type="pres">
      <dgm:prSet presAssocID="{7E456EAE-ED06-4781-A7AD-BD2D4CB02D22}" presName="childText" presStyleLbl="revTx" presStyleIdx="0" presStyleCnt="1" custScaleY="7138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6804D91-F24C-4166-9CCF-A86999A8B2F3}" type="presOf" srcId="{0FDECDE7-2EAD-4EBD-8128-12744B79CE66}" destId="{8B2C78A4-CDF5-45F2-A6E9-46E8316083E8}" srcOrd="0" destOrd="0" presId="urn:microsoft.com/office/officeart/2005/8/layout/vList2"/>
    <dgm:cxn modelId="{4BC19C88-2C2B-4EFE-B335-F934576961D4}" type="presOf" srcId="{9969D391-B4BC-4A9C-BB53-25A1FAED32F6}" destId="{3A3693C0-50B5-4370-AF1F-4BBD196EA917}" srcOrd="0" destOrd="0" presId="urn:microsoft.com/office/officeart/2005/8/layout/vList2"/>
    <dgm:cxn modelId="{73392131-85C0-46E5-B90D-40F945A9474F}" type="presOf" srcId="{7E456EAE-ED06-4781-A7AD-BD2D4CB02D22}" destId="{891EDC0A-D4AB-4EAB-ACF4-64F2E1541F8A}" srcOrd="0" destOrd="0" presId="urn:microsoft.com/office/officeart/2005/8/layout/vList2"/>
    <dgm:cxn modelId="{3787104D-1820-4338-A93F-013257AB1A7A}" srcId="{7E456EAE-ED06-4781-A7AD-BD2D4CB02D22}" destId="{9969D391-B4BC-4A9C-BB53-25A1FAED32F6}" srcOrd="0" destOrd="0" parTransId="{105FC536-58FC-4CC6-B617-808094922C36}" sibTransId="{53291E1F-46C0-4ADF-9C1B-7051BB7036FF}"/>
    <dgm:cxn modelId="{522182E9-59CD-4027-BCEC-0FC0CFD8A97B}" srcId="{0FDECDE7-2EAD-4EBD-8128-12744B79CE66}" destId="{7E456EAE-ED06-4781-A7AD-BD2D4CB02D22}" srcOrd="0" destOrd="0" parTransId="{D5527199-3B3D-4776-A007-43CF71A03D9D}" sibTransId="{5E500BB9-7EF7-48AF-A341-18C4E2C89D36}"/>
    <dgm:cxn modelId="{CC19449F-2995-440A-A2BE-E3525EB37A68}" type="presOf" srcId="{2995B4C0-53F1-44AF-A3FA-8772550EAFB8}" destId="{3A3693C0-50B5-4370-AF1F-4BBD196EA917}" srcOrd="0" destOrd="1" presId="urn:microsoft.com/office/officeart/2005/8/layout/vList2"/>
    <dgm:cxn modelId="{912481FD-8868-44EF-8908-CDBF5683CD2C}" srcId="{7E456EAE-ED06-4781-A7AD-BD2D4CB02D22}" destId="{2995B4C0-53F1-44AF-A3FA-8772550EAFB8}" srcOrd="1" destOrd="0" parTransId="{D15D7CA5-BAF0-4200-AA3A-FED3ED2377B6}" sibTransId="{4F0B36E4-D4C8-4403-B4AA-E013BAA03A89}"/>
    <dgm:cxn modelId="{1442513F-9843-4844-9984-9ABC84F5C611}" type="presParOf" srcId="{8B2C78A4-CDF5-45F2-A6E9-46E8316083E8}" destId="{891EDC0A-D4AB-4EAB-ACF4-64F2E1541F8A}" srcOrd="0" destOrd="0" presId="urn:microsoft.com/office/officeart/2005/8/layout/vList2"/>
    <dgm:cxn modelId="{5C87062C-8DC0-49B5-A33F-5F44F53FED7A}" type="presParOf" srcId="{8B2C78A4-CDF5-45F2-A6E9-46E8316083E8}" destId="{3A3693C0-50B5-4370-AF1F-4BBD196EA917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DE492601-2790-4492-BFCE-5E5A01E0587E}" type="doc">
      <dgm:prSet loTypeId="urn:microsoft.com/office/officeart/2005/8/layout/hierarchy1" loCatId="hierarchy" qsTypeId="urn:microsoft.com/office/officeart/2005/8/quickstyle/3d1" qsCatId="3D" csTypeId="urn:microsoft.com/office/officeart/2005/8/colors/accent1_2#7" csCatId="accent1" phldr="1"/>
      <dgm:spPr/>
      <dgm:t>
        <a:bodyPr/>
        <a:lstStyle/>
        <a:p>
          <a:endParaRPr lang="en-US"/>
        </a:p>
      </dgm:t>
    </dgm:pt>
    <dgm:pt modelId="{B81A670D-20FD-45C4-8CCF-1ABC0A867EEB}">
      <dgm:prSet phldrT="[Text]" custT="1"/>
      <dgm:spPr/>
      <dgm:t>
        <a:bodyPr/>
        <a:lstStyle/>
        <a:p>
          <a:r>
            <a:rPr lang="en-US" sz="2400" dirty="0" smtClean="0">
              <a:latin typeface="Arial" pitchFamily="34" charset="0"/>
              <a:cs typeface="Arial" pitchFamily="34" charset="0"/>
            </a:rPr>
            <a:t>Sustainability issues</a:t>
          </a:r>
          <a:endParaRPr lang="en-US" sz="2400" dirty="0">
            <a:latin typeface="Arial" pitchFamily="34" charset="0"/>
            <a:cs typeface="Arial" pitchFamily="34" charset="0"/>
          </a:endParaRPr>
        </a:p>
      </dgm:t>
    </dgm:pt>
    <dgm:pt modelId="{C16F64C5-941B-4CFB-A775-53E839D1A0CD}" type="parTrans" cxnId="{DC4F853A-FB2F-4ADD-B8E5-84988982B111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84714C64-E065-4C2D-BCE1-29B817D55EC1}" type="sibTrans" cxnId="{DC4F853A-FB2F-4ADD-B8E5-84988982B111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65FF52E2-15CB-4A2B-82D6-E9343F5ACA98}">
      <dgm:prSet phldrT="[Text]" custT="1"/>
      <dgm:spPr/>
      <dgm:t>
        <a:bodyPr/>
        <a:lstStyle/>
        <a:p>
          <a:r>
            <a:rPr lang="en-US" sz="2400" dirty="0" smtClean="0">
              <a:latin typeface="Arial" pitchFamily="34" charset="0"/>
              <a:cs typeface="Arial" pitchFamily="34" charset="0"/>
            </a:rPr>
            <a:t>Pollution </a:t>
          </a:r>
          <a:endParaRPr lang="en-US" sz="2400" dirty="0">
            <a:latin typeface="Arial" pitchFamily="34" charset="0"/>
            <a:cs typeface="Arial" pitchFamily="34" charset="0"/>
          </a:endParaRPr>
        </a:p>
      </dgm:t>
    </dgm:pt>
    <dgm:pt modelId="{645ACFAE-448E-4391-9492-9FF4E0198777}" type="parTrans" cxnId="{73F67361-B5F8-4857-A701-88B5166FD7E9}">
      <dgm:prSet/>
      <dgm:spPr/>
      <dgm:t>
        <a:bodyPr/>
        <a:lstStyle/>
        <a:p>
          <a:endParaRPr lang="en-US" dirty="0">
            <a:latin typeface="Arial" pitchFamily="34" charset="0"/>
            <a:cs typeface="Arial" pitchFamily="34" charset="0"/>
          </a:endParaRPr>
        </a:p>
      </dgm:t>
    </dgm:pt>
    <dgm:pt modelId="{0ECE8157-75F0-4C89-A256-5488D40871EA}" type="sibTrans" cxnId="{73F67361-B5F8-4857-A701-88B5166FD7E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63965D3B-AC1F-486C-99D3-56E58DF6D3B8}">
      <dgm:prSet phldrT="[Text]" custT="1"/>
      <dgm:spPr/>
      <dgm:t>
        <a:bodyPr/>
        <a:lstStyle/>
        <a:p>
          <a:r>
            <a:rPr lang="en-US" sz="1800" dirty="0" smtClean="0">
              <a:latin typeface="Arial" pitchFamily="34" charset="0"/>
              <a:cs typeface="Arial" pitchFamily="34" charset="0"/>
            </a:rPr>
            <a:t>Water – society is demanding clean water 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1D246230-4053-4FA2-A21B-B52F5E55DE51}" type="parTrans" cxnId="{B13D6DF3-94D4-4FD3-A75C-AD3C3FA3BEE0}">
      <dgm:prSet/>
      <dgm:spPr/>
      <dgm:t>
        <a:bodyPr/>
        <a:lstStyle/>
        <a:p>
          <a:endParaRPr lang="en-US" dirty="0">
            <a:latin typeface="Arial" pitchFamily="34" charset="0"/>
            <a:cs typeface="Arial" pitchFamily="34" charset="0"/>
          </a:endParaRPr>
        </a:p>
      </dgm:t>
    </dgm:pt>
    <dgm:pt modelId="{A71FE925-4406-4DDE-A000-7271F8591CC7}" type="sibTrans" cxnId="{B13D6DF3-94D4-4FD3-A75C-AD3C3FA3BEE0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18732B8-B0F4-4284-BE85-98D712C8C8B7}">
      <dgm:prSet phldrT="[Text]" custT="1"/>
      <dgm:spPr/>
      <dgm:t>
        <a:bodyPr/>
        <a:lstStyle/>
        <a:p>
          <a:r>
            <a:rPr lang="en-US" sz="1800" dirty="0" smtClean="0">
              <a:latin typeface="Arial" pitchFamily="34" charset="0"/>
              <a:cs typeface="Arial" pitchFamily="34" charset="0"/>
            </a:rPr>
            <a:t>Air – acid rain and global warming 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EF83FBE5-003B-4106-9327-94E45060F6C9}" type="parTrans" cxnId="{0713006B-2DCA-433D-99AC-AB5A789741B3}">
      <dgm:prSet/>
      <dgm:spPr/>
      <dgm:t>
        <a:bodyPr/>
        <a:lstStyle/>
        <a:p>
          <a:endParaRPr lang="en-US" dirty="0">
            <a:latin typeface="Arial" pitchFamily="34" charset="0"/>
            <a:cs typeface="Arial" pitchFamily="34" charset="0"/>
          </a:endParaRPr>
        </a:p>
      </dgm:t>
    </dgm:pt>
    <dgm:pt modelId="{57D24DFA-6EEA-4DDA-8997-1683CBFD8ED2}" type="sibTrans" cxnId="{0713006B-2DCA-433D-99AC-AB5A789741B3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EF69A29-B9D3-4479-A642-60BA492F7B29}">
      <dgm:prSet phldrT="[Text]" custT="1"/>
      <dgm:spPr/>
      <dgm:t>
        <a:bodyPr/>
        <a:lstStyle/>
        <a:p>
          <a:r>
            <a:rPr lang="en-US" sz="2400" dirty="0" smtClean="0">
              <a:latin typeface="Arial" pitchFamily="34" charset="0"/>
              <a:cs typeface="Arial" pitchFamily="34" charset="0"/>
            </a:rPr>
            <a:t>Alternative energy</a:t>
          </a:r>
          <a:endParaRPr lang="en-US" sz="2400" dirty="0">
            <a:latin typeface="Arial" pitchFamily="34" charset="0"/>
            <a:cs typeface="Arial" pitchFamily="34" charset="0"/>
          </a:endParaRPr>
        </a:p>
      </dgm:t>
    </dgm:pt>
    <dgm:pt modelId="{B15BB7FA-D1B9-41E5-B785-2133F20E9D39}" type="parTrans" cxnId="{AADD5B40-F57D-422E-AB81-7FD1AE35BF87}">
      <dgm:prSet/>
      <dgm:spPr/>
      <dgm:t>
        <a:bodyPr/>
        <a:lstStyle/>
        <a:p>
          <a:endParaRPr lang="en-US" dirty="0">
            <a:latin typeface="Arial" pitchFamily="34" charset="0"/>
            <a:cs typeface="Arial" pitchFamily="34" charset="0"/>
          </a:endParaRPr>
        </a:p>
      </dgm:t>
    </dgm:pt>
    <dgm:pt modelId="{752ED27F-F4F6-4B3B-B1B6-327E910874EE}" type="sibTrans" cxnId="{AADD5B40-F57D-422E-AB81-7FD1AE35BF8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D3B9E154-F0DA-4926-B895-E00931D5F3C0}">
      <dgm:prSet phldrT="[Text]" custT="1"/>
      <dgm:spPr/>
      <dgm:t>
        <a:bodyPr/>
        <a:lstStyle/>
        <a:p>
          <a:r>
            <a:rPr lang="en-US" sz="1800" dirty="0" smtClean="0">
              <a:latin typeface="Arial" pitchFamily="34" charset="0"/>
              <a:cs typeface="Arial" pitchFamily="34" charset="0"/>
            </a:rPr>
            <a:t>Reducing carbon emissions forces alternative energy sources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ADBC4274-16C0-4BCF-9E50-85681266E115}" type="parTrans" cxnId="{FC593B46-56DB-42A2-9847-A7010566805D}">
      <dgm:prSet/>
      <dgm:spPr/>
      <dgm:t>
        <a:bodyPr/>
        <a:lstStyle/>
        <a:p>
          <a:endParaRPr lang="en-US" dirty="0">
            <a:latin typeface="Arial" pitchFamily="34" charset="0"/>
            <a:cs typeface="Arial" pitchFamily="34" charset="0"/>
          </a:endParaRPr>
        </a:p>
      </dgm:t>
    </dgm:pt>
    <dgm:pt modelId="{41279F4C-F61D-43FC-BC8B-07ACCA5916D0}" type="sibTrans" cxnId="{FC593B46-56DB-42A2-9847-A7010566805D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2089F5C5-9CC6-4A89-8370-027CD4331555}">
      <dgm:prSet phldrT="[Text]" custT="1"/>
      <dgm:spPr/>
      <dgm:t>
        <a:bodyPr/>
        <a:lstStyle/>
        <a:p>
          <a:r>
            <a:rPr lang="en-US" sz="1800" dirty="0" smtClean="0">
              <a:latin typeface="Arial" pitchFamily="34" charset="0"/>
              <a:cs typeface="Arial" pitchFamily="34" charset="0"/>
            </a:rPr>
            <a:t>Land – garbage, strip mining and poor forest conservation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D6F659DB-52BC-4634-8C2B-66C08CBC3A2B}" type="parTrans" cxnId="{D9D9641C-026A-4176-BB1A-450DB5A7FE1F}">
      <dgm:prSet/>
      <dgm:spPr/>
      <dgm:t>
        <a:bodyPr/>
        <a:lstStyle/>
        <a:p>
          <a:endParaRPr lang="en-US" dirty="0">
            <a:latin typeface="Arial" pitchFamily="34" charset="0"/>
            <a:cs typeface="Arial" pitchFamily="34" charset="0"/>
          </a:endParaRPr>
        </a:p>
      </dgm:t>
    </dgm:pt>
    <dgm:pt modelId="{69C5B852-FE96-45E1-9AF5-4740B38C5EB2}" type="sibTrans" cxnId="{D9D9641C-026A-4176-BB1A-450DB5A7FE1F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DB6B19C7-6FAB-4260-BFA0-7D7AA75F51F4}" type="pres">
      <dgm:prSet presAssocID="{DE492601-2790-4492-BFCE-5E5A01E0587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56BBEDC3-B2A1-461A-BC6A-C5F9F8F0F513}" type="pres">
      <dgm:prSet presAssocID="{B81A670D-20FD-45C4-8CCF-1ABC0A867EEB}" presName="hierRoot1" presStyleCnt="0"/>
      <dgm:spPr/>
      <dgm:t>
        <a:bodyPr/>
        <a:lstStyle/>
        <a:p>
          <a:endParaRPr lang="en-US"/>
        </a:p>
      </dgm:t>
    </dgm:pt>
    <dgm:pt modelId="{CFD0E033-332E-4F9B-8E28-0B7CFEF29035}" type="pres">
      <dgm:prSet presAssocID="{B81A670D-20FD-45C4-8CCF-1ABC0A867EEB}" presName="composite" presStyleCnt="0"/>
      <dgm:spPr/>
      <dgm:t>
        <a:bodyPr/>
        <a:lstStyle/>
        <a:p>
          <a:endParaRPr lang="en-US"/>
        </a:p>
      </dgm:t>
    </dgm:pt>
    <dgm:pt modelId="{95665B20-1E6A-4B62-8F0C-15855E74BF5F}" type="pres">
      <dgm:prSet presAssocID="{B81A670D-20FD-45C4-8CCF-1ABC0A867EEB}" presName="background" presStyleLbl="node0" presStyleIdx="0" presStyleCnt="1"/>
      <dgm:spPr/>
      <dgm:t>
        <a:bodyPr/>
        <a:lstStyle/>
        <a:p>
          <a:endParaRPr lang="en-US"/>
        </a:p>
      </dgm:t>
    </dgm:pt>
    <dgm:pt modelId="{A4D2398C-A868-4EAE-A8B4-254E128C9754}" type="pres">
      <dgm:prSet presAssocID="{B81A670D-20FD-45C4-8CCF-1ABC0A867EEB}" presName="text" presStyleLbl="fgAcc0" presStyleIdx="0" presStyleCnt="1" custScaleX="139136" custScaleY="8093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56043B3-D645-4581-964A-6821A99E3B98}" type="pres">
      <dgm:prSet presAssocID="{B81A670D-20FD-45C4-8CCF-1ABC0A867EEB}" presName="hierChild2" presStyleCnt="0"/>
      <dgm:spPr/>
      <dgm:t>
        <a:bodyPr/>
        <a:lstStyle/>
        <a:p>
          <a:endParaRPr lang="en-US"/>
        </a:p>
      </dgm:t>
    </dgm:pt>
    <dgm:pt modelId="{20D7DEA9-1664-48A2-B5D5-6C7EE00F94CC}" type="pres">
      <dgm:prSet presAssocID="{645ACFAE-448E-4391-9492-9FF4E0198777}" presName="Name10" presStyleLbl="parChTrans1D2" presStyleIdx="0" presStyleCnt="2"/>
      <dgm:spPr/>
      <dgm:t>
        <a:bodyPr/>
        <a:lstStyle/>
        <a:p>
          <a:endParaRPr lang="en-US"/>
        </a:p>
      </dgm:t>
    </dgm:pt>
    <dgm:pt modelId="{0A6F89D5-0F92-4B45-8FAF-617046A8754A}" type="pres">
      <dgm:prSet presAssocID="{65FF52E2-15CB-4A2B-82D6-E9343F5ACA98}" presName="hierRoot2" presStyleCnt="0"/>
      <dgm:spPr/>
      <dgm:t>
        <a:bodyPr/>
        <a:lstStyle/>
        <a:p>
          <a:endParaRPr lang="en-US"/>
        </a:p>
      </dgm:t>
    </dgm:pt>
    <dgm:pt modelId="{C101DDF0-B19B-4933-B6C2-1AC81ACB7BD7}" type="pres">
      <dgm:prSet presAssocID="{65FF52E2-15CB-4A2B-82D6-E9343F5ACA98}" presName="composite2" presStyleCnt="0"/>
      <dgm:spPr/>
      <dgm:t>
        <a:bodyPr/>
        <a:lstStyle/>
        <a:p>
          <a:endParaRPr lang="en-US"/>
        </a:p>
      </dgm:t>
    </dgm:pt>
    <dgm:pt modelId="{4C5E580F-497F-45E8-AA6A-1775B2A45302}" type="pres">
      <dgm:prSet presAssocID="{65FF52E2-15CB-4A2B-82D6-E9343F5ACA98}" presName="background2" presStyleLbl="node2" presStyleIdx="0" presStyleCnt="2"/>
      <dgm:spPr/>
      <dgm:t>
        <a:bodyPr/>
        <a:lstStyle/>
        <a:p>
          <a:endParaRPr lang="en-US"/>
        </a:p>
      </dgm:t>
    </dgm:pt>
    <dgm:pt modelId="{10DD5236-590D-42BA-9678-3F414275FB5A}" type="pres">
      <dgm:prSet presAssocID="{65FF52E2-15CB-4A2B-82D6-E9343F5ACA98}" presName="text2" presStyleLbl="fgAcc2" presStyleIdx="0" presStyleCnt="2" custScaleY="7334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44A48CD-44C4-4234-BD36-5E1A71E6165B}" type="pres">
      <dgm:prSet presAssocID="{65FF52E2-15CB-4A2B-82D6-E9343F5ACA98}" presName="hierChild3" presStyleCnt="0"/>
      <dgm:spPr/>
      <dgm:t>
        <a:bodyPr/>
        <a:lstStyle/>
        <a:p>
          <a:endParaRPr lang="en-US"/>
        </a:p>
      </dgm:t>
    </dgm:pt>
    <dgm:pt modelId="{B44A4592-6EB6-4605-88E3-CB3A80F9C295}" type="pres">
      <dgm:prSet presAssocID="{1D246230-4053-4FA2-A21B-B52F5E55DE51}" presName="Name17" presStyleLbl="parChTrans1D3" presStyleIdx="0" presStyleCnt="4"/>
      <dgm:spPr/>
      <dgm:t>
        <a:bodyPr/>
        <a:lstStyle/>
        <a:p>
          <a:endParaRPr lang="en-US"/>
        </a:p>
      </dgm:t>
    </dgm:pt>
    <dgm:pt modelId="{9D513F41-4C3B-4786-80B0-3A8C8F4B13D5}" type="pres">
      <dgm:prSet presAssocID="{63965D3B-AC1F-486C-99D3-56E58DF6D3B8}" presName="hierRoot3" presStyleCnt="0"/>
      <dgm:spPr/>
      <dgm:t>
        <a:bodyPr/>
        <a:lstStyle/>
        <a:p>
          <a:endParaRPr lang="en-US"/>
        </a:p>
      </dgm:t>
    </dgm:pt>
    <dgm:pt modelId="{1B8DBDD3-F1C5-492C-A900-8630DD2010BB}" type="pres">
      <dgm:prSet presAssocID="{63965D3B-AC1F-486C-99D3-56E58DF6D3B8}" presName="composite3" presStyleCnt="0"/>
      <dgm:spPr/>
      <dgm:t>
        <a:bodyPr/>
        <a:lstStyle/>
        <a:p>
          <a:endParaRPr lang="en-US"/>
        </a:p>
      </dgm:t>
    </dgm:pt>
    <dgm:pt modelId="{54836DB9-C361-4F62-988A-F1715C7857CC}" type="pres">
      <dgm:prSet presAssocID="{63965D3B-AC1F-486C-99D3-56E58DF6D3B8}" presName="background3" presStyleLbl="node3" presStyleIdx="0" presStyleCnt="4"/>
      <dgm:spPr/>
      <dgm:t>
        <a:bodyPr/>
        <a:lstStyle/>
        <a:p>
          <a:endParaRPr lang="en-US"/>
        </a:p>
      </dgm:t>
    </dgm:pt>
    <dgm:pt modelId="{D3DE101C-8B81-42EE-89DB-3BB36FC66435}" type="pres">
      <dgm:prSet presAssocID="{63965D3B-AC1F-486C-99D3-56E58DF6D3B8}" presName="text3" presStyleLbl="fgAcc3" presStyleIdx="0" presStyleCnt="4" custScaleX="120701" custScaleY="12378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D712AA6-4169-43D4-B23F-E5CD2167E0BE}" type="pres">
      <dgm:prSet presAssocID="{63965D3B-AC1F-486C-99D3-56E58DF6D3B8}" presName="hierChild4" presStyleCnt="0"/>
      <dgm:spPr/>
      <dgm:t>
        <a:bodyPr/>
        <a:lstStyle/>
        <a:p>
          <a:endParaRPr lang="en-US"/>
        </a:p>
      </dgm:t>
    </dgm:pt>
    <dgm:pt modelId="{5977AAD9-1B16-48AF-A6FB-4D0CC114D7E3}" type="pres">
      <dgm:prSet presAssocID="{EF83FBE5-003B-4106-9327-94E45060F6C9}" presName="Name17" presStyleLbl="parChTrans1D3" presStyleIdx="1" presStyleCnt="4"/>
      <dgm:spPr/>
      <dgm:t>
        <a:bodyPr/>
        <a:lstStyle/>
        <a:p>
          <a:endParaRPr lang="en-US"/>
        </a:p>
      </dgm:t>
    </dgm:pt>
    <dgm:pt modelId="{4DF8A099-E086-4EE1-A001-7D0FD84C7285}" type="pres">
      <dgm:prSet presAssocID="{918732B8-B0F4-4284-BE85-98D712C8C8B7}" presName="hierRoot3" presStyleCnt="0"/>
      <dgm:spPr/>
      <dgm:t>
        <a:bodyPr/>
        <a:lstStyle/>
        <a:p>
          <a:endParaRPr lang="en-US"/>
        </a:p>
      </dgm:t>
    </dgm:pt>
    <dgm:pt modelId="{A2E4B1C7-CE74-4F24-B443-A20BA5CED182}" type="pres">
      <dgm:prSet presAssocID="{918732B8-B0F4-4284-BE85-98D712C8C8B7}" presName="composite3" presStyleCnt="0"/>
      <dgm:spPr/>
      <dgm:t>
        <a:bodyPr/>
        <a:lstStyle/>
        <a:p>
          <a:endParaRPr lang="en-US"/>
        </a:p>
      </dgm:t>
    </dgm:pt>
    <dgm:pt modelId="{E1A67A9A-6681-47B4-9AE5-D4AA66D95D8B}" type="pres">
      <dgm:prSet presAssocID="{918732B8-B0F4-4284-BE85-98D712C8C8B7}" presName="background3" presStyleLbl="node3" presStyleIdx="1" presStyleCnt="4"/>
      <dgm:spPr/>
      <dgm:t>
        <a:bodyPr/>
        <a:lstStyle/>
        <a:p>
          <a:endParaRPr lang="en-US"/>
        </a:p>
      </dgm:t>
    </dgm:pt>
    <dgm:pt modelId="{BF298C73-969D-4175-9802-F2C2498DC17B}" type="pres">
      <dgm:prSet presAssocID="{918732B8-B0F4-4284-BE85-98D712C8C8B7}" presName="text3" presStyleLbl="fgAcc3" presStyleIdx="1" presStyleCnt="4" custScaleX="114850" custScaleY="12378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905B8E2-8054-41DD-A002-642DA0B3E3F7}" type="pres">
      <dgm:prSet presAssocID="{918732B8-B0F4-4284-BE85-98D712C8C8B7}" presName="hierChild4" presStyleCnt="0"/>
      <dgm:spPr/>
      <dgm:t>
        <a:bodyPr/>
        <a:lstStyle/>
        <a:p>
          <a:endParaRPr lang="en-US"/>
        </a:p>
      </dgm:t>
    </dgm:pt>
    <dgm:pt modelId="{62431FBB-ECE7-4B73-A6FB-805CA650D771}" type="pres">
      <dgm:prSet presAssocID="{D6F659DB-52BC-4634-8C2B-66C08CBC3A2B}" presName="Name17" presStyleLbl="parChTrans1D3" presStyleIdx="2" presStyleCnt="4"/>
      <dgm:spPr/>
      <dgm:t>
        <a:bodyPr/>
        <a:lstStyle/>
        <a:p>
          <a:endParaRPr lang="en-US"/>
        </a:p>
      </dgm:t>
    </dgm:pt>
    <dgm:pt modelId="{EA0CB63C-515D-43E7-A830-965A086E7B4D}" type="pres">
      <dgm:prSet presAssocID="{2089F5C5-9CC6-4A89-8370-027CD4331555}" presName="hierRoot3" presStyleCnt="0"/>
      <dgm:spPr/>
      <dgm:t>
        <a:bodyPr/>
        <a:lstStyle/>
        <a:p>
          <a:endParaRPr lang="en-US"/>
        </a:p>
      </dgm:t>
    </dgm:pt>
    <dgm:pt modelId="{4B8BE170-0CB7-4B6C-93CB-7FA71253D255}" type="pres">
      <dgm:prSet presAssocID="{2089F5C5-9CC6-4A89-8370-027CD4331555}" presName="composite3" presStyleCnt="0"/>
      <dgm:spPr/>
      <dgm:t>
        <a:bodyPr/>
        <a:lstStyle/>
        <a:p>
          <a:endParaRPr lang="en-US"/>
        </a:p>
      </dgm:t>
    </dgm:pt>
    <dgm:pt modelId="{FD0C102F-D5DE-49F7-AAC5-C823CAB3A5FB}" type="pres">
      <dgm:prSet presAssocID="{2089F5C5-9CC6-4A89-8370-027CD4331555}" presName="background3" presStyleLbl="node3" presStyleIdx="2" presStyleCnt="4"/>
      <dgm:spPr/>
      <dgm:t>
        <a:bodyPr/>
        <a:lstStyle/>
        <a:p>
          <a:endParaRPr lang="en-US"/>
        </a:p>
      </dgm:t>
    </dgm:pt>
    <dgm:pt modelId="{CF1B633E-BEB1-44C0-BD92-1C5082D20163}" type="pres">
      <dgm:prSet presAssocID="{2089F5C5-9CC6-4A89-8370-027CD4331555}" presName="text3" presStyleLbl="fgAcc3" presStyleIdx="2" presStyleCnt="4" custScaleX="120408" custScaleY="12378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2F4886E-FEB5-4568-A5F8-4785996A43C4}" type="pres">
      <dgm:prSet presAssocID="{2089F5C5-9CC6-4A89-8370-027CD4331555}" presName="hierChild4" presStyleCnt="0"/>
      <dgm:spPr/>
      <dgm:t>
        <a:bodyPr/>
        <a:lstStyle/>
        <a:p>
          <a:endParaRPr lang="en-US"/>
        </a:p>
      </dgm:t>
    </dgm:pt>
    <dgm:pt modelId="{0AEDA1B6-4FD2-475D-A9DC-56BB3CBC82D8}" type="pres">
      <dgm:prSet presAssocID="{B15BB7FA-D1B9-41E5-B785-2133F20E9D39}" presName="Name10" presStyleLbl="parChTrans1D2" presStyleIdx="1" presStyleCnt="2"/>
      <dgm:spPr/>
      <dgm:t>
        <a:bodyPr/>
        <a:lstStyle/>
        <a:p>
          <a:endParaRPr lang="en-US"/>
        </a:p>
      </dgm:t>
    </dgm:pt>
    <dgm:pt modelId="{09717849-7E7F-4F68-9D90-4AA600B92DD8}" type="pres">
      <dgm:prSet presAssocID="{5EF69A29-B9D3-4479-A642-60BA492F7B29}" presName="hierRoot2" presStyleCnt="0"/>
      <dgm:spPr/>
      <dgm:t>
        <a:bodyPr/>
        <a:lstStyle/>
        <a:p>
          <a:endParaRPr lang="en-US"/>
        </a:p>
      </dgm:t>
    </dgm:pt>
    <dgm:pt modelId="{0F9DAEBC-EE68-4AC1-A8BB-C8595B8B4D36}" type="pres">
      <dgm:prSet presAssocID="{5EF69A29-B9D3-4479-A642-60BA492F7B29}" presName="composite2" presStyleCnt="0"/>
      <dgm:spPr/>
      <dgm:t>
        <a:bodyPr/>
        <a:lstStyle/>
        <a:p>
          <a:endParaRPr lang="en-US"/>
        </a:p>
      </dgm:t>
    </dgm:pt>
    <dgm:pt modelId="{E8037B59-8BA8-4587-BA69-A5D3892ACB5A}" type="pres">
      <dgm:prSet presAssocID="{5EF69A29-B9D3-4479-A642-60BA492F7B29}" presName="background2" presStyleLbl="node2" presStyleIdx="1" presStyleCnt="2"/>
      <dgm:spPr/>
      <dgm:t>
        <a:bodyPr/>
        <a:lstStyle/>
        <a:p>
          <a:endParaRPr lang="en-US"/>
        </a:p>
      </dgm:t>
    </dgm:pt>
    <dgm:pt modelId="{743AB86A-DD1A-4086-80B2-80E51707C71B}" type="pres">
      <dgm:prSet presAssocID="{5EF69A29-B9D3-4479-A642-60BA492F7B29}" presName="text2" presStyleLbl="fgAcc2" presStyleIdx="1" presStyleCnt="2" custScaleX="122887" custScaleY="7334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C302F1B-DF79-49B1-BF33-B1D00F9484E0}" type="pres">
      <dgm:prSet presAssocID="{5EF69A29-B9D3-4479-A642-60BA492F7B29}" presName="hierChild3" presStyleCnt="0"/>
      <dgm:spPr/>
      <dgm:t>
        <a:bodyPr/>
        <a:lstStyle/>
        <a:p>
          <a:endParaRPr lang="en-US"/>
        </a:p>
      </dgm:t>
    </dgm:pt>
    <dgm:pt modelId="{C3A8FAA8-A871-480B-A9B5-01B2F485BCC5}" type="pres">
      <dgm:prSet presAssocID="{ADBC4274-16C0-4BCF-9E50-85681266E115}" presName="Name17" presStyleLbl="parChTrans1D3" presStyleIdx="3" presStyleCnt="4"/>
      <dgm:spPr/>
      <dgm:t>
        <a:bodyPr/>
        <a:lstStyle/>
        <a:p>
          <a:endParaRPr lang="en-US"/>
        </a:p>
      </dgm:t>
    </dgm:pt>
    <dgm:pt modelId="{D7153A5C-744F-4776-9D4C-201B1005C371}" type="pres">
      <dgm:prSet presAssocID="{D3B9E154-F0DA-4926-B895-E00931D5F3C0}" presName="hierRoot3" presStyleCnt="0"/>
      <dgm:spPr/>
      <dgm:t>
        <a:bodyPr/>
        <a:lstStyle/>
        <a:p>
          <a:endParaRPr lang="en-US"/>
        </a:p>
      </dgm:t>
    </dgm:pt>
    <dgm:pt modelId="{92C1B054-2225-4B1B-B09D-590A3709F8DD}" type="pres">
      <dgm:prSet presAssocID="{D3B9E154-F0DA-4926-B895-E00931D5F3C0}" presName="composite3" presStyleCnt="0"/>
      <dgm:spPr/>
      <dgm:t>
        <a:bodyPr/>
        <a:lstStyle/>
        <a:p>
          <a:endParaRPr lang="en-US"/>
        </a:p>
      </dgm:t>
    </dgm:pt>
    <dgm:pt modelId="{41E6FC27-EAC0-44EF-B58A-0203C987988A}" type="pres">
      <dgm:prSet presAssocID="{D3B9E154-F0DA-4926-B895-E00931D5F3C0}" presName="background3" presStyleLbl="node3" presStyleIdx="3" presStyleCnt="4"/>
      <dgm:spPr/>
      <dgm:t>
        <a:bodyPr/>
        <a:lstStyle/>
        <a:p>
          <a:endParaRPr lang="en-US"/>
        </a:p>
      </dgm:t>
    </dgm:pt>
    <dgm:pt modelId="{BA966C9D-B56A-4491-8DD4-3C25C7C69FB1}" type="pres">
      <dgm:prSet presAssocID="{D3B9E154-F0DA-4926-B895-E00931D5F3C0}" presName="text3" presStyleLbl="fgAcc3" presStyleIdx="3" presStyleCnt="4" custScaleX="132125" custScaleY="12378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3680561-59FF-4DF7-A211-5D40269EF427}" type="pres">
      <dgm:prSet presAssocID="{D3B9E154-F0DA-4926-B895-E00931D5F3C0}" presName="hierChild4" presStyleCnt="0"/>
      <dgm:spPr/>
      <dgm:t>
        <a:bodyPr/>
        <a:lstStyle/>
        <a:p>
          <a:endParaRPr lang="en-US"/>
        </a:p>
      </dgm:t>
    </dgm:pt>
  </dgm:ptLst>
  <dgm:cxnLst>
    <dgm:cxn modelId="{0713006B-2DCA-433D-99AC-AB5A789741B3}" srcId="{65FF52E2-15CB-4A2B-82D6-E9343F5ACA98}" destId="{918732B8-B0F4-4284-BE85-98D712C8C8B7}" srcOrd="1" destOrd="0" parTransId="{EF83FBE5-003B-4106-9327-94E45060F6C9}" sibTransId="{57D24DFA-6EEA-4DDA-8997-1683CBFD8ED2}"/>
    <dgm:cxn modelId="{4CC4FE41-F9CF-4BF1-9CA7-57353D5089C8}" type="presOf" srcId="{ADBC4274-16C0-4BCF-9E50-85681266E115}" destId="{C3A8FAA8-A871-480B-A9B5-01B2F485BCC5}" srcOrd="0" destOrd="0" presId="urn:microsoft.com/office/officeart/2005/8/layout/hierarchy1"/>
    <dgm:cxn modelId="{AADD5B40-F57D-422E-AB81-7FD1AE35BF87}" srcId="{B81A670D-20FD-45C4-8CCF-1ABC0A867EEB}" destId="{5EF69A29-B9D3-4479-A642-60BA492F7B29}" srcOrd="1" destOrd="0" parTransId="{B15BB7FA-D1B9-41E5-B785-2133F20E9D39}" sibTransId="{752ED27F-F4F6-4B3B-B1B6-327E910874EE}"/>
    <dgm:cxn modelId="{40042564-DFAE-4A43-8CCC-074D9BABA3DD}" type="presOf" srcId="{65FF52E2-15CB-4A2B-82D6-E9343F5ACA98}" destId="{10DD5236-590D-42BA-9678-3F414275FB5A}" srcOrd="0" destOrd="0" presId="urn:microsoft.com/office/officeart/2005/8/layout/hierarchy1"/>
    <dgm:cxn modelId="{FC593B46-56DB-42A2-9847-A7010566805D}" srcId="{5EF69A29-B9D3-4479-A642-60BA492F7B29}" destId="{D3B9E154-F0DA-4926-B895-E00931D5F3C0}" srcOrd="0" destOrd="0" parTransId="{ADBC4274-16C0-4BCF-9E50-85681266E115}" sibTransId="{41279F4C-F61D-43FC-BC8B-07ACCA5916D0}"/>
    <dgm:cxn modelId="{73F67361-B5F8-4857-A701-88B5166FD7E9}" srcId="{B81A670D-20FD-45C4-8CCF-1ABC0A867EEB}" destId="{65FF52E2-15CB-4A2B-82D6-E9343F5ACA98}" srcOrd="0" destOrd="0" parTransId="{645ACFAE-448E-4391-9492-9FF4E0198777}" sibTransId="{0ECE8157-75F0-4C89-A256-5488D40871EA}"/>
    <dgm:cxn modelId="{9553DEC0-358F-448D-B5DF-C7FFA9DF5103}" type="presOf" srcId="{B15BB7FA-D1B9-41E5-B785-2133F20E9D39}" destId="{0AEDA1B6-4FD2-475D-A9DC-56BB3CBC82D8}" srcOrd="0" destOrd="0" presId="urn:microsoft.com/office/officeart/2005/8/layout/hierarchy1"/>
    <dgm:cxn modelId="{D9D9641C-026A-4176-BB1A-450DB5A7FE1F}" srcId="{65FF52E2-15CB-4A2B-82D6-E9343F5ACA98}" destId="{2089F5C5-9CC6-4A89-8370-027CD4331555}" srcOrd="2" destOrd="0" parTransId="{D6F659DB-52BC-4634-8C2B-66C08CBC3A2B}" sibTransId="{69C5B852-FE96-45E1-9AF5-4740B38C5EB2}"/>
    <dgm:cxn modelId="{DC4F853A-FB2F-4ADD-B8E5-84988982B111}" srcId="{DE492601-2790-4492-BFCE-5E5A01E0587E}" destId="{B81A670D-20FD-45C4-8CCF-1ABC0A867EEB}" srcOrd="0" destOrd="0" parTransId="{C16F64C5-941B-4CFB-A775-53E839D1A0CD}" sibTransId="{84714C64-E065-4C2D-BCE1-29B817D55EC1}"/>
    <dgm:cxn modelId="{800ED133-DC3B-43F8-9B3A-7B9BF6CC6F93}" type="presOf" srcId="{EF83FBE5-003B-4106-9327-94E45060F6C9}" destId="{5977AAD9-1B16-48AF-A6FB-4D0CC114D7E3}" srcOrd="0" destOrd="0" presId="urn:microsoft.com/office/officeart/2005/8/layout/hierarchy1"/>
    <dgm:cxn modelId="{3C295D1C-A8F4-408B-A602-F6FF4BD6292F}" type="presOf" srcId="{918732B8-B0F4-4284-BE85-98D712C8C8B7}" destId="{BF298C73-969D-4175-9802-F2C2498DC17B}" srcOrd="0" destOrd="0" presId="urn:microsoft.com/office/officeart/2005/8/layout/hierarchy1"/>
    <dgm:cxn modelId="{B5227F5A-8DE6-473F-A8CC-F9CE87E0FADA}" type="presOf" srcId="{1D246230-4053-4FA2-A21B-B52F5E55DE51}" destId="{B44A4592-6EB6-4605-88E3-CB3A80F9C295}" srcOrd="0" destOrd="0" presId="urn:microsoft.com/office/officeart/2005/8/layout/hierarchy1"/>
    <dgm:cxn modelId="{B13D6DF3-94D4-4FD3-A75C-AD3C3FA3BEE0}" srcId="{65FF52E2-15CB-4A2B-82D6-E9343F5ACA98}" destId="{63965D3B-AC1F-486C-99D3-56E58DF6D3B8}" srcOrd="0" destOrd="0" parTransId="{1D246230-4053-4FA2-A21B-B52F5E55DE51}" sibTransId="{A71FE925-4406-4DDE-A000-7271F8591CC7}"/>
    <dgm:cxn modelId="{73642624-A124-46AD-94BF-2856C056A77B}" type="presOf" srcId="{D3B9E154-F0DA-4926-B895-E00931D5F3C0}" destId="{BA966C9D-B56A-4491-8DD4-3C25C7C69FB1}" srcOrd="0" destOrd="0" presId="urn:microsoft.com/office/officeart/2005/8/layout/hierarchy1"/>
    <dgm:cxn modelId="{BC603475-6E7B-405A-9594-1350576D8153}" type="presOf" srcId="{63965D3B-AC1F-486C-99D3-56E58DF6D3B8}" destId="{D3DE101C-8B81-42EE-89DB-3BB36FC66435}" srcOrd="0" destOrd="0" presId="urn:microsoft.com/office/officeart/2005/8/layout/hierarchy1"/>
    <dgm:cxn modelId="{1381FB3D-815E-4FEF-8562-2DD6B10780FE}" type="presOf" srcId="{D6F659DB-52BC-4634-8C2B-66C08CBC3A2B}" destId="{62431FBB-ECE7-4B73-A6FB-805CA650D771}" srcOrd="0" destOrd="0" presId="urn:microsoft.com/office/officeart/2005/8/layout/hierarchy1"/>
    <dgm:cxn modelId="{74536257-C312-4A65-9397-BF3A6CA39DDD}" type="presOf" srcId="{B81A670D-20FD-45C4-8CCF-1ABC0A867EEB}" destId="{A4D2398C-A868-4EAE-A8B4-254E128C9754}" srcOrd="0" destOrd="0" presId="urn:microsoft.com/office/officeart/2005/8/layout/hierarchy1"/>
    <dgm:cxn modelId="{791026ED-82A9-4B7F-ADCE-4C8A3D72CE60}" type="presOf" srcId="{5EF69A29-B9D3-4479-A642-60BA492F7B29}" destId="{743AB86A-DD1A-4086-80B2-80E51707C71B}" srcOrd="0" destOrd="0" presId="urn:microsoft.com/office/officeart/2005/8/layout/hierarchy1"/>
    <dgm:cxn modelId="{516A45B1-3AB7-4206-9EF5-29794D3FB140}" type="presOf" srcId="{DE492601-2790-4492-BFCE-5E5A01E0587E}" destId="{DB6B19C7-6FAB-4260-BFA0-7D7AA75F51F4}" srcOrd="0" destOrd="0" presId="urn:microsoft.com/office/officeart/2005/8/layout/hierarchy1"/>
    <dgm:cxn modelId="{AEBD817B-6970-4EBD-998C-EC72267EEF8A}" type="presOf" srcId="{645ACFAE-448E-4391-9492-9FF4E0198777}" destId="{20D7DEA9-1664-48A2-B5D5-6C7EE00F94CC}" srcOrd="0" destOrd="0" presId="urn:microsoft.com/office/officeart/2005/8/layout/hierarchy1"/>
    <dgm:cxn modelId="{06B48426-B193-4E92-9E83-8172C10BD22D}" type="presOf" srcId="{2089F5C5-9CC6-4A89-8370-027CD4331555}" destId="{CF1B633E-BEB1-44C0-BD92-1C5082D20163}" srcOrd="0" destOrd="0" presId="urn:microsoft.com/office/officeart/2005/8/layout/hierarchy1"/>
    <dgm:cxn modelId="{765C3B61-7E5F-47CA-AFC2-7BA5F11E8869}" type="presParOf" srcId="{DB6B19C7-6FAB-4260-BFA0-7D7AA75F51F4}" destId="{56BBEDC3-B2A1-461A-BC6A-C5F9F8F0F513}" srcOrd="0" destOrd="0" presId="urn:microsoft.com/office/officeart/2005/8/layout/hierarchy1"/>
    <dgm:cxn modelId="{21433363-570E-4039-8948-CA43FD59196D}" type="presParOf" srcId="{56BBEDC3-B2A1-461A-BC6A-C5F9F8F0F513}" destId="{CFD0E033-332E-4F9B-8E28-0B7CFEF29035}" srcOrd="0" destOrd="0" presId="urn:microsoft.com/office/officeart/2005/8/layout/hierarchy1"/>
    <dgm:cxn modelId="{11A18F88-66F1-4344-82B0-A465B0F6C0F0}" type="presParOf" srcId="{CFD0E033-332E-4F9B-8E28-0B7CFEF29035}" destId="{95665B20-1E6A-4B62-8F0C-15855E74BF5F}" srcOrd="0" destOrd="0" presId="urn:microsoft.com/office/officeart/2005/8/layout/hierarchy1"/>
    <dgm:cxn modelId="{9451D334-5E10-4DB0-B3C4-F57572067B5F}" type="presParOf" srcId="{CFD0E033-332E-4F9B-8E28-0B7CFEF29035}" destId="{A4D2398C-A868-4EAE-A8B4-254E128C9754}" srcOrd="1" destOrd="0" presId="urn:microsoft.com/office/officeart/2005/8/layout/hierarchy1"/>
    <dgm:cxn modelId="{5B19DBC2-834A-4760-B025-0745AFB8D627}" type="presParOf" srcId="{56BBEDC3-B2A1-461A-BC6A-C5F9F8F0F513}" destId="{656043B3-D645-4581-964A-6821A99E3B98}" srcOrd="1" destOrd="0" presId="urn:microsoft.com/office/officeart/2005/8/layout/hierarchy1"/>
    <dgm:cxn modelId="{52376FC8-4D36-4522-B867-778177BE95A9}" type="presParOf" srcId="{656043B3-D645-4581-964A-6821A99E3B98}" destId="{20D7DEA9-1664-48A2-B5D5-6C7EE00F94CC}" srcOrd="0" destOrd="0" presId="urn:microsoft.com/office/officeart/2005/8/layout/hierarchy1"/>
    <dgm:cxn modelId="{038140BA-B17B-4E4E-8F5A-ED880A96BCCC}" type="presParOf" srcId="{656043B3-D645-4581-964A-6821A99E3B98}" destId="{0A6F89D5-0F92-4B45-8FAF-617046A8754A}" srcOrd="1" destOrd="0" presId="urn:microsoft.com/office/officeart/2005/8/layout/hierarchy1"/>
    <dgm:cxn modelId="{E658A570-D8B0-4C9C-9656-0DD11207C9EA}" type="presParOf" srcId="{0A6F89D5-0F92-4B45-8FAF-617046A8754A}" destId="{C101DDF0-B19B-4933-B6C2-1AC81ACB7BD7}" srcOrd="0" destOrd="0" presId="urn:microsoft.com/office/officeart/2005/8/layout/hierarchy1"/>
    <dgm:cxn modelId="{F563936A-DD9B-4C0E-B1A7-487EFDA43518}" type="presParOf" srcId="{C101DDF0-B19B-4933-B6C2-1AC81ACB7BD7}" destId="{4C5E580F-497F-45E8-AA6A-1775B2A45302}" srcOrd="0" destOrd="0" presId="urn:microsoft.com/office/officeart/2005/8/layout/hierarchy1"/>
    <dgm:cxn modelId="{EEE47EF3-DC4F-447D-8B45-FB334717782D}" type="presParOf" srcId="{C101DDF0-B19B-4933-B6C2-1AC81ACB7BD7}" destId="{10DD5236-590D-42BA-9678-3F414275FB5A}" srcOrd="1" destOrd="0" presId="urn:microsoft.com/office/officeart/2005/8/layout/hierarchy1"/>
    <dgm:cxn modelId="{578403F2-2754-41C7-9577-A5B5B9AED1A9}" type="presParOf" srcId="{0A6F89D5-0F92-4B45-8FAF-617046A8754A}" destId="{944A48CD-44C4-4234-BD36-5E1A71E6165B}" srcOrd="1" destOrd="0" presId="urn:microsoft.com/office/officeart/2005/8/layout/hierarchy1"/>
    <dgm:cxn modelId="{43FAAC10-DAAC-481A-9844-CFF8AA20BD24}" type="presParOf" srcId="{944A48CD-44C4-4234-BD36-5E1A71E6165B}" destId="{B44A4592-6EB6-4605-88E3-CB3A80F9C295}" srcOrd="0" destOrd="0" presId="urn:microsoft.com/office/officeart/2005/8/layout/hierarchy1"/>
    <dgm:cxn modelId="{595CCDC3-ED0E-4FD8-934D-E74E846E1C3E}" type="presParOf" srcId="{944A48CD-44C4-4234-BD36-5E1A71E6165B}" destId="{9D513F41-4C3B-4786-80B0-3A8C8F4B13D5}" srcOrd="1" destOrd="0" presId="urn:microsoft.com/office/officeart/2005/8/layout/hierarchy1"/>
    <dgm:cxn modelId="{A44A8BB3-DAF3-4399-B253-61EA3CABFF94}" type="presParOf" srcId="{9D513F41-4C3B-4786-80B0-3A8C8F4B13D5}" destId="{1B8DBDD3-F1C5-492C-A900-8630DD2010BB}" srcOrd="0" destOrd="0" presId="urn:microsoft.com/office/officeart/2005/8/layout/hierarchy1"/>
    <dgm:cxn modelId="{FF303179-F999-4E9F-85EA-D1C083C50B24}" type="presParOf" srcId="{1B8DBDD3-F1C5-492C-A900-8630DD2010BB}" destId="{54836DB9-C361-4F62-988A-F1715C7857CC}" srcOrd="0" destOrd="0" presId="urn:microsoft.com/office/officeart/2005/8/layout/hierarchy1"/>
    <dgm:cxn modelId="{7EB704A4-D9FA-440E-8F72-220C28CDCEF5}" type="presParOf" srcId="{1B8DBDD3-F1C5-492C-A900-8630DD2010BB}" destId="{D3DE101C-8B81-42EE-89DB-3BB36FC66435}" srcOrd="1" destOrd="0" presId="urn:microsoft.com/office/officeart/2005/8/layout/hierarchy1"/>
    <dgm:cxn modelId="{AFCDF82C-031E-40F4-B7D2-63E3C9350326}" type="presParOf" srcId="{9D513F41-4C3B-4786-80B0-3A8C8F4B13D5}" destId="{0D712AA6-4169-43D4-B23F-E5CD2167E0BE}" srcOrd="1" destOrd="0" presId="urn:microsoft.com/office/officeart/2005/8/layout/hierarchy1"/>
    <dgm:cxn modelId="{FE7B1939-56A4-4E5C-BB43-0485A4398FBD}" type="presParOf" srcId="{944A48CD-44C4-4234-BD36-5E1A71E6165B}" destId="{5977AAD9-1B16-48AF-A6FB-4D0CC114D7E3}" srcOrd="2" destOrd="0" presId="urn:microsoft.com/office/officeart/2005/8/layout/hierarchy1"/>
    <dgm:cxn modelId="{888F52BA-14BC-4534-A339-C80A696C1DAC}" type="presParOf" srcId="{944A48CD-44C4-4234-BD36-5E1A71E6165B}" destId="{4DF8A099-E086-4EE1-A001-7D0FD84C7285}" srcOrd="3" destOrd="0" presId="urn:microsoft.com/office/officeart/2005/8/layout/hierarchy1"/>
    <dgm:cxn modelId="{9E013D5C-2C3A-425B-B648-697FCACDDB03}" type="presParOf" srcId="{4DF8A099-E086-4EE1-A001-7D0FD84C7285}" destId="{A2E4B1C7-CE74-4F24-B443-A20BA5CED182}" srcOrd="0" destOrd="0" presId="urn:microsoft.com/office/officeart/2005/8/layout/hierarchy1"/>
    <dgm:cxn modelId="{8A054E57-E00D-43E0-94C0-5875FBD80D8C}" type="presParOf" srcId="{A2E4B1C7-CE74-4F24-B443-A20BA5CED182}" destId="{E1A67A9A-6681-47B4-9AE5-D4AA66D95D8B}" srcOrd="0" destOrd="0" presId="urn:microsoft.com/office/officeart/2005/8/layout/hierarchy1"/>
    <dgm:cxn modelId="{B1DFDDAD-0D2D-4F5D-8962-610B5D77BB38}" type="presParOf" srcId="{A2E4B1C7-CE74-4F24-B443-A20BA5CED182}" destId="{BF298C73-969D-4175-9802-F2C2498DC17B}" srcOrd="1" destOrd="0" presId="urn:microsoft.com/office/officeart/2005/8/layout/hierarchy1"/>
    <dgm:cxn modelId="{C83079B1-5E83-4EB1-ADE5-49CBD1DA1904}" type="presParOf" srcId="{4DF8A099-E086-4EE1-A001-7D0FD84C7285}" destId="{2905B8E2-8054-41DD-A002-642DA0B3E3F7}" srcOrd="1" destOrd="0" presId="urn:microsoft.com/office/officeart/2005/8/layout/hierarchy1"/>
    <dgm:cxn modelId="{E8DE38E3-6D2A-4C78-B961-02A0487539F4}" type="presParOf" srcId="{944A48CD-44C4-4234-BD36-5E1A71E6165B}" destId="{62431FBB-ECE7-4B73-A6FB-805CA650D771}" srcOrd="4" destOrd="0" presId="urn:microsoft.com/office/officeart/2005/8/layout/hierarchy1"/>
    <dgm:cxn modelId="{81507B5F-2993-4A6C-9237-AE5D45EC5914}" type="presParOf" srcId="{944A48CD-44C4-4234-BD36-5E1A71E6165B}" destId="{EA0CB63C-515D-43E7-A830-965A086E7B4D}" srcOrd="5" destOrd="0" presId="urn:microsoft.com/office/officeart/2005/8/layout/hierarchy1"/>
    <dgm:cxn modelId="{944AB401-E6DC-476F-966B-AD9E977AC238}" type="presParOf" srcId="{EA0CB63C-515D-43E7-A830-965A086E7B4D}" destId="{4B8BE170-0CB7-4B6C-93CB-7FA71253D255}" srcOrd="0" destOrd="0" presId="urn:microsoft.com/office/officeart/2005/8/layout/hierarchy1"/>
    <dgm:cxn modelId="{E30EA01A-2C3B-464C-B055-80B98185726A}" type="presParOf" srcId="{4B8BE170-0CB7-4B6C-93CB-7FA71253D255}" destId="{FD0C102F-D5DE-49F7-AAC5-C823CAB3A5FB}" srcOrd="0" destOrd="0" presId="urn:microsoft.com/office/officeart/2005/8/layout/hierarchy1"/>
    <dgm:cxn modelId="{711FF783-0ED9-47C2-9268-B99E0D86D121}" type="presParOf" srcId="{4B8BE170-0CB7-4B6C-93CB-7FA71253D255}" destId="{CF1B633E-BEB1-44C0-BD92-1C5082D20163}" srcOrd="1" destOrd="0" presId="urn:microsoft.com/office/officeart/2005/8/layout/hierarchy1"/>
    <dgm:cxn modelId="{C6730AFA-0B3E-4297-A173-27942536399C}" type="presParOf" srcId="{EA0CB63C-515D-43E7-A830-965A086E7B4D}" destId="{02F4886E-FEB5-4568-A5F8-4785996A43C4}" srcOrd="1" destOrd="0" presId="urn:microsoft.com/office/officeart/2005/8/layout/hierarchy1"/>
    <dgm:cxn modelId="{3F5430C3-A08B-4B13-8609-730EEE9AA937}" type="presParOf" srcId="{656043B3-D645-4581-964A-6821A99E3B98}" destId="{0AEDA1B6-4FD2-475D-A9DC-56BB3CBC82D8}" srcOrd="2" destOrd="0" presId="urn:microsoft.com/office/officeart/2005/8/layout/hierarchy1"/>
    <dgm:cxn modelId="{9406A0C8-84A7-41D8-803C-A03DDAB13FFA}" type="presParOf" srcId="{656043B3-D645-4581-964A-6821A99E3B98}" destId="{09717849-7E7F-4F68-9D90-4AA600B92DD8}" srcOrd="3" destOrd="0" presId="urn:microsoft.com/office/officeart/2005/8/layout/hierarchy1"/>
    <dgm:cxn modelId="{8DF605CE-829B-471D-AB71-D0F303494163}" type="presParOf" srcId="{09717849-7E7F-4F68-9D90-4AA600B92DD8}" destId="{0F9DAEBC-EE68-4AC1-A8BB-C8595B8B4D36}" srcOrd="0" destOrd="0" presId="urn:microsoft.com/office/officeart/2005/8/layout/hierarchy1"/>
    <dgm:cxn modelId="{703943FF-238D-4CC0-855B-A537F33EFB5E}" type="presParOf" srcId="{0F9DAEBC-EE68-4AC1-A8BB-C8595B8B4D36}" destId="{E8037B59-8BA8-4587-BA69-A5D3892ACB5A}" srcOrd="0" destOrd="0" presId="urn:microsoft.com/office/officeart/2005/8/layout/hierarchy1"/>
    <dgm:cxn modelId="{6D1D3D12-7F1E-46C6-91F6-3B613A788602}" type="presParOf" srcId="{0F9DAEBC-EE68-4AC1-A8BB-C8595B8B4D36}" destId="{743AB86A-DD1A-4086-80B2-80E51707C71B}" srcOrd="1" destOrd="0" presId="urn:microsoft.com/office/officeart/2005/8/layout/hierarchy1"/>
    <dgm:cxn modelId="{37FC5D88-58C5-475F-BB5C-9F27390930BA}" type="presParOf" srcId="{09717849-7E7F-4F68-9D90-4AA600B92DD8}" destId="{DC302F1B-DF79-49B1-BF33-B1D00F9484E0}" srcOrd="1" destOrd="0" presId="urn:microsoft.com/office/officeart/2005/8/layout/hierarchy1"/>
    <dgm:cxn modelId="{987FAC1E-A8C1-41E4-836D-6F1EABB3C2D3}" type="presParOf" srcId="{DC302F1B-DF79-49B1-BF33-B1D00F9484E0}" destId="{C3A8FAA8-A871-480B-A9B5-01B2F485BCC5}" srcOrd="0" destOrd="0" presId="urn:microsoft.com/office/officeart/2005/8/layout/hierarchy1"/>
    <dgm:cxn modelId="{D398612E-A520-4F65-8785-7AFA53F710E9}" type="presParOf" srcId="{DC302F1B-DF79-49B1-BF33-B1D00F9484E0}" destId="{D7153A5C-744F-4776-9D4C-201B1005C371}" srcOrd="1" destOrd="0" presId="urn:microsoft.com/office/officeart/2005/8/layout/hierarchy1"/>
    <dgm:cxn modelId="{46BE55A7-042A-442B-9805-4FB9356C7064}" type="presParOf" srcId="{D7153A5C-744F-4776-9D4C-201B1005C371}" destId="{92C1B054-2225-4B1B-B09D-590A3709F8DD}" srcOrd="0" destOrd="0" presId="urn:microsoft.com/office/officeart/2005/8/layout/hierarchy1"/>
    <dgm:cxn modelId="{A5B743A4-E625-480B-BFF8-ACE80B0FB84A}" type="presParOf" srcId="{92C1B054-2225-4B1B-B09D-590A3709F8DD}" destId="{41E6FC27-EAC0-44EF-B58A-0203C987988A}" srcOrd="0" destOrd="0" presId="urn:microsoft.com/office/officeart/2005/8/layout/hierarchy1"/>
    <dgm:cxn modelId="{38B3CDFC-3467-4BBC-A257-97791C7A0306}" type="presParOf" srcId="{92C1B054-2225-4B1B-B09D-590A3709F8DD}" destId="{BA966C9D-B56A-4491-8DD4-3C25C7C69FB1}" srcOrd="1" destOrd="0" presId="urn:microsoft.com/office/officeart/2005/8/layout/hierarchy1"/>
    <dgm:cxn modelId="{4C232BCE-A9D2-462D-BF13-7D3D5F249207}" type="presParOf" srcId="{D7153A5C-744F-4776-9D4C-201B1005C371}" destId="{73680561-59FF-4DF7-A211-5D40269EF427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4EB81670-23A9-4D8F-933B-596B3F8C0441}" type="doc">
      <dgm:prSet loTypeId="urn:microsoft.com/office/officeart/2005/8/layout/hList3" loCatId="list" qsTypeId="urn:microsoft.com/office/officeart/2005/8/quickstyle/3d2" qsCatId="3D" csTypeId="urn:microsoft.com/office/officeart/2005/8/colors/accent3_1" csCatId="accent3" phldr="1"/>
      <dgm:spPr/>
      <dgm:t>
        <a:bodyPr/>
        <a:lstStyle/>
        <a:p>
          <a:endParaRPr lang="en-US"/>
        </a:p>
      </dgm:t>
    </dgm:pt>
    <dgm:pt modelId="{7B044F25-3678-44D8-A430-32656990C73B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Company’s Responses to Sustainability Issues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ED642EAD-BA31-465B-BB9D-7979923EC648}" type="parTrans" cxnId="{2A491F4F-1377-4943-91EB-7A22F87D8690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B3D7C4D3-C704-494D-B8FD-9B7A4E7B29FC}" type="sibTrans" cxnId="{2A491F4F-1377-4943-91EB-7A22F87D8690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4BC2D25-F863-4E31-B70B-AFDD3EBC7368}">
      <dgm:prSet phldrT="[Text]" custT="1"/>
      <dgm:spPr/>
      <dgm:t>
        <a:bodyPr/>
        <a:lstStyle/>
        <a:p>
          <a:r>
            <a:rPr lang="en-US" sz="1800" dirty="0" smtClean="0">
              <a:latin typeface="Arial" pitchFamily="34" charset="0"/>
              <a:cs typeface="Arial" pitchFamily="34" charset="0"/>
            </a:rPr>
            <a:t>Making processes more eco-friendly is called “green” business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27DF9143-FB79-4F4E-9D30-8465117F93CE}" type="parTrans" cxnId="{130742F3-DFF9-4234-8768-EC12695B7A67}">
      <dgm:prSet/>
      <dgm:spPr/>
      <dgm:t>
        <a:bodyPr/>
        <a:lstStyle/>
        <a:p>
          <a:endParaRPr lang="en-US" dirty="0">
            <a:latin typeface="Arial" pitchFamily="34" charset="0"/>
            <a:cs typeface="Arial" pitchFamily="34" charset="0"/>
          </a:endParaRPr>
        </a:p>
      </dgm:t>
    </dgm:pt>
    <dgm:pt modelId="{EDC19650-8F65-4ADC-94C7-D6BDCE9D922F}" type="sibTrans" cxnId="{130742F3-DFF9-4234-8768-EC12695B7A6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8A068A26-475C-4C09-B5AF-9A11720723E8}">
      <dgm:prSet phldrT="[Text]" custT="1"/>
      <dgm:spPr/>
      <dgm:t>
        <a:bodyPr/>
        <a:lstStyle/>
        <a:p>
          <a:r>
            <a:rPr lang="en-US" sz="1800" dirty="0" smtClean="0">
              <a:latin typeface="Arial" pitchFamily="34" charset="0"/>
              <a:cs typeface="Arial" pitchFamily="34" charset="0"/>
            </a:rPr>
            <a:t>Recycling aluminum, paper and glass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1BF55079-BD26-46E0-A79E-2A687365CDC5}" type="parTrans" cxnId="{1740FC2E-CE6D-44C4-BACD-E39515D14498}">
      <dgm:prSet/>
      <dgm:spPr/>
      <dgm:t>
        <a:bodyPr/>
        <a:lstStyle/>
        <a:p>
          <a:endParaRPr lang="en-US" dirty="0">
            <a:latin typeface="Arial" pitchFamily="34" charset="0"/>
            <a:cs typeface="Arial" pitchFamily="34" charset="0"/>
          </a:endParaRPr>
        </a:p>
      </dgm:t>
    </dgm:pt>
    <dgm:pt modelId="{500CBBFF-7265-4BA9-B7F6-6D90DB2FE93E}" type="sibTrans" cxnId="{1740FC2E-CE6D-44C4-BACD-E39515D1449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E9D0734-F595-4947-9B78-097FC67F49BC}">
      <dgm:prSet phldrT="[Text]" custT="1"/>
      <dgm:spPr/>
      <dgm:t>
        <a:bodyPr/>
        <a:lstStyle/>
        <a:p>
          <a:r>
            <a:rPr lang="en-US" sz="1800" dirty="0" smtClean="0">
              <a:latin typeface="Arial" pitchFamily="34" charset="0"/>
              <a:cs typeface="Arial" pitchFamily="34" charset="0"/>
            </a:rPr>
            <a:t>Using green power sources when available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D5B834AE-3C08-4F42-BB9A-9B0CA632F3F6}" type="parTrans" cxnId="{B3619391-16B1-47C8-B318-09F281DC377C}">
      <dgm:prSet/>
      <dgm:spPr/>
      <dgm:t>
        <a:bodyPr/>
        <a:lstStyle/>
        <a:p>
          <a:endParaRPr lang="en-US" dirty="0">
            <a:latin typeface="Arial" pitchFamily="34" charset="0"/>
            <a:cs typeface="Arial" pitchFamily="34" charset="0"/>
          </a:endParaRPr>
        </a:p>
      </dgm:t>
    </dgm:pt>
    <dgm:pt modelId="{961444A8-6AAE-40D4-82C2-87504D435B1E}" type="sibTrans" cxnId="{B3619391-16B1-47C8-B318-09F281DC377C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042088E9-2CC3-47D6-A256-2778FF0020FF}">
      <dgm:prSet phldrT="[Text]" custT="1"/>
      <dgm:spPr/>
      <dgm:t>
        <a:bodyPr/>
        <a:lstStyle/>
        <a:p>
          <a:r>
            <a:rPr lang="en-US" sz="1800" dirty="0" smtClean="0">
              <a:latin typeface="Arial" pitchFamily="34" charset="0"/>
              <a:cs typeface="Arial" pitchFamily="34" charset="0"/>
            </a:rPr>
            <a:t>Larger companies may have a Vice President of Environmental Affairs</a:t>
          </a:r>
          <a:endParaRPr lang="en-US" sz="1800" dirty="0">
            <a:latin typeface="Arial" pitchFamily="34" charset="0"/>
            <a:cs typeface="Arial" pitchFamily="34" charset="0"/>
          </a:endParaRPr>
        </a:p>
      </dgm:t>
    </dgm:pt>
    <dgm:pt modelId="{6AF4D164-4F9C-4BC6-8BBE-5651231B5990}" type="parTrans" cxnId="{D932AA51-547E-4127-B11E-C0B6D6AA9D4F}">
      <dgm:prSet/>
      <dgm:spPr/>
      <dgm:t>
        <a:bodyPr/>
        <a:lstStyle/>
        <a:p>
          <a:endParaRPr lang="en-US" dirty="0">
            <a:latin typeface="Arial" pitchFamily="34" charset="0"/>
            <a:cs typeface="Arial" pitchFamily="34" charset="0"/>
          </a:endParaRPr>
        </a:p>
      </dgm:t>
    </dgm:pt>
    <dgm:pt modelId="{39879085-6F88-4B3B-A1D1-87175A5575B5}" type="sibTrans" cxnId="{D932AA51-547E-4127-B11E-C0B6D6AA9D4F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EA77A25-E3B0-49F5-A491-00ABB6D9054A}">
      <dgm:prSet phldrT="[Text]" custT="1"/>
      <dgm:spPr/>
      <dgm:t>
        <a:bodyPr/>
        <a:lstStyle/>
        <a:p>
          <a:r>
            <a:rPr lang="en-US" sz="1800" i="1" dirty="0" smtClean="0">
              <a:latin typeface="Arial" pitchFamily="34" charset="0"/>
              <a:cs typeface="Arial" pitchFamily="34" charset="0"/>
            </a:rPr>
            <a:t>Greenwashing </a:t>
          </a:r>
          <a:r>
            <a:rPr lang="en-US" sz="1800" i="0" dirty="0" smtClean="0">
              <a:latin typeface="Arial" pitchFamily="34" charset="0"/>
              <a:cs typeface="Arial" pitchFamily="34" charset="0"/>
            </a:rPr>
            <a:t>is creating a positive green association for non-green products</a:t>
          </a:r>
          <a:endParaRPr lang="en-US" sz="1800" i="1" dirty="0">
            <a:latin typeface="Arial" pitchFamily="34" charset="0"/>
            <a:cs typeface="Arial" pitchFamily="34" charset="0"/>
          </a:endParaRPr>
        </a:p>
      </dgm:t>
    </dgm:pt>
    <dgm:pt modelId="{A304DCD5-51B5-4DAC-8F0F-4D2CFFB45BB9}" type="parTrans" cxnId="{D31A9099-1885-403F-B6C2-D3008A477A09}">
      <dgm:prSet/>
      <dgm:spPr/>
      <dgm:t>
        <a:bodyPr/>
        <a:lstStyle/>
        <a:p>
          <a:endParaRPr lang="en-US" dirty="0">
            <a:latin typeface="Arial" pitchFamily="34" charset="0"/>
            <a:cs typeface="Arial" pitchFamily="34" charset="0"/>
          </a:endParaRPr>
        </a:p>
      </dgm:t>
    </dgm:pt>
    <dgm:pt modelId="{F75F6552-FCC4-4784-B5D0-E800F8CD75BE}" type="sibTrans" cxnId="{D31A9099-1885-403F-B6C2-D3008A477A0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E41A145E-EAA0-4E32-8801-0BFB59575B90}" type="pres">
      <dgm:prSet presAssocID="{4EB81670-23A9-4D8F-933B-596B3F8C0441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FF59BEC-1964-4852-AEC8-5315D63450FC}" type="pres">
      <dgm:prSet presAssocID="{7B044F25-3678-44D8-A430-32656990C73B}" presName="roof" presStyleLbl="dkBgShp" presStyleIdx="0" presStyleCnt="2" custScaleY="57576"/>
      <dgm:spPr/>
      <dgm:t>
        <a:bodyPr/>
        <a:lstStyle/>
        <a:p>
          <a:endParaRPr lang="en-US"/>
        </a:p>
      </dgm:t>
    </dgm:pt>
    <dgm:pt modelId="{6A5CE64A-7C8D-4F12-950B-D73F22A7198A}" type="pres">
      <dgm:prSet presAssocID="{7B044F25-3678-44D8-A430-32656990C73B}" presName="pillars" presStyleCnt="0"/>
      <dgm:spPr/>
      <dgm:t>
        <a:bodyPr/>
        <a:lstStyle/>
        <a:p>
          <a:endParaRPr lang="en-US"/>
        </a:p>
      </dgm:t>
    </dgm:pt>
    <dgm:pt modelId="{38CB7F77-9EFA-4CB2-B1C3-D512E42292C5}" type="pres">
      <dgm:prSet presAssocID="{7B044F25-3678-44D8-A430-32656990C73B}" presName="pillar1" presStyleLbl="node1" presStyleIdx="0" presStyleCnt="5" custScaleY="11587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327335-B746-4E40-A4C3-FE9CA6FB5885}" type="pres">
      <dgm:prSet presAssocID="{8A068A26-475C-4C09-B5AF-9A11720723E8}" presName="pillarX" presStyleLbl="node1" presStyleIdx="1" presStyleCnt="5" custScaleY="11587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6FC4DE-87BE-4176-BFAE-11CBF7F1D7B3}" type="pres">
      <dgm:prSet presAssocID="{4E9D0734-F595-4947-9B78-097FC67F49BC}" presName="pillarX" presStyleLbl="node1" presStyleIdx="2" presStyleCnt="5" custScaleY="11587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A27D67-BCE9-4833-9024-5CC5C15E07C6}" type="pres">
      <dgm:prSet presAssocID="{042088E9-2CC3-47D6-A256-2778FF0020FF}" presName="pillarX" presStyleLbl="node1" presStyleIdx="3" presStyleCnt="5" custScaleY="11587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55E7FF-DD81-41DE-8D46-B1F96602C19A}" type="pres">
      <dgm:prSet presAssocID="{5EA77A25-E3B0-49F5-A491-00ABB6D9054A}" presName="pillarX" presStyleLbl="node1" presStyleIdx="4" presStyleCnt="5" custScaleY="11587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52241C-6D03-497E-883C-39591C73C234}" type="pres">
      <dgm:prSet presAssocID="{7B044F25-3678-44D8-A430-32656990C73B}" presName="base" presStyleLbl="dkBgShp" presStyleIdx="1" presStyleCnt="2"/>
      <dgm:spPr/>
      <dgm:t>
        <a:bodyPr/>
        <a:lstStyle/>
        <a:p>
          <a:endParaRPr lang="en-US"/>
        </a:p>
      </dgm:t>
    </dgm:pt>
  </dgm:ptLst>
  <dgm:cxnLst>
    <dgm:cxn modelId="{2A491F4F-1377-4943-91EB-7A22F87D8690}" srcId="{4EB81670-23A9-4D8F-933B-596B3F8C0441}" destId="{7B044F25-3678-44D8-A430-32656990C73B}" srcOrd="0" destOrd="0" parTransId="{ED642EAD-BA31-465B-BB9D-7979923EC648}" sibTransId="{B3D7C4D3-C704-494D-B8FD-9B7A4E7B29FC}"/>
    <dgm:cxn modelId="{74BA0513-1960-4C02-959D-C27AA4DD6BF4}" type="presOf" srcId="{54BC2D25-F863-4E31-B70B-AFDD3EBC7368}" destId="{38CB7F77-9EFA-4CB2-B1C3-D512E42292C5}" srcOrd="0" destOrd="0" presId="urn:microsoft.com/office/officeart/2005/8/layout/hList3"/>
    <dgm:cxn modelId="{D932AA51-547E-4127-B11E-C0B6D6AA9D4F}" srcId="{7B044F25-3678-44D8-A430-32656990C73B}" destId="{042088E9-2CC3-47D6-A256-2778FF0020FF}" srcOrd="3" destOrd="0" parTransId="{6AF4D164-4F9C-4BC6-8BBE-5651231B5990}" sibTransId="{39879085-6F88-4B3B-A1D1-87175A5575B5}"/>
    <dgm:cxn modelId="{A32D47C0-34E4-4CE8-82B0-B038921CC472}" type="presOf" srcId="{4E9D0734-F595-4947-9B78-097FC67F49BC}" destId="{986FC4DE-87BE-4176-BFAE-11CBF7F1D7B3}" srcOrd="0" destOrd="0" presId="urn:microsoft.com/office/officeart/2005/8/layout/hList3"/>
    <dgm:cxn modelId="{F3FAB371-4E16-4F8D-A6F6-C480AB67BF6C}" type="presOf" srcId="{042088E9-2CC3-47D6-A256-2778FF0020FF}" destId="{1DA27D67-BCE9-4833-9024-5CC5C15E07C6}" srcOrd="0" destOrd="0" presId="urn:microsoft.com/office/officeart/2005/8/layout/hList3"/>
    <dgm:cxn modelId="{A4E85781-3223-42D2-83D9-C3AE486524D3}" type="presOf" srcId="{8A068A26-475C-4C09-B5AF-9A11720723E8}" destId="{DC327335-B746-4E40-A4C3-FE9CA6FB5885}" srcOrd="0" destOrd="0" presId="urn:microsoft.com/office/officeart/2005/8/layout/hList3"/>
    <dgm:cxn modelId="{1740FC2E-CE6D-44C4-BACD-E39515D14498}" srcId="{7B044F25-3678-44D8-A430-32656990C73B}" destId="{8A068A26-475C-4C09-B5AF-9A11720723E8}" srcOrd="1" destOrd="0" parTransId="{1BF55079-BD26-46E0-A79E-2A687365CDC5}" sibTransId="{500CBBFF-7265-4BA9-B7F6-6D90DB2FE93E}"/>
    <dgm:cxn modelId="{130742F3-DFF9-4234-8768-EC12695B7A67}" srcId="{7B044F25-3678-44D8-A430-32656990C73B}" destId="{54BC2D25-F863-4E31-B70B-AFDD3EBC7368}" srcOrd="0" destOrd="0" parTransId="{27DF9143-FB79-4F4E-9D30-8465117F93CE}" sibTransId="{EDC19650-8F65-4ADC-94C7-D6BDCE9D922F}"/>
    <dgm:cxn modelId="{DD1815B7-E78B-4FEB-8553-15002295DB81}" type="presOf" srcId="{5EA77A25-E3B0-49F5-A491-00ABB6D9054A}" destId="{3855E7FF-DD81-41DE-8D46-B1F96602C19A}" srcOrd="0" destOrd="0" presId="urn:microsoft.com/office/officeart/2005/8/layout/hList3"/>
    <dgm:cxn modelId="{E5A67CA3-BB8F-4EBD-B537-A55220DB9077}" type="presOf" srcId="{7B044F25-3678-44D8-A430-32656990C73B}" destId="{3FF59BEC-1964-4852-AEC8-5315D63450FC}" srcOrd="0" destOrd="0" presId="urn:microsoft.com/office/officeart/2005/8/layout/hList3"/>
    <dgm:cxn modelId="{07815657-D2EA-478F-A753-3E0C3BEF80B6}" type="presOf" srcId="{4EB81670-23A9-4D8F-933B-596B3F8C0441}" destId="{E41A145E-EAA0-4E32-8801-0BFB59575B90}" srcOrd="0" destOrd="0" presId="urn:microsoft.com/office/officeart/2005/8/layout/hList3"/>
    <dgm:cxn modelId="{D31A9099-1885-403F-B6C2-D3008A477A09}" srcId="{7B044F25-3678-44D8-A430-32656990C73B}" destId="{5EA77A25-E3B0-49F5-A491-00ABB6D9054A}" srcOrd="4" destOrd="0" parTransId="{A304DCD5-51B5-4DAC-8F0F-4D2CFFB45BB9}" sibTransId="{F75F6552-FCC4-4784-B5D0-E800F8CD75BE}"/>
    <dgm:cxn modelId="{B3619391-16B1-47C8-B318-09F281DC377C}" srcId="{7B044F25-3678-44D8-A430-32656990C73B}" destId="{4E9D0734-F595-4947-9B78-097FC67F49BC}" srcOrd="2" destOrd="0" parTransId="{D5B834AE-3C08-4F42-BB9A-9B0CA632F3F6}" sibTransId="{961444A8-6AAE-40D4-82C2-87504D435B1E}"/>
    <dgm:cxn modelId="{5E1A657F-3B7B-43E1-BF5E-33B59A80AAA7}" type="presParOf" srcId="{E41A145E-EAA0-4E32-8801-0BFB59575B90}" destId="{3FF59BEC-1964-4852-AEC8-5315D63450FC}" srcOrd="0" destOrd="0" presId="urn:microsoft.com/office/officeart/2005/8/layout/hList3"/>
    <dgm:cxn modelId="{0CD04E82-F51C-4840-BE4A-6A9F700C93F0}" type="presParOf" srcId="{E41A145E-EAA0-4E32-8801-0BFB59575B90}" destId="{6A5CE64A-7C8D-4F12-950B-D73F22A7198A}" srcOrd="1" destOrd="0" presId="urn:microsoft.com/office/officeart/2005/8/layout/hList3"/>
    <dgm:cxn modelId="{172FF0D3-BCAB-4FCB-8EF5-97B60C2F76A3}" type="presParOf" srcId="{6A5CE64A-7C8D-4F12-950B-D73F22A7198A}" destId="{38CB7F77-9EFA-4CB2-B1C3-D512E42292C5}" srcOrd="0" destOrd="0" presId="urn:microsoft.com/office/officeart/2005/8/layout/hList3"/>
    <dgm:cxn modelId="{1BC222CF-1553-41D3-88A0-17CCC357A403}" type="presParOf" srcId="{6A5CE64A-7C8D-4F12-950B-D73F22A7198A}" destId="{DC327335-B746-4E40-A4C3-FE9CA6FB5885}" srcOrd="1" destOrd="0" presId="urn:microsoft.com/office/officeart/2005/8/layout/hList3"/>
    <dgm:cxn modelId="{D7648F61-748F-41EF-BA10-4002161793CA}" type="presParOf" srcId="{6A5CE64A-7C8D-4F12-950B-D73F22A7198A}" destId="{986FC4DE-87BE-4176-BFAE-11CBF7F1D7B3}" srcOrd="2" destOrd="0" presId="urn:microsoft.com/office/officeart/2005/8/layout/hList3"/>
    <dgm:cxn modelId="{CC8F318C-5B62-4E4E-8426-D460231DADE5}" type="presParOf" srcId="{6A5CE64A-7C8D-4F12-950B-D73F22A7198A}" destId="{1DA27D67-BCE9-4833-9024-5CC5C15E07C6}" srcOrd="3" destOrd="0" presId="urn:microsoft.com/office/officeart/2005/8/layout/hList3"/>
    <dgm:cxn modelId="{61FDAA36-B4ED-4066-9B87-9EDCE489A94A}" type="presParOf" srcId="{6A5CE64A-7C8D-4F12-950B-D73F22A7198A}" destId="{3855E7FF-DD81-41DE-8D46-B1F96602C19A}" srcOrd="4" destOrd="0" presId="urn:microsoft.com/office/officeart/2005/8/layout/hList3"/>
    <dgm:cxn modelId="{76FD9E53-78BF-4B50-954E-2C26C2F0237C}" type="presParOf" srcId="{E41A145E-EAA0-4E32-8801-0BFB59575B90}" destId="{1152241C-6D03-497E-883C-39591C73C234}" srcOrd="2" destOrd="0" presId="urn:microsoft.com/office/officeart/2005/8/layout/hList3"/>
  </dgm:cxnLst>
  <dgm:bg>
    <a:solidFill>
      <a:schemeClr val="accent3">
        <a:lumMod val="20000"/>
        <a:lumOff val="80000"/>
      </a:schemeClr>
    </a:solidFill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E59D63-2AD1-42E5-A168-DDA7AE08E47B}">
      <dsp:nvSpPr>
        <dsp:cNvPr id="0" name=""/>
        <dsp:cNvSpPr/>
      </dsp:nvSpPr>
      <dsp:spPr>
        <a:xfrm>
          <a:off x="0" y="123"/>
          <a:ext cx="8229600" cy="58522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Social Responsibility</a:t>
          </a:r>
          <a:endParaRPr lang="en-US" sz="2600" kern="1200" dirty="0">
            <a:latin typeface="Arial" pitchFamily="34" charset="0"/>
            <a:cs typeface="Arial" pitchFamily="34" charset="0"/>
          </a:endParaRPr>
        </a:p>
      </dsp:txBody>
      <dsp:txXfrm>
        <a:off x="28568" y="28691"/>
        <a:ext cx="8172464" cy="528092"/>
      </dsp:txXfrm>
    </dsp:sp>
    <dsp:sp modelId="{48461D9E-9724-412E-96E5-8079E09CD8BD}">
      <dsp:nvSpPr>
        <dsp:cNvPr id="0" name=""/>
        <dsp:cNvSpPr/>
      </dsp:nvSpPr>
      <dsp:spPr>
        <a:xfrm>
          <a:off x="0" y="585351"/>
          <a:ext cx="8229600" cy="557525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261290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000" kern="1200" dirty="0" smtClean="0">
              <a:latin typeface="Arial" pitchFamily="34" charset="0"/>
              <a:cs typeface="Arial" pitchFamily="34" charset="0"/>
            </a:rPr>
            <a:t>A business’s obligation to maximize its positive impact and minimize its negative impact on society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0" y="585351"/>
        <a:ext cx="8229600" cy="55752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A8C689-F5C7-40C8-8E09-F5D064C602CA}">
      <dsp:nvSpPr>
        <dsp:cNvPr id="0" name=""/>
        <dsp:cNvSpPr/>
      </dsp:nvSpPr>
      <dsp:spPr>
        <a:xfrm rot="16200000">
          <a:off x="228" y="1488"/>
          <a:ext cx="2587823" cy="2587823"/>
        </a:xfrm>
        <a:prstGeom prst="up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latin typeface="Arial" pitchFamily="34" charset="0"/>
              <a:cs typeface="Arial" pitchFamily="34" charset="0"/>
            </a:rPr>
            <a:t>Ethics refers to individual’s or work group’s decisions</a:t>
          </a:r>
          <a:endParaRPr lang="en-US" sz="1600" kern="1200" dirty="0">
            <a:latin typeface="Arial" pitchFamily="34" charset="0"/>
            <a:cs typeface="Arial" pitchFamily="34" charset="0"/>
          </a:endParaRPr>
        </a:p>
      </dsp:txBody>
      <dsp:txXfrm rot="5400000">
        <a:off x="453098" y="648443"/>
        <a:ext cx="2134954" cy="1293911"/>
      </dsp:txXfrm>
    </dsp:sp>
    <dsp:sp modelId="{43D9EE5B-71A8-48B6-9D5D-A34155D07AA8}">
      <dsp:nvSpPr>
        <dsp:cNvPr id="0" name=""/>
        <dsp:cNvSpPr/>
      </dsp:nvSpPr>
      <dsp:spPr>
        <a:xfrm rot="5400000">
          <a:off x="5641548" y="1488"/>
          <a:ext cx="2587823" cy="2587823"/>
        </a:xfrm>
        <a:prstGeom prst="up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latin typeface="Arial" pitchFamily="34" charset="0"/>
              <a:cs typeface="Arial" pitchFamily="34" charset="0"/>
            </a:rPr>
            <a:t>Social responsibility is the impact of the entire organization’s activities on society</a:t>
          </a:r>
          <a:endParaRPr lang="en-US" sz="1600" kern="1200" dirty="0">
            <a:latin typeface="Arial" pitchFamily="34" charset="0"/>
            <a:cs typeface="Arial" pitchFamily="34" charset="0"/>
          </a:endParaRPr>
        </a:p>
      </dsp:txBody>
      <dsp:txXfrm rot="-5400000">
        <a:off x="5641549" y="648444"/>
        <a:ext cx="2134954" cy="129391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6C77F7-0FF7-460C-8313-83019DC75AF5}">
      <dsp:nvSpPr>
        <dsp:cNvPr id="0" name=""/>
        <dsp:cNvSpPr/>
      </dsp:nvSpPr>
      <dsp:spPr>
        <a:xfrm>
          <a:off x="0" y="9390"/>
          <a:ext cx="8153400" cy="6084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Business Ethics</a:t>
          </a:r>
          <a:endParaRPr lang="en-US" sz="2600" kern="1200" dirty="0">
            <a:latin typeface="Arial" pitchFamily="34" charset="0"/>
            <a:cs typeface="Arial" pitchFamily="34" charset="0"/>
          </a:endParaRPr>
        </a:p>
      </dsp:txBody>
      <dsp:txXfrm>
        <a:off x="29700" y="39090"/>
        <a:ext cx="8094000" cy="549000"/>
      </dsp:txXfrm>
    </dsp:sp>
    <dsp:sp modelId="{9A45EE56-5E76-46FA-A0D1-587EB7B9A5EA}">
      <dsp:nvSpPr>
        <dsp:cNvPr id="0" name=""/>
        <dsp:cNvSpPr/>
      </dsp:nvSpPr>
      <dsp:spPr>
        <a:xfrm>
          <a:off x="0" y="617790"/>
          <a:ext cx="8153400" cy="592020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258870" tIns="33020" rIns="184912" bIns="33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000" kern="1200" dirty="0" smtClean="0">
              <a:latin typeface="Arial" pitchFamily="34" charset="0"/>
              <a:cs typeface="Arial" pitchFamily="34" charset="0"/>
            </a:rPr>
            <a:t>Principles and standards that determine acceptable conduct in business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0" y="617790"/>
        <a:ext cx="8153400" cy="59202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168766-630B-42FF-AE37-4B09A03ED9A3}">
      <dsp:nvSpPr>
        <dsp:cNvPr id="0" name=""/>
        <dsp:cNvSpPr/>
      </dsp:nvSpPr>
      <dsp:spPr>
        <a:xfrm rot="5400000">
          <a:off x="4403743" y="-2248695"/>
          <a:ext cx="1438115" cy="6058600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smtClean="0">
              <a:latin typeface="Arial" pitchFamily="34" charset="0"/>
              <a:cs typeface="Arial" pitchFamily="34" charset="0"/>
            </a:rPr>
            <a:t>Criminalized securities fraud and stiffened penalties for corporate fraud</a:t>
          </a:r>
          <a:endParaRPr lang="en-US" sz="2200" kern="1200" dirty="0">
            <a:latin typeface="Arial" pitchFamily="34" charset="0"/>
            <a:cs typeface="Arial" pitchFamily="34" charset="0"/>
          </a:endParaRP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smtClean="0">
              <a:latin typeface="Arial" pitchFamily="34" charset="0"/>
              <a:cs typeface="Arial" pitchFamily="34" charset="0"/>
            </a:rPr>
            <a:t>Enacted after the accounting scandals in the early 2000’s</a:t>
          </a:r>
          <a:endParaRPr lang="en-US" sz="2200" kern="1200" dirty="0">
            <a:latin typeface="Arial" pitchFamily="34" charset="0"/>
            <a:cs typeface="Arial" pitchFamily="34" charset="0"/>
          </a:endParaRPr>
        </a:p>
      </dsp:txBody>
      <dsp:txXfrm rot="-5400000">
        <a:off x="2093501" y="131750"/>
        <a:ext cx="5988397" cy="1297709"/>
      </dsp:txXfrm>
    </dsp:sp>
    <dsp:sp modelId="{BFA9B711-D4B3-4F3F-8685-EC395843E08A}">
      <dsp:nvSpPr>
        <dsp:cNvPr id="0" name=""/>
        <dsp:cNvSpPr/>
      </dsp:nvSpPr>
      <dsp:spPr>
        <a:xfrm>
          <a:off x="989" y="39"/>
          <a:ext cx="2092510" cy="1561132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Sarbanes-Oxley Act</a:t>
          </a:r>
          <a:endParaRPr lang="en-US" sz="2600" kern="1200" dirty="0">
            <a:latin typeface="Arial" pitchFamily="34" charset="0"/>
            <a:cs typeface="Arial" pitchFamily="34" charset="0"/>
          </a:endParaRPr>
        </a:p>
      </dsp:txBody>
      <dsp:txXfrm>
        <a:off x="77197" y="76247"/>
        <a:ext cx="1940094" cy="1408716"/>
      </dsp:txXfrm>
    </dsp:sp>
    <dsp:sp modelId="{D39EE630-C90C-433A-AFFF-8EAC3D57F10F}">
      <dsp:nvSpPr>
        <dsp:cNvPr id="0" name=""/>
        <dsp:cNvSpPr/>
      </dsp:nvSpPr>
      <dsp:spPr>
        <a:xfrm rot="5400000">
          <a:off x="4378590" y="-595976"/>
          <a:ext cx="1516097" cy="6031543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smtClean="0">
              <a:latin typeface="Arial" pitchFamily="34" charset="0"/>
              <a:cs typeface="Arial" pitchFamily="34" charset="0"/>
            </a:rPr>
            <a:t>Passed to reform the financial industry and offer consumers protection against complex and/or deceptive financial products</a:t>
          </a:r>
          <a:endParaRPr lang="en-US" sz="2200" kern="1200" dirty="0">
            <a:latin typeface="Arial" pitchFamily="34" charset="0"/>
            <a:cs typeface="Arial" pitchFamily="34" charset="0"/>
          </a:endParaRP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smtClean="0">
              <a:latin typeface="Arial" pitchFamily="34" charset="0"/>
              <a:cs typeface="Arial" pitchFamily="34" charset="0"/>
            </a:rPr>
            <a:t>Enacted after the most recent recession</a:t>
          </a:r>
          <a:endParaRPr lang="en-US" sz="2200" kern="1200" dirty="0">
            <a:latin typeface="Arial" pitchFamily="34" charset="0"/>
            <a:cs typeface="Arial" pitchFamily="34" charset="0"/>
          </a:endParaRPr>
        </a:p>
      </dsp:txBody>
      <dsp:txXfrm rot="-5400000">
        <a:off x="2120867" y="1735757"/>
        <a:ext cx="5957533" cy="1368077"/>
      </dsp:txXfrm>
    </dsp:sp>
    <dsp:sp modelId="{846BA8CA-3C29-47E8-AF56-C503C800FA4C}">
      <dsp:nvSpPr>
        <dsp:cNvPr id="0" name=""/>
        <dsp:cNvSpPr/>
      </dsp:nvSpPr>
      <dsp:spPr>
        <a:xfrm>
          <a:off x="989" y="1639228"/>
          <a:ext cx="2119877" cy="1561132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Dodd-Frank Act</a:t>
          </a:r>
          <a:endParaRPr lang="en-US" sz="2600" kern="1200" dirty="0">
            <a:latin typeface="Arial" pitchFamily="34" charset="0"/>
            <a:cs typeface="Arial" pitchFamily="34" charset="0"/>
          </a:endParaRPr>
        </a:p>
      </dsp:txBody>
      <dsp:txXfrm>
        <a:off x="77197" y="1715436"/>
        <a:ext cx="1967461" cy="140871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34ECB6-A9DB-4CDB-9A60-F33AE45B435B}">
      <dsp:nvSpPr>
        <dsp:cNvPr id="0" name=""/>
        <dsp:cNvSpPr/>
      </dsp:nvSpPr>
      <dsp:spPr>
        <a:xfrm>
          <a:off x="0" y="33269"/>
          <a:ext cx="5562600" cy="748800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Recent Legal and Ethical Issues</a:t>
          </a:r>
          <a:endParaRPr lang="en-US" sz="2600" kern="1200" dirty="0">
            <a:latin typeface="Arial" pitchFamily="34" charset="0"/>
            <a:cs typeface="Arial" pitchFamily="34" charset="0"/>
          </a:endParaRPr>
        </a:p>
      </dsp:txBody>
      <dsp:txXfrm>
        <a:off x="0" y="33269"/>
        <a:ext cx="5562600" cy="748800"/>
      </dsp:txXfrm>
    </dsp:sp>
    <dsp:sp modelId="{29B41523-6080-4C3F-AE91-FA901F5B99B5}">
      <dsp:nvSpPr>
        <dsp:cNvPr id="0" name=""/>
        <dsp:cNvSpPr/>
      </dsp:nvSpPr>
      <dsp:spPr>
        <a:xfrm>
          <a:off x="0" y="870780"/>
          <a:ext cx="5562600" cy="2283840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Subprime loans and foreclosures</a:t>
          </a:r>
          <a:endParaRPr lang="en-US" sz="2600" kern="1200" dirty="0">
            <a:latin typeface="Arial" pitchFamily="34" charset="0"/>
            <a:cs typeface="Arial" pitchFamily="34" charset="0"/>
          </a:endParaRP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Accounting fraud</a:t>
          </a:r>
          <a:endParaRPr lang="en-US" sz="2600" kern="1200" dirty="0">
            <a:latin typeface="Arial" pitchFamily="34" charset="0"/>
            <a:cs typeface="Arial" pitchFamily="34" charset="0"/>
          </a:endParaRP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Cybercrimes</a:t>
          </a:r>
          <a:endParaRPr lang="en-US" sz="2600" kern="1200" dirty="0">
            <a:latin typeface="Arial" pitchFamily="34" charset="0"/>
            <a:cs typeface="Arial" pitchFamily="34" charset="0"/>
          </a:endParaRP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Deceptive advertising</a:t>
          </a:r>
          <a:endParaRPr lang="en-US" sz="2600" kern="1200" dirty="0">
            <a:latin typeface="Arial" pitchFamily="34" charset="0"/>
            <a:cs typeface="Arial" pitchFamily="34" charset="0"/>
          </a:endParaRP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Unfair competitive practices</a:t>
          </a:r>
          <a:endParaRPr lang="en-US" sz="2600" kern="1200" dirty="0">
            <a:latin typeface="Arial" pitchFamily="34" charset="0"/>
            <a:cs typeface="Arial" pitchFamily="34" charset="0"/>
          </a:endParaRPr>
        </a:p>
      </dsp:txBody>
      <dsp:txXfrm>
        <a:off x="0" y="870780"/>
        <a:ext cx="5562600" cy="228384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678671-25C4-4BDE-A72D-FAE79A0F9484}">
      <dsp:nvSpPr>
        <dsp:cNvPr id="0" name=""/>
        <dsp:cNvSpPr/>
      </dsp:nvSpPr>
      <dsp:spPr>
        <a:xfrm>
          <a:off x="0" y="76198"/>
          <a:ext cx="8153400" cy="74880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latin typeface="Arial" pitchFamily="34" charset="0"/>
              <a:cs typeface="Arial" pitchFamily="34" charset="0"/>
            </a:rPr>
            <a:t>Ethical Issue</a:t>
          </a:r>
          <a:endParaRPr lang="en-US" sz="3200" kern="1200" dirty="0">
            <a:latin typeface="Arial" pitchFamily="34" charset="0"/>
            <a:cs typeface="Arial" pitchFamily="34" charset="0"/>
          </a:endParaRPr>
        </a:p>
      </dsp:txBody>
      <dsp:txXfrm>
        <a:off x="36553" y="112751"/>
        <a:ext cx="8080294" cy="675694"/>
      </dsp:txXfrm>
    </dsp:sp>
    <dsp:sp modelId="{A128D0B0-D60D-4E1D-ABF6-6E613833AE0D}">
      <dsp:nvSpPr>
        <dsp:cNvPr id="0" name=""/>
        <dsp:cNvSpPr/>
      </dsp:nvSpPr>
      <dsp:spPr>
        <a:xfrm>
          <a:off x="0" y="785639"/>
          <a:ext cx="8153400" cy="1424160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258870" tIns="40640" rIns="227584" bIns="4064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500" kern="1200" dirty="0" smtClean="0">
              <a:latin typeface="Arial" pitchFamily="34" charset="0"/>
              <a:cs typeface="Arial" pitchFamily="34" charset="0"/>
            </a:rPr>
            <a:t>An identifiable problem, situation, or opportunity that requires a person to choose from among several actions that may be evaluated as right or wrong, ethical or unethical</a:t>
          </a:r>
          <a:endParaRPr lang="en-US" sz="2500" kern="1200" dirty="0">
            <a:latin typeface="Arial" pitchFamily="34" charset="0"/>
            <a:cs typeface="Arial" pitchFamily="34" charset="0"/>
          </a:endParaRPr>
        </a:p>
      </dsp:txBody>
      <dsp:txXfrm>
        <a:off x="0" y="785639"/>
        <a:ext cx="8153400" cy="142416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115460-EE06-44A5-A7A1-40E8D71CF3C2}">
      <dsp:nvSpPr>
        <dsp:cNvPr id="0" name=""/>
        <dsp:cNvSpPr/>
      </dsp:nvSpPr>
      <dsp:spPr>
        <a:xfrm>
          <a:off x="2524" y="37744"/>
          <a:ext cx="2461021" cy="656502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>
              <a:latin typeface="Arial" pitchFamily="34" charset="0"/>
              <a:cs typeface="Arial" pitchFamily="34" charset="0"/>
            </a:rPr>
            <a:t>Misuse of Company Time</a:t>
          </a:r>
          <a:endParaRPr lang="en-US" sz="1900" kern="1200" dirty="0">
            <a:latin typeface="Arial" pitchFamily="34" charset="0"/>
            <a:cs typeface="Arial" pitchFamily="34" charset="0"/>
          </a:endParaRPr>
        </a:p>
      </dsp:txBody>
      <dsp:txXfrm>
        <a:off x="2524" y="37744"/>
        <a:ext cx="2461021" cy="656502"/>
      </dsp:txXfrm>
    </dsp:sp>
    <dsp:sp modelId="{5D763AE4-C92D-496A-A93E-64974163E173}">
      <dsp:nvSpPr>
        <dsp:cNvPr id="0" name=""/>
        <dsp:cNvSpPr/>
      </dsp:nvSpPr>
      <dsp:spPr>
        <a:xfrm>
          <a:off x="2524" y="694247"/>
          <a:ext cx="2461021" cy="2316007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>
              <a:latin typeface="Arial" pitchFamily="34" charset="0"/>
              <a:cs typeface="Arial" pitchFamily="34" charset="0"/>
            </a:rPr>
            <a:t>Estimated to cost hundreds of billions a year in lost productivity</a:t>
          </a:r>
          <a:endParaRPr lang="en-US" sz="1900" kern="1200" dirty="0">
            <a:latin typeface="Arial" pitchFamily="34" charset="0"/>
            <a:cs typeface="Arial" pitchFamily="34" charset="0"/>
          </a:endParaRPr>
        </a:p>
      </dsp:txBody>
      <dsp:txXfrm>
        <a:off x="2524" y="694247"/>
        <a:ext cx="2461021" cy="2316007"/>
      </dsp:txXfrm>
    </dsp:sp>
    <dsp:sp modelId="{EF27632E-8883-4A36-A1D1-082683874D3A}">
      <dsp:nvSpPr>
        <dsp:cNvPr id="0" name=""/>
        <dsp:cNvSpPr/>
      </dsp:nvSpPr>
      <dsp:spPr>
        <a:xfrm>
          <a:off x="2808089" y="37744"/>
          <a:ext cx="2461021" cy="656502"/>
        </a:xfrm>
        <a:prstGeom prst="rect">
          <a:avLst/>
        </a:prstGeom>
        <a:gradFill rotWithShape="0">
          <a:gsLst>
            <a:gs pos="0">
              <a:schemeClr val="accent3">
                <a:hueOff val="5625132"/>
                <a:satOff val="-8440"/>
                <a:lumOff val="-1373"/>
                <a:alphaOff val="0"/>
                <a:shade val="51000"/>
                <a:satMod val="130000"/>
              </a:schemeClr>
            </a:gs>
            <a:gs pos="80000">
              <a:schemeClr val="accent3">
                <a:hueOff val="5625132"/>
                <a:satOff val="-8440"/>
                <a:lumOff val="-1373"/>
                <a:alphaOff val="0"/>
                <a:shade val="93000"/>
                <a:satMod val="130000"/>
              </a:schemeClr>
            </a:gs>
            <a:gs pos="100000">
              <a:schemeClr val="accent3">
                <a:hueOff val="5625132"/>
                <a:satOff val="-8440"/>
                <a:lumOff val="-1373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5625132"/>
              <a:satOff val="-8440"/>
              <a:lumOff val="-1373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>
              <a:latin typeface="Arial" pitchFamily="34" charset="0"/>
              <a:cs typeface="Arial" pitchFamily="34" charset="0"/>
            </a:rPr>
            <a:t>Misuse of Company Resources</a:t>
          </a:r>
          <a:endParaRPr lang="en-US" sz="1900" kern="1200" dirty="0">
            <a:latin typeface="Arial" pitchFamily="34" charset="0"/>
            <a:cs typeface="Arial" pitchFamily="34" charset="0"/>
          </a:endParaRPr>
        </a:p>
      </dsp:txBody>
      <dsp:txXfrm>
        <a:off x="2808089" y="37744"/>
        <a:ext cx="2461021" cy="656502"/>
      </dsp:txXfrm>
    </dsp:sp>
    <dsp:sp modelId="{A2D5F746-5FE1-45EB-AC05-02B17FB9F41B}">
      <dsp:nvSpPr>
        <dsp:cNvPr id="0" name=""/>
        <dsp:cNvSpPr/>
      </dsp:nvSpPr>
      <dsp:spPr>
        <a:xfrm>
          <a:off x="2808089" y="694247"/>
          <a:ext cx="2461021" cy="2316007"/>
        </a:xfrm>
        <a:prstGeom prst="rect">
          <a:avLst/>
        </a:prstGeom>
        <a:solidFill>
          <a:schemeClr val="accent3">
            <a:tint val="40000"/>
            <a:alpha val="90000"/>
            <a:hueOff val="5358425"/>
            <a:satOff val="-6896"/>
            <a:lumOff val="-537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5358425"/>
              <a:satOff val="-6896"/>
              <a:lumOff val="-537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>
              <a:latin typeface="Arial" pitchFamily="34" charset="0"/>
              <a:cs typeface="Arial" pitchFamily="34" charset="0"/>
            </a:rPr>
            <a:t>Company policies help prevent company resource abuse</a:t>
          </a:r>
          <a:endParaRPr lang="en-US" sz="1900" kern="1200" dirty="0">
            <a:latin typeface="Arial" pitchFamily="34" charset="0"/>
            <a:cs typeface="Arial" pitchFamily="34" charset="0"/>
          </a:endParaRPr>
        </a:p>
      </dsp:txBody>
      <dsp:txXfrm>
        <a:off x="2808089" y="694247"/>
        <a:ext cx="2461021" cy="2316007"/>
      </dsp:txXfrm>
    </dsp:sp>
    <dsp:sp modelId="{7F7014C5-884F-4499-BF6E-981E94EEB29B}">
      <dsp:nvSpPr>
        <dsp:cNvPr id="0" name=""/>
        <dsp:cNvSpPr/>
      </dsp:nvSpPr>
      <dsp:spPr>
        <a:xfrm>
          <a:off x="5613654" y="37744"/>
          <a:ext cx="2461021" cy="656502"/>
        </a:xfrm>
        <a:prstGeom prst="rect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>
              <a:latin typeface="Arial" pitchFamily="34" charset="0"/>
              <a:cs typeface="Arial" pitchFamily="34" charset="0"/>
            </a:rPr>
            <a:t>Conflict of Interest</a:t>
          </a:r>
          <a:endParaRPr lang="en-US" sz="1900" kern="1200" dirty="0">
            <a:latin typeface="Arial" pitchFamily="34" charset="0"/>
            <a:cs typeface="Arial" pitchFamily="34" charset="0"/>
          </a:endParaRPr>
        </a:p>
      </dsp:txBody>
      <dsp:txXfrm>
        <a:off x="5613654" y="37744"/>
        <a:ext cx="2461021" cy="656502"/>
      </dsp:txXfrm>
    </dsp:sp>
    <dsp:sp modelId="{D82B347A-A7B3-448B-B020-2903AEF783A7}">
      <dsp:nvSpPr>
        <dsp:cNvPr id="0" name=""/>
        <dsp:cNvSpPr/>
      </dsp:nvSpPr>
      <dsp:spPr>
        <a:xfrm>
          <a:off x="5613654" y="694247"/>
          <a:ext cx="2461021" cy="2316007"/>
        </a:xfrm>
        <a:prstGeom prst="rect">
          <a:avLst/>
        </a:prstGeom>
        <a:solidFill>
          <a:schemeClr val="accent3">
            <a:tint val="40000"/>
            <a:alpha val="90000"/>
            <a:hueOff val="10716850"/>
            <a:satOff val="-13793"/>
            <a:lumOff val="-1075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10716850"/>
              <a:satOff val="-13793"/>
              <a:lumOff val="-107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>
              <a:latin typeface="Arial" pitchFamily="34" charset="0"/>
              <a:cs typeface="Arial" pitchFamily="34" charset="0"/>
            </a:rPr>
            <a:t>Exists when a person must choose whether to advance their own interests or those of others</a:t>
          </a:r>
          <a:endParaRPr lang="en-US" sz="1900" kern="1200" dirty="0">
            <a:latin typeface="Arial" pitchFamily="34" charset="0"/>
            <a:cs typeface="Arial" pitchFamily="34" charset="0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>
              <a:latin typeface="Arial" pitchFamily="34" charset="0"/>
              <a:cs typeface="Arial" pitchFamily="34" charset="0"/>
            </a:rPr>
            <a:t>Bribery is a form of conflict of interest</a:t>
          </a:r>
          <a:endParaRPr lang="en-US" sz="1900" kern="1200" dirty="0">
            <a:latin typeface="Arial" pitchFamily="34" charset="0"/>
            <a:cs typeface="Arial" pitchFamily="34" charset="0"/>
          </a:endParaRPr>
        </a:p>
      </dsp:txBody>
      <dsp:txXfrm>
        <a:off x="5613654" y="694247"/>
        <a:ext cx="2461021" cy="231600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BBC2B6-14A1-4370-A27B-DC17895A472E}">
      <dsp:nvSpPr>
        <dsp:cNvPr id="0" name=""/>
        <dsp:cNvSpPr/>
      </dsp:nvSpPr>
      <dsp:spPr>
        <a:xfrm>
          <a:off x="0" y="440"/>
          <a:ext cx="8077200" cy="66859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Bribery</a:t>
          </a:r>
          <a:r>
            <a:rPr lang="en-US" sz="3000" kern="1200" dirty="0" smtClean="0">
              <a:latin typeface="Arial" pitchFamily="34" charset="0"/>
              <a:cs typeface="Arial" pitchFamily="34" charset="0"/>
            </a:rPr>
            <a:t> </a:t>
          </a:r>
          <a:endParaRPr lang="en-US" sz="3000" kern="1200" dirty="0">
            <a:latin typeface="Arial" pitchFamily="34" charset="0"/>
            <a:cs typeface="Arial" pitchFamily="34" charset="0"/>
          </a:endParaRPr>
        </a:p>
      </dsp:txBody>
      <dsp:txXfrm>
        <a:off x="32638" y="33078"/>
        <a:ext cx="8011924" cy="603323"/>
      </dsp:txXfrm>
    </dsp:sp>
    <dsp:sp modelId="{AD447DE9-A0A1-4657-BD3D-70D86E26CA58}">
      <dsp:nvSpPr>
        <dsp:cNvPr id="0" name=""/>
        <dsp:cNvSpPr/>
      </dsp:nvSpPr>
      <dsp:spPr>
        <a:xfrm>
          <a:off x="0" y="669039"/>
          <a:ext cx="8077200" cy="7783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451" tIns="30480" rIns="170688" bIns="3048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400" kern="1200" dirty="0" smtClean="0">
              <a:latin typeface="Arial" pitchFamily="34" charset="0"/>
              <a:cs typeface="Arial" pitchFamily="34" charset="0"/>
            </a:rPr>
            <a:t>Payments, gifts or special favors intended to influence the outcome of a decision</a:t>
          </a:r>
          <a:endParaRPr lang="en-US" sz="2400" kern="1200" dirty="0">
            <a:latin typeface="Arial" pitchFamily="34" charset="0"/>
            <a:cs typeface="Arial" pitchFamily="34" charset="0"/>
          </a:endParaRPr>
        </a:p>
      </dsp:txBody>
      <dsp:txXfrm>
        <a:off x="0" y="669039"/>
        <a:ext cx="8077200" cy="77832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A89689-1E3C-4EC6-8878-4E7B2C656EE9}">
      <dsp:nvSpPr>
        <dsp:cNvPr id="0" name=""/>
        <dsp:cNvSpPr/>
      </dsp:nvSpPr>
      <dsp:spPr>
        <a:xfrm>
          <a:off x="0" y="4832"/>
          <a:ext cx="8077200" cy="790007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>
              <a:latin typeface="Arial" pitchFamily="34" charset="0"/>
              <a:cs typeface="Arial" pitchFamily="34" charset="0"/>
            </a:rPr>
            <a:t>Code of Ethics</a:t>
          </a:r>
          <a:endParaRPr lang="en-US" sz="3300" kern="1200" dirty="0">
            <a:latin typeface="Arial" pitchFamily="34" charset="0"/>
            <a:cs typeface="Arial" pitchFamily="34" charset="0"/>
          </a:endParaRPr>
        </a:p>
      </dsp:txBody>
      <dsp:txXfrm>
        <a:off x="38565" y="43397"/>
        <a:ext cx="8000070" cy="712877"/>
      </dsp:txXfrm>
    </dsp:sp>
    <dsp:sp modelId="{6AA1C296-34F0-40B8-9205-BD2745BDBF71}">
      <dsp:nvSpPr>
        <dsp:cNvPr id="0" name=""/>
        <dsp:cNvSpPr/>
      </dsp:nvSpPr>
      <dsp:spPr>
        <a:xfrm>
          <a:off x="0" y="794840"/>
          <a:ext cx="8077200" cy="699885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256451" tIns="30480" rIns="170688" bIns="3048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400" kern="1200" dirty="0" smtClean="0">
              <a:latin typeface="Arial" pitchFamily="34" charset="0"/>
              <a:cs typeface="Arial" pitchFamily="34" charset="0"/>
            </a:rPr>
            <a:t>Formalized rules and standards that describe what a company expects of its employees</a:t>
          </a:r>
          <a:endParaRPr lang="en-US" sz="2400" kern="1200" dirty="0">
            <a:latin typeface="Arial" pitchFamily="34" charset="0"/>
            <a:cs typeface="Arial" pitchFamily="34" charset="0"/>
          </a:endParaRPr>
        </a:p>
      </dsp:txBody>
      <dsp:txXfrm>
        <a:off x="0" y="794840"/>
        <a:ext cx="8077200" cy="699885"/>
      </dsp:txXfrm>
    </dsp:sp>
    <dsp:sp modelId="{B8A3CA46-72A6-4463-8D50-3E1B83D6FCD5}">
      <dsp:nvSpPr>
        <dsp:cNvPr id="0" name=""/>
        <dsp:cNvSpPr/>
      </dsp:nvSpPr>
      <dsp:spPr>
        <a:xfrm>
          <a:off x="0" y="1494725"/>
          <a:ext cx="8077200" cy="762224"/>
        </a:xfrm>
        <a:prstGeom prst="roundRect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>
              <a:latin typeface="Arial" pitchFamily="34" charset="0"/>
              <a:cs typeface="Arial" pitchFamily="34" charset="0"/>
            </a:rPr>
            <a:t>Whistleblowing </a:t>
          </a:r>
          <a:endParaRPr lang="en-US" sz="3300" kern="1200" dirty="0">
            <a:latin typeface="Arial" pitchFamily="34" charset="0"/>
            <a:cs typeface="Arial" pitchFamily="34" charset="0"/>
          </a:endParaRPr>
        </a:p>
      </dsp:txBody>
      <dsp:txXfrm>
        <a:off x="37209" y="1531934"/>
        <a:ext cx="8002782" cy="687806"/>
      </dsp:txXfrm>
    </dsp:sp>
    <dsp:sp modelId="{D1A723CF-09BB-4048-B12F-9F811AC92186}">
      <dsp:nvSpPr>
        <dsp:cNvPr id="0" name=""/>
        <dsp:cNvSpPr/>
      </dsp:nvSpPr>
      <dsp:spPr>
        <a:xfrm>
          <a:off x="0" y="2256949"/>
          <a:ext cx="8077200" cy="1014817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56451" tIns="30480" rIns="170688" bIns="3048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400" kern="1200" dirty="0" smtClean="0">
              <a:latin typeface="Arial" pitchFamily="34" charset="0"/>
              <a:cs typeface="Arial" pitchFamily="34" charset="0"/>
            </a:rPr>
            <a:t>The act of an employee exposing an employer’s wrongdoing to outsiders, such as the media or government regulatory agencies</a:t>
          </a:r>
          <a:endParaRPr lang="en-US" sz="2400" kern="1200" dirty="0">
            <a:latin typeface="Arial" pitchFamily="34" charset="0"/>
            <a:cs typeface="Arial" pitchFamily="34" charset="0"/>
          </a:endParaRPr>
        </a:p>
      </dsp:txBody>
      <dsp:txXfrm>
        <a:off x="0" y="2256949"/>
        <a:ext cx="8077200" cy="1014817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570D5A-E772-42CE-8B49-B2BE78EB7BE7}">
      <dsp:nvSpPr>
        <dsp:cNvPr id="0" name=""/>
        <dsp:cNvSpPr/>
      </dsp:nvSpPr>
      <dsp:spPr>
        <a:xfrm>
          <a:off x="3939606" y="1132742"/>
          <a:ext cx="2177846" cy="5182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3157"/>
              </a:lnTo>
              <a:lnTo>
                <a:pt x="2177846" y="353157"/>
              </a:lnTo>
              <a:lnTo>
                <a:pt x="2177846" y="518228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E54710-50D1-470D-9BA4-B3C91420CE63}">
      <dsp:nvSpPr>
        <dsp:cNvPr id="0" name=""/>
        <dsp:cNvSpPr/>
      </dsp:nvSpPr>
      <dsp:spPr>
        <a:xfrm>
          <a:off x="3893886" y="1132742"/>
          <a:ext cx="91440" cy="51822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18228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20040C-410D-4A2C-856E-729D09A4DB6D}">
      <dsp:nvSpPr>
        <dsp:cNvPr id="0" name=""/>
        <dsp:cNvSpPr/>
      </dsp:nvSpPr>
      <dsp:spPr>
        <a:xfrm>
          <a:off x="1761760" y="1132742"/>
          <a:ext cx="2177846" cy="518228"/>
        </a:xfrm>
        <a:custGeom>
          <a:avLst/>
          <a:gdLst/>
          <a:ahLst/>
          <a:cxnLst/>
          <a:rect l="0" t="0" r="0" b="0"/>
          <a:pathLst>
            <a:path>
              <a:moveTo>
                <a:pt x="2177846" y="0"/>
              </a:moveTo>
              <a:lnTo>
                <a:pt x="2177846" y="353157"/>
              </a:lnTo>
              <a:lnTo>
                <a:pt x="0" y="353157"/>
              </a:lnTo>
              <a:lnTo>
                <a:pt x="0" y="518228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A32114-237C-44CF-B22F-FBA695D6BD75}">
      <dsp:nvSpPr>
        <dsp:cNvPr id="0" name=""/>
        <dsp:cNvSpPr/>
      </dsp:nvSpPr>
      <dsp:spPr>
        <a:xfrm>
          <a:off x="3048669" y="1252"/>
          <a:ext cx="1781874" cy="11314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E56A7FB-9572-4CF9-8C35-697D7B216200}">
      <dsp:nvSpPr>
        <dsp:cNvPr id="0" name=""/>
        <dsp:cNvSpPr/>
      </dsp:nvSpPr>
      <dsp:spPr>
        <a:xfrm>
          <a:off x="3246655" y="189338"/>
          <a:ext cx="1781874" cy="113149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Arial" pitchFamily="34" charset="0"/>
              <a:cs typeface="Arial" pitchFamily="34" charset="0"/>
            </a:rPr>
            <a:t>The company’s responsibilities to owners and stockholders</a:t>
          </a:r>
          <a:endParaRPr lang="en-US" sz="1700" kern="1200" dirty="0">
            <a:latin typeface="Arial" pitchFamily="34" charset="0"/>
            <a:cs typeface="Arial" pitchFamily="34" charset="0"/>
          </a:endParaRPr>
        </a:p>
      </dsp:txBody>
      <dsp:txXfrm>
        <a:off x="3279795" y="222478"/>
        <a:ext cx="1715594" cy="1065210"/>
      </dsp:txXfrm>
    </dsp:sp>
    <dsp:sp modelId="{F293304A-1A68-4CFE-AF95-D4D3A922518A}">
      <dsp:nvSpPr>
        <dsp:cNvPr id="0" name=""/>
        <dsp:cNvSpPr/>
      </dsp:nvSpPr>
      <dsp:spPr>
        <a:xfrm>
          <a:off x="870823" y="1650970"/>
          <a:ext cx="1781874" cy="11314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553CB2C-18D2-4871-893A-E4CCF212C3BF}">
      <dsp:nvSpPr>
        <dsp:cNvPr id="0" name=""/>
        <dsp:cNvSpPr/>
      </dsp:nvSpPr>
      <dsp:spPr>
        <a:xfrm>
          <a:off x="1068809" y="1839057"/>
          <a:ext cx="1781874" cy="113149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Arial" pitchFamily="34" charset="0"/>
              <a:cs typeface="Arial" pitchFamily="34" charset="0"/>
            </a:rPr>
            <a:t>Maintaining proper accounting procedures</a:t>
          </a:r>
          <a:endParaRPr lang="en-US" sz="1700" kern="1200" dirty="0">
            <a:latin typeface="Arial" pitchFamily="34" charset="0"/>
            <a:cs typeface="Arial" pitchFamily="34" charset="0"/>
          </a:endParaRPr>
        </a:p>
      </dsp:txBody>
      <dsp:txXfrm>
        <a:off x="1101949" y="1872197"/>
        <a:ext cx="1715594" cy="1065210"/>
      </dsp:txXfrm>
    </dsp:sp>
    <dsp:sp modelId="{8674EF0E-43A2-4348-8B40-6D0C69C92CE8}">
      <dsp:nvSpPr>
        <dsp:cNvPr id="0" name=""/>
        <dsp:cNvSpPr/>
      </dsp:nvSpPr>
      <dsp:spPr>
        <a:xfrm>
          <a:off x="3048669" y="1650970"/>
          <a:ext cx="1781874" cy="11314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9346486-CC8A-40E7-B028-A2610EB0D896}">
      <dsp:nvSpPr>
        <dsp:cNvPr id="0" name=""/>
        <dsp:cNvSpPr/>
      </dsp:nvSpPr>
      <dsp:spPr>
        <a:xfrm>
          <a:off x="3246655" y="1839057"/>
          <a:ext cx="1781874" cy="113149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Arial" pitchFamily="34" charset="0"/>
              <a:cs typeface="Arial" pitchFamily="34" charset="0"/>
            </a:rPr>
            <a:t>Providing investors with all relevant information</a:t>
          </a:r>
          <a:endParaRPr lang="en-US" sz="1700" kern="1200" dirty="0">
            <a:latin typeface="Arial" pitchFamily="34" charset="0"/>
            <a:cs typeface="Arial" pitchFamily="34" charset="0"/>
          </a:endParaRPr>
        </a:p>
      </dsp:txBody>
      <dsp:txXfrm>
        <a:off x="3279795" y="1872197"/>
        <a:ext cx="1715594" cy="1065210"/>
      </dsp:txXfrm>
    </dsp:sp>
    <dsp:sp modelId="{D0982AC7-3279-40C3-8D15-8E6D718F4D57}">
      <dsp:nvSpPr>
        <dsp:cNvPr id="0" name=""/>
        <dsp:cNvSpPr/>
      </dsp:nvSpPr>
      <dsp:spPr>
        <a:xfrm>
          <a:off x="5226516" y="1650970"/>
          <a:ext cx="1781874" cy="11314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DAB5C38-27AD-48B4-BB73-D965503FE7B9}">
      <dsp:nvSpPr>
        <dsp:cNvPr id="0" name=""/>
        <dsp:cNvSpPr/>
      </dsp:nvSpPr>
      <dsp:spPr>
        <a:xfrm>
          <a:off x="5424502" y="1839057"/>
          <a:ext cx="1781874" cy="113149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Arial" pitchFamily="34" charset="0"/>
              <a:cs typeface="Arial" pitchFamily="34" charset="0"/>
            </a:rPr>
            <a:t>Protecting owner’s rights and investments</a:t>
          </a:r>
          <a:endParaRPr lang="en-US" sz="1700" kern="1200" dirty="0">
            <a:latin typeface="Arial" pitchFamily="34" charset="0"/>
            <a:cs typeface="Arial" pitchFamily="34" charset="0"/>
          </a:endParaRPr>
        </a:p>
      </dsp:txBody>
      <dsp:txXfrm>
        <a:off x="5457642" y="1872197"/>
        <a:ext cx="1715594" cy="106521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CE3E2B-6F84-463E-A61B-A513C1999798}">
      <dsp:nvSpPr>
        <dsp:cNvPr id="0" name=""/>
        <dsp:cNvSpPr/>
      </dsp:nvSpPr>
      <dsp:spPr>
        <a:xfrm>
          <a:off x="0" y="0"/>
          <a:ext cx="8077200" cy="517175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Corporate Citizenship</a:t>
          </a:r>
          <a:endParaRPr lang="en-US" sz="2600" kern="1200" dirty="0">
            <a:latin typeface="Arial" pitchFamily="34" charset="0"/>
            <a:cs typeface="Arial" pitchFamily="34" charset="0"/>
          </a:endParaRPr>
        </a:p>
      </dsp:txBody>
      <dsp:txXfrm>
        <a:off x="25246" y="25246"/>
        <a:ext cx="8026708" cy="466683"/>
      </dsp:txXfrm>
    </dsp:sp>
    <dsp:sp modelId="{81A5EFA2-2F5B-4292-A0BA-4FE275DBD96A}">
      <dsp:nvSpPr>
        <dsp:cNvPr id="0" name=""/>
        <dsp:cNvSpPr/>
      </dsp:nvSpPr>
      <dsp:spPr>
        <a:xfrm>
          <a:off x="0" y="526134"/>
          <a:ext cx="8077200" cy="988906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256451" tIns="29210" rIns="163576" bIns="2921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300" kern="1200" dirty="0" smtClean="0">
              <a:latin typeface="Arial" pitchFamily="34" charset="0"/>
              <a:cs typeface="Arial" pitchFamily="34" charset="0"/>
            </a:rPr>
            <a:t>The extent to which businesses  meet the legal, ethical, economic, and voluntary responsibilities placed on them by their stakeholders</a:t>
          </a:r>
          <a:endParaRPr lang="en-US" sz="2300" kern="1200" dirty="0">
            <a:latin typeface="Arial" pitchFamily="34" charset="0"/>
            <a:cs typeface="Arial" pitchFamily="34" charset="0"/>
          </a:endParaRPr>
        </a:p>
      </dsp:txBody>
      <dsp:txXfrm>
        <a:off x="0" y="526134"/>
        <a:ext cx="8077200" cy="988906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5B0842-6918-4BE3-9373-F88607E1A2B8}">
      <dsp:nvSpPr>
        <dsp:cNvPr id="0" name=""/>
        <dsp:cNvSpPr/>
      </dsp:nvSpPr>
      <dsp:spPr>
        <a:xfrm>
          <a:off x="4019163" y="1678115"/>
          <a:ext cx="3156019" cy="5006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1184"/>
              </a:lnTo>
              <a:lnTo>
                <a:pt x="3156019" y="341184"/>
              </a:lnTo>
              <a:lnTo>
                <a:pt x="3156019" y="500659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24E3BA-C4EB-4759-AF52-EAFD7B49B279}">
      <dsp:nvSpPr>
        <dsp:cNvPr id="0" name=""/>
        <dsp:cNvSpPr/>
      </dsp:nvSpPr>
      <dsp:spPr>
        <a:xfrm>
          <a:off x="4019163" y="1678115"/>
          <a:ext cx="1052006" cy="5006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1184"/>
              </a:lnTo>
              <a:lnTo>
                <a:pt x="1052006" y="341184"/>
              </a:lnTo>
              <a:lnTo>
                <a:pt x="1052006" y="500659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890F31-35EA-4396-8031-287DAE4F3AE9}">
      <dsp:nvSpPr>
        <dsp:cNvPr id="0" name=""/>
        <dsp:cNvSpPr/>
      </dsp:nvSpPr>
      <dsp:spPr>
        <a:xfrm>
          <a:off x="2967156" y="1678115"/>
          <a:ext cx="1052006" cy="500659"/>
        </a:xfrm>
        <a:custGeom>
          <a:avLst/>
          <a:gdLst/>
          <a:ahLst/>
          <a:cxnLst/>
          <a:rect l="0" t="0" r="0" b="0"/>
          <a:pathLst>
            <a:path>
              <a:moveTo>
                <a:pt x="1052006" y="0"/>
              </a:moveTo>
              <a:lnTo>
                <a:pt x="1052006" y="341184"/>
              </a:lnTo>
              <a:lnTo>
                <a:pt x="0" y="341184"/>
              </a:lnTo>
              <a:lnTo>
                <a:pt x="0" y="500659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8922C1-6C08-4084-ABA1-7E2A7A8BBEAD}">
      <dsp:nvSpPr>
        <dsp:cNvPr id="0" name=""/>
        <dsp:cNvSpPr/>
      </dsp:nvSpPr>
      <dsp:spPr>
        <a:xfrm>
          <a:off x="863143" y="1678115"/>
          <a:ext cx="3156019" cy="500659"/>
        </a:xfrm>
        <a:custGeom>
          <a:avLst/>
          <a:gdLst/>
          <a:ahLst/>
          <a:cxnLst/>
          <a:rect l="0" t="0" r="0" b="0"/>
          <a:pathLst>
            <a:path>
              <a:moveTo>
                <a:pt x="3156019" y="0"/>
              </a:moveTo>
              <a:lnTo>
                <a:pt x="3156019" y="341184"/>
              </a:lnTo>
              <a:lnTo>
                <a:pt x="0" y="341184"/>
              </a:lnTo>
              <a:lnTo>
                <a:pt x="0" y="500659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C9203F-D6F3-481F-A1EF-9DD2EE15ECC5}">
      <dsp:nvSpPr>
        <dsp:cNvPr id="0" name=""/>
        <dsp:cNvSpPr/>
      </dsp:nvSpPr>
      <dsp:spPr>
        <a:xfrm>
          <a:off x="3158430" y="584984"/>
          <a:ext cx="1721465" cy="109313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878B422-9BA4-4A15-81BD-98CAA4D64078}">
      <dsp:nvSpPr>
        <dsp:cNvPr id="0" name=""/>
        <dsp:cNvSpPr/>
      </dsp:nvSpPr>
      <dsp:spPr>
        <a:xfrm>
          <a:off x="3349704" y="766695"/>
          <a:ext cx="1721465" cy="109313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latin typeface="Arial" pitchFamily="34" charset="0"/>
              <a:cs typeface="Arial" pitchFamily="34" charset="0"/>
            </a:rPr>
            <a:t>Company’s responsibilities to employees</a:t>
          </a:r>
          <a:endParaRPr lang="en-US" sz="1600" kern="1200" dirty="0">
            <a:latin typeface="Arial" pitchFamily="34" charset="0"/>
            <a:cs typeface="Arial" pitchFamily="34" charset="0"/>
          </a:endParaRPr>
        </a:p>
      </dsp:txBody>
      <dsp:txXfrm>
        <a:off x="3381721" y="798712"/>
        <a:ext cx="1657431" cy="1029096"/>
      </dsp:txXfrm>
    </dsp:sp>
    <dsp:sp modelId="{9D99DB93-0808-4A51-8E39-A14EC2546BBC}">
      <dsp:nvSpPr>
        <dsp:cNvPr id="0" name=""/>
        <dsp:cNvSpPr/>
      </dsp:nvSpPr>
      <dsp:spPr>
        <a:xfrm>
          <a:off x="2411" y="2178774"/>
          <a:ext cx="1721465" cy="109313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E597DF3-0FC0-4A2F-9DB4-8557D1ED00E3}">
      <dsp:nvSpPr>
        <dsp:cNvPr id="0" name=""/>
        <dsp:cNvSpPr/>
      </dsp:nvSpPr>
      <dsp:spPr>
        <a:xfrm>
          <a:off x="193684" y="2360484"/>
          <a:ext cx="1721465" cy="109313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latin typeface="Arial" pitchFamily="34" charset="0"/>
              <a:cs typeface="Arial" pitchFamily="34" charset="0"/>
            </a:rPr>
            <a:t>Provide a safe workplace and pay them adequately</a:t>
          </a:r>
          <a:endParaRPr lang="en-US" sz="1600" kern="1200" dirty="0">
            <a:latin typeface="Arial" pitchFamily="34" charset="0"/>
            <a:cs typeface="Arial" pitchFamily="34" charset="0"/>
          </a:endParaRPr>
        </a:p>
      </dsp:txBody>
      <dsp:txXfrm>
        <a:off x="225701" y="2392501"/>
        <a:ext cx="1657431" cy="1029096"/>
      </dsp:txXfrm>
    </dsp:sp>
    <dsp:sp modelId="{07B44C21-976F-40AB-9E05-2B3FE1FDB1EF}">
      <dsp:nvSpPr>
        <dsp:cNvPr id="0" name=""/>
        <dsp:cNvSpPr/>
      </dsp:nvSpPr>
      <dsp:spPr>
        <a:xfrm>
          <a:off x="2106423" y="2178774"/>
          <a:ext cx="1721465" cy="109313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8F5A6BF-C423-49A2-849F-2DAEF937B67B}">
      <dsp:nvSpPr>
        <dsp:cNvPr id="0" name=""/>
        <dsp:cNvSpPr/>
      </dsp:nvSpPr>
      <dsp:spPr>
        <a:xfrm>
          <a:off x="2297697" y="2360484"/>
          <a:ext cx="1721465" cy="109313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latin typeface="Arial" pitchFamily="34" charset="0"/>
              <a:cs typeface="Arial" pitchFamily="34" charset="0"/>
            </a:rPr>
            <a:t>Provide equal opportunities for all employees</a:t>
          </a:r>
          <a:endParaRPr lang="en-US" sz="1600" kern="1200" dirty="0">
            <a:latin typeface="Arial" pitchFamily="34" charset="0"/>
            <a:cs typeface="Arial" pitchFamily="34" charset="0"/>
          </a:endParaRPr>
        </a:p>
      </dsp:txBody>
      <dsp:txXfrm>
        <a:off x="2329714" y="2392501"/>
        <a:ext cx="1657431" cy="1029096"/>
      </dsp:txXfrm>
    </dsp:sp>
    <dsp:sp modelId="{AC48F5F8-6524-4790-B1DF-3652F6CBEA56}">
      <dsp:nvSpPr>
        <dsp:cNvPr id="0" name=""/>
        <dsp:cNvSpPr/>
      </dsp:nvSpPr>
      <dsp:spPr>
        <a:xfrm>
          <a:off x="4210436" y="2178774"/>
          <a:ext cx="1721465" cy="109313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DC1B00F-3591-480D-858D-C71C6387C0F4}">
      <dsp:nvSpPr>
        <dsp:cNvPr id="0" name=""/>
        <dsp:cNvSpPr/>
      </dsp:nvSpPr>
      <dsp:spPr>
        <a:xfrm>
          <a:off x="4401710" y="2360484"/>
          <a:ext cx="1721465" cy="109313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latin typeface="Arial" pitchFamily="34" charset="0"/>
              <a:cs typeface="Arial" pitchFamily="34" charset="0"/>
            </a:rPr>
            <a:t>Keep them informed of what is happening in the company</a:t>
          </a:r>
          <a:endParaRPr lang="en-US" sz="1600" kern="1200" dirty="0">
            <a:latin typeface="Arial" pitchFamily="34" charset="0"/>
            <a:cs typeface="Arial" pitchFamily="34" charset="0"/>
          </a:endParaRPr>
        </a:p>
      </dsp:txBody>
      <dsp:txXfrm>
        <a:off x="4433727" y="2392501"/>
        <a:ext cx="1657431" cy="1029096"/>
      </dsp:txXfrm>
    </dsp:sp>
    <dsp:sp modelId="{ED9B3EBD-8270-4405-BAEC-D602E2673092}">
      <dsp:nvSpPr>
        <dsp:cNvPr id="0" name=""/>
        <dsp:cNvSpPr/>
      </dsp:nvSpPr>
      <dsp:spPr>
        <a:xfrm>
          <a:off x="6314449" y="2178774"/>
          <a:ext cx="1721465" cy="109313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62A1138-B795-4FA3-877F-B00336D93DD4}">
      <dsp:nvSpPr>
        <dsp:cNvPr id="0" name=""/>
        <dsp:cNvSpPr/>
      </dsp:nvSpPr>
      <dsp:spPr>
        <a:xfrm>
          <a:off x="6505723" y="2360484"/>
          <a:ext cx="1721465" cy="109313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latin typeface="Arial" pitchFamily="34" charset="0"/>
              <a:cs typeface="Arial" pitchFamily="34" charset="0"/>
            </a:rPr>
            <a:t>Listen to their grievances and treat them fairly</a:t>
          </a:r>
          <a:endParaRPr lang="en-US" sz="1600" kern="1200" dirty="0">
            <a:latin typeface="Arial" pitchFamily="34" charset="0"/>
            <a:cs typeface="Arial" pitchFamily="34" charset="0"/>
          </a:endParaRPr>
        </a:p>
      </dsp:txBody>
      <dsp:txXfrm>
        <a:off x="6537740" y="2392501"/>
        <a:ext cx="1657431" cy="1029096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40DDD2-8453-4DD2-9613-6957D1F1837D}">
      <dsp:nvSpPr>
        <dsp:cNvPr id="0" name=""/>
        <dsp:cNvSpPr/>
      </dsp:nvSpPr>
      <dsp:spPr>
        <a:xfrm>
          <a:off x="2540031" y="1528238"/>
          <a:ext cx="1396658" cy="6646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2961"/>
              </a:lnTo>
              <a:lnTo>
                <a:pt x="1396658" y="452961"/>
              </a:lnTo>
              <a:lnTo>
                <a:pt x="1396658" y="664682"/>
              </a:lnTo>
            </a:path>
          </a:pathLst>
        </a:custGeom>
        <a:noFill/>
        <a:ln w="254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076795-7CB9-426B-9DA5-E6562AB4B6B4}">
      <dsp:nvSpPr>
        <dsp:cNvPr id="0" name=""/>
        <dsp:cNvSpPr/>
      </dsp:nvSpPr>
      <dsp:spPr>
        <a:xfrm>
          <a:off x="1143372" y="1528238"/>
          <a:ext cx="1396658" cy="664682"/>
        </a:xfrm>
        <a:custGeom>
          <a:avLst/>
          <a:gdLst/>
          <a:ahLst/>
          <a:cxnLst/>
          <a:rect l="0" t="0" r="0" b="0"/>
          <a:pathLst>
            <a:path>
              <a:moveTo>
                <a:pt x="1396658" y="0"/>
              </a:moveTo>
              <a:lnTo>
                <a:pt x="1396658" y="452961"/>
              </a:lnTo>
              <a:lnTo>
                <a:pt x="0" y="452961"/>
              </a:lnTo>
              <a:lnTo>
                <a:pt x="0" y="664682"/>
              </a:lnTo>
            </a:path>
          </a:pathLst>
        </a:custGeom>
        <a:noFill/>
        <a:ln w="254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9ABCC2-D672-4B9A-B3D9-909F3E61B464}">
      <dsp:nvSpPr>
        <dsp:cNvPr id="0" name=""/>
        <dsp:cNvSpPr/>
      </dsp:nvSpPr>
      <dsp:spPr>
        <a:xfrm>
          <a:off x="1397310" y="76982"/>
          <a:ext cx="2285441" cy="145125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1A18C6B-750B-4723-A1C1-5239DF97C76C}">
      <dsp:nvSpPr>
        <dsp:cNvPr id="0" name=""/>
        <dsp:cNvSpPr/>
      </dsp:nvSpPr>
      <dsp:spPr>
        <a:xfrm>
          <a:off x="1651248" y="318223"/>
          <a:ext cx="2285441" cy="14512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Arial" pitchFamily="34" charset="0"/>
              <a:cs typeface="Arial" pitchFamily="34" charset="0"/>
            </a:rPr>
            <a:t>Company’s responsibility to consumers</a:t>
          </a:r>
          <a:endParaRPr lang="en-US" sz="2400" kern="1200" dirty="0">
            <a:latin typeface="Arial" pitchFamily="34" charset="0"/>
            <a:cs typeface="Arial" pitchFamily="34" charset="0"/>
          </a:endParaRPr>
        </a:p>
      </dsp:txBody>
      <dsp:txXfrm>
        <a:off x="1693754" y="360729"/>
        <a:ext cx="2200429" cy="1366243"/>
      </dsp:txXfrm>
    </dsp:sp>
    <dsp:sp modelId="{2FFF79D2-7224-48F3-B300-86BCDCCFE1D0}">
      <dsp:nvSpPr>
        <dsp:cNvPr id="0" name=""/>
        <dsp:cNvSpPr/>
      </dsp:nvSpPr>
      <dsp:spPr>
        <a:xfrm>
          <a:off x="651" y="2192920"/>
          <a:ext cx="2285441" cy="145125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598AC73-CA99-4595-9B88-1216B48838E5}">
      <dsp:nvSpPr>
        <dsp:cNvPr id="0" name=""/>
        <dsp:cNvSpPr/>
      </dsp:nvSpPr>
      <dsp:spPr>
        <a:xfrm>
          <a:off x="254589" y="2434161"/>
          <a:ext cx="2285441" cy="14512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Arial" pitchFamily="34" charset="0"/>
              <a:cs typeface="Arial" pitchFamily="34" charset="0"/>
            </a:rPr>
            <a:t>Provide them with satisfying, safe products</a:t>
          </a:r>
          <a:endParaRPr lang="en-US" sz="2400" kern="1200" dirty="0">
            <a:latin typeface="Arial" pitchFamily="34" charset="0"/>
            <a:cs typeface="Arial" pitchFamily="34" charset="0"/>
          </a:endParaRPr>
        </a:p>
      </dsp:txBody>
      <dsp:txXfrm>
        <a:off x="297095" y="2476667"/>
        <a:ext cx="2200429" cy="1366243"/>
      </dsp:txXfrm>
    </dsp:sp>
    <dsp:sp modelId="{6C52923B-7027-4EC4-BD84-BA52E97F41AA}">
      <dsp:nvSpPr>
        <dsp:cNvPr id="0" name=""/>
        <dsp:cNvSpPr/>
      </dsp:nvSpPr>
      <dsp:spPr>
        <a:xfrm>
          <a:off x="2793968" y="2192920"/>
          <a:ext cx="2285441" cy="145125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42DD7E2-D670-44FD-8697-04E409EDC999}">
      <dsp:nvSpPr>
        <dsp:cNvPr id="0" name=""/>
        <dsp:cNvSpPr/>
      </dsp:nvSpPr>
      <dsp:spPr>
        <a:xfrm>
          <a:off x="3047906" y="2434161"/>
          <a:ext cx="2285441" cy="14512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Arial" pitchFamily="34" charset="0"/>
              <a:cs typeface="Arial" pitchFamily="34" charset="0"/>
            </a:rPr>
            <a:t>Respect their rights as consumers</a:t>
          </a:r>
          <a:endParaRPr lang="en-US" sz="2400" kern="1200" dirty="0">
            <a:latin typeface="Arial" pitchFamily="34" charset="0"/>
            <a:cs typeface="Arial" pitchFamily="34" charset="0"/>
          </a:endParaRPr>
        </a:p>
      </dsp:txBody>
      <dsp:txXfrm>
        <a:off x="3090412" y="2476667"/>
        <a:ext cx="2200429" cy="1366243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B27445-EAC6-4DB5-93DB-D558707EBBEB}">
      <dsp:nvSpPr>
        <dsp:cNvPr id="0" name=""/>
        <dsp:cNvSpPr/>
      </dsp:nvSpPr>
      <dsp:spPr>
        <a:xfrm>
          <a:off x="0" y="1327"/>
          <a:ext cx="8077200" cy="67860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>
              <a:latin typeface="Arial" pitchFamily="34" charset="0"/>
              <a:cs typeface="Arial" pitchFamily="34" charset="0"/>
            </a:rPr>
            <a:t>Consumerism </a:t>
          </a:r>
          <a:endParaRPr lang="en-US" sz="2900" kern="1200" dirty="0">
            <a:latin typeface="Arial" pitchFamily="34" charset="0"/>
            <a:cs typeface="Arial" pitchFamily="34" charset="0"/>
          </a:endParaRPr>
        </a:p>
      </dsp:txBody>
      <dsp:txXfrm>
        <a:off x="33127" y="34454"/>
        <a:ext cx="8010946" cy="612346"/>
      </dsp:txXfrm>
    </dsp:sp>
    <dsp:sp modelId="{A31D8AEA-F17F-4F90-90BB-29CA80DFE234}">
      <dsp:nvSpPr>
        <dsp:cNvPr id="0" name=""/>
        <dsp:cNvSpPr/>
      </dsp:nvSpPr>
      <dsp:spPr>
        <a:xfrm>
          <a:off x="0" y="679927"/>
          <a:ext cx="8077200" cy="690344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256451" tIns="36830" rIns="206248" bIns="3683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300" kern="1200" dirty="0" smtClean="0">
              <a:latin typeface="Arial" pitchFamily="34" charset="0"/>
              <a:cs typeface="Arial" pitchFamily="34" charset="0"/>
            </a:rPr>
            <a:t>The activities individuals, groups and organizations undertake to protect their rights as consumer</a:t>
          </a:r>
          <a:endParaRPr lang="en-US" sz="2300" kern="1200" dirty="0">
            <a:latin typeface="Arial" pitchFamily="34" charset="0"/>
            <a:cs typeface="Arial" pitchFamily="34" charset="0"/>
          </a:endParaRPr>
        </a:p>
      </dsp:txBody>
      <dsp:txXfrm>
        <a:off x="0" y="679927"/>
        <a:ext cx="8077200" cy="690344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1EDC0A-D4AB-4EAB-ACF4-64F2E1541F8A}">
      <dsp:nvSpPr>
        <dsp:cNvPr id="0" name=""/>
        <dsp:cNvSpPr/>
      </dsp:nvSpPr>
      <dsp:spPr>
        <a:xfrm>
          <a:off x="0" y="9080"/>
          <a:ext cx="7924800" cy="725399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latin typeface="Arial" pitchFamily="34" charset="0"/>
              <a:cs typeface="Arial" pitchFamily="34" charset="0"/>
            </a:rPr>
            <a:t>Sustainability </a:t>
          </a:r>
          <a:endParaRPr lang="en-US" sz="2600" kern="1200" dirty="0">
            <a:latin typeface="Arial" pitchFamily="34" charset="0"/>
            <a:cs typeface="Arial" pitchFamily="34" charset="0"/>
          </a:endParaRPr>
        </a:p>
      </dsp:txBody>
      <dsp:txXfrm>
        <a:off x="35411" y="44491"/>
        <a:ext cx="7853978" cy="654577"/>
      </dsp:txXfrm>
    </dsp:sp>
    <dsp:sp modelId="{3A3693C0-50B5-4370-AF1F-4BBD196EA917}">
      <dsp:nvSpPr>
        <dsp:cNvPr id="0" name=""/>
        <dsp:cNvSpPr/>
      </dsp:nvSpPr>
      <dsp:spPr>
        <a:xfrm>
          <a:off x="0" y="734480"/>
          <a:ext cx="7924800" cy="1694839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251612" tIns="33020" rIns="184912" bIns="33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000" kern="1200" dirty="0" smtClean="0">
              <a:latin typeface="Arial" pitchFamily="34" charset="0"/>
              <a:cs typeface="Arial" pitchFamily="34" charset="0"/>
            </a:rPr>
            <a:t>Conducting activities in a way that allows for the long-term well-being of the natural environment, including all biological entities</a:t>
          </a:r>
          <a:endParaRPr lang="en-US" sz="2000" kern="1200" dirty="0">
            <a:latin typeface="Arial" pitchFamily="34" charset="0"/>
            <a:cs typeface="Arial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000" kern="1200" dirty="0" smtClean="0">
              <a:latin typeface="Arial" pitchFamily="34" charset="0"/>
              <a:cs typeface="Arial" pitchFamily="34" charset="0"/>
            </a:rPr>
            <a:t>Involves the assessment and improvement of business strategies, economic sectors, work practices, technologies and lifestyles so they maintain the health of the natural environment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0" y="734480"/>
        <a:ext cx="7924800" cy="1694839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A8FAA8-A871-480B-A9B5-01B2F485BCC5}">
      <dsp:nvSpPr>
        <dsp:cNvPr id="0" name=""/>
        <dsp:cNvSpPr/>
      </dsp:nvSpPr>
      <dsp:spPr>
        <a:xfrm>
          <a:off x="7060466" y="2197632"/>
          <a:ext cx="91440" cy="42282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2282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EDA1B6-4FD2-475D-A9DC-56BB3CBC82D8}">
      <dsp:nvSpPr>
        <dsp:cNvPr id="0" name=""/>
        <dsp:cNvSpPr/>
      </dsp:nvSpPr>
      <dsp:spPr>
        <a:xfrm>
          <a:off x="5092302" y="1097674"/>
          <a:ext cx="2013883" cy="4228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8143"/>
              </a:lnTo>
              <a:lnTo>
                <a:pt x="2013883" y="288143"/>
              </a:lnTo>
              <a:lnTo>
                <a:pt x="2013883" y="42282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431FBB-ECE7-4B73-A6FB-805CA650D771}">
      <dsp:nvSpPr>
        <dsp:cNvPr id="0" name=""/>
        <dsp:cNvSpPr/>
      </dsp:nvSpPr>
      <dsp:spPr>
        <a:xfrm>
          <a:off x="2912048" y="2197632"/>
          <a:ext cx="2035346" cy="4228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8143"/>
              </a:lnTo>
              <a:lnTo>
                <a:pt x="2035346" y="288143"/>
              </a:lnTo>
              <a:lnTo>
                <a:pt x="2035346" y="42282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77AAD9-1B16-48AF-A6FB-4D0CC114D7E3}">
      <dsp:nvSpPr>
        <dsp:cNvPr id="0" name=""/>
        <dsp:cNvSpPr/>
      </dsp:nvSpPr>
      <dsp:spPr>
        <a:xfrm>
          <a:off x="2866328" y="2197632"/>
          <a:ext cx="91440" cy="42282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8143"/>
              </a:lnTo>
              <a:lnTo>
                <a:pt x="47849" y="288143"/>
              </a:lnTo>
              <a:lnTo>
                <a:pt x="47849" y="42282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4A4592-6EB6-4605-88E3-CB3A80F9C295}">
      <dsp:nvSpPr>
        <dsp:cNvPr id="0" name=""/>
        <dsp:cNvSpPr/>
      </dsp:nvSpPr>
      <dsp:spPr>
        <a:xfrm>
          <a:off x="878831" y="2197632"/>
          <a:ext cx="2033216" cy="422825"/>
        </a:xfrm>
        <a:custGeom>
          <a:avLst/>
          <a:gdLst/>
          <a:ahLst/>
          <a:cxnLst/>
          <a:rect l="0" t="0" r="0" b="0"/>
          <a:pathLst>
            <a:path>
              <a:moveTo>
                <a:pt x="2033216" y="0"/>
              </a:moveTo>
              <a:lnTo>
                <a:pt x="2033216" y="288143"/>
              </a:lnTo>
              <a:lnTo>
                <a:pt x="0" y="288143"/>
              </a:lnTo>
              <a:lnTo>
                <a:pt x="0" y="42282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D7DEA9-1664-48A2-B5D5-6C7EE00F94CC}">
      <dsp:nvSpPr>
        <dsp:cNvPr id="0" name=""/>
        <dsp:cNvSpPr/>
      </dsp:nvSpPr>
      <dsp:spPr>
        <a:xfrm>
          <a:off x="2912048" y="1097674"/>
          <a:ext cx="2180254" cy="422825"/>
        </a:xfrm>
        <a:custGeom>
          <a:avLst/>
          <a:gdLst/>
          <a:ahLst/>
          <a:cxnLst/>
          <a:rect l="0" t="0" r="0" b="0"/>
          <a:pathLst>
            <a:path>
              <a:moveTo>
                <a:pt x="2180254" y="0"/>
              </a:moveTo>
              <a:lnTo>
                <a:pt x="2180254" y="288143"/>
              </a:lnTo>
              <a:lnTo>
                <a:pt x="0" y="288143"/>
              </a:lnTo>
              <a:lnTo>
                <a:pt x="0" y="42282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665B20-1E6A-4B62-8F0C-15855E74BF5F}">
      <dsp:nvSpPr>
        <dsp:cNvPr id="0" name=""/>
        <dsp:cNvSpPr/>
      </dsp:nvSpPr>
      <dsp:spPr>
        <a:xfrm>
          <a:off x="4080893" y="350518"/>
          <a:ext cx="2022818" cy="74715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4D2398C-A868-4EAE-A8B4-254E128C9754}">
      <dsp:nvSpPr>
        <dsp:cNvPr id="0" name=""/>
        <dsp:cNvSpPr/>
      </dsp:nvSpPr>
      <dsp:spPr>
        <a:xfrm>
          <a:off x="4242431" y="503979"/>
          <a:ext cx="2022818" cy="7471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Arial" pitchFamily="34" charset="0"/>
              <a:cs typeface="Arial" pitchFamily="34" charset="0"/>
            </a:rPr>
            <a:t>Sustainability issues</a:t>
          </a:r>
          <a:endParaRPr lang="en-US" sz="2400" kern="1200" dirty="0">
            <a:latin typeface="Arial" pitchFamily="34" charset="0"/>
            <a:cs typeface="Arial" pitchFamily="34" charset="0"/>
          </a:endParaRPr>
        </a:p>
      </dsp:txBody>
      <dsp:txXfrm>
        <a:off x="4264314" y="525862"/>
        <a:ext cx="1979052" cy="703390"/>
      </dsp:txXfrm>
    </dsp:sp>
    <dsp:sp modelId="{4C5E580F-497F-45E8-AA6A-1775B2A45302}">
      <dsp:nvSpPr>
        <dsp:cNvPr id="0" name=""/>
        <dsp:cNvSpPr/>
      </dsp:nvSpPr>
      <dsp:spPr>
        <a:xfrm>
          <a:off x="2185127" y="1520500"/>
          <a:ext cx="1453842" cy="67713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0DD5236-590D-42BA-9678-3F414275FB5A}">
      <dsp:nvSpPr>
        <dsp:cNvPr id="0" name=""/>
        <dsp:cNvSpPr/>
      </dsp:nvSpPr>
      <dsp:spPr>
        <a:xfrm>
          <a:off x="2346665" y="1673961"/>
          <a:ext cx="1453842" cy="6771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Arial" pitchFamily="34" charset="0"/>
              <a:cs typeface="Arial" pitchFamily="34" charset="0"/>
            </a:rPr>
            <a:t>Pollution </a:t>
          </a:r>
          <a:endParaRPr lang="en-US" sz="2400" kern="1200" dirty="0">
            <a:latin typeface="Arial" pitchFamily="34" charset="0"/>
            <a:cs typeface="Arial" pitchFamily="34" charset="0"/>
          </a:endParaRPr>
        </a:p>
      </dsp:txBody>
      <dsp:txXfrm>
        <a:off x="2366498" y="1693794"/>
        <a:ext cx="1414176" cy="637466"/>
      </dsp:txXfrm>
    </dsp:sp>
    <dsp:sp modelId="{54836DB9-C361-4F62-988A-F1715C7857CC}">
      <dsp:nvSpPr>
        <dsp:cNvPr id="0" name=""/>
        <dsp:cNvSpPr/>
      </dsp:nvSpPr>
      <dsp:spPr>
        <a:xfrm>
          <a:off x="1430" y="2620458"/>
          <a:ext cx="1754802" cy="114276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3DE101C-8B81-42EE-89DB-3BB36FC66435}">
      <dsp:nvSpPr>
        <dsp:cNvPr id="0" name=""/>
        <dsp:cNvSpPr/>
      </dsp:nvSpPr>
      <dsp:spPr>
        <a:xfrm>
          <a:off x="162968" y="2773919"/>
          <a:ext cx="1754802" cy="11427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latin typeface="Arial" pitchFamily="34" charset="0"/>
              <a:cs typeface="Arial" pitchFamily="34" charset="0"/>
            </a:rPr>
            <a:t>Water – society is demanding clean water 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>
        <a:off x="196438" y="2807389"/>
        <a:ext cx="1687862" cy="1075821"/>
      </dsp:txXfrm>
    </dsp:sp>
    <dsp:sp modelId="{E1A67A9A-6681-47B4-9AE5-D4AA66D95D8B}">
      <dsp:nvSpPr>
        <dsp:cNvPr id="0" name=""/>
        <dsp:cNvSpPr/>
      </dsp:nvSpPr>
      <dsp:spPr>
        <a:xfrm>
          <a:off x="2079309" y="2620458"/>
          <a:ext cx="1669738" cy="114276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F298C73-969D-4175-9802-F2C2498DC17B}">
      <dsp:nvSpPr>
        <dsp:cNvPr id="0" name=""/>
        <dsp:cNvSpPr/>
      </dsp:nvSpPr>
      <dsp:spPr>
        <a:xfrm>
          <a:off x="2240847" y="2773919"/>
          <a:ext cx="1669738" cy="11427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latin typeface="Arial" pitchFamily="34" charset="0"/>
              <a:cs typeface="Arial" pitchFamily="34" charset="0"/>
            </a:rPr>
            <a:t>Air – acid rain and global warming 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>
        <a:off x="2274317" y="2807389"/>
        <a:ext cx="1602798" cy="1075821"/>
      </dsp:txXfrm>
    </dsp:sp>
    <dsp:sp modelId="{FD0C102F-D5DE-49F7-AAC5-C823CAB3A5FB}">
      <dsp:nvSpPr>
        <dsp:cNvPr id="0" name=""/>
        <dsp:cNvSpPr/>
      </dsp:nvSpPr>
      <dsp:spPr>
        <a:xfrm>
          <a:off x="4072123" y="2620458"/>
          <a:ext cx="1750542" cy="114276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F1B633E-BEB1-44C0-BD92-1C5082D20163}">
      <dsp:nvSpPr>
        <dsp:cNvPr id="0" name=""/>
        <dsp:cNvSpPr/>
      </dsp:nvSpPr>
      <dsp:spPr>
        <a:xfrm>
          <a:off x="4233661" y="2773919"/>
          <a:ext cx="1750542" cy="11427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latin typeface="Arial" pitchFamily="34" charset="0"/>
              <a:cs typeface="Arial" pitchFamily="34" charset="0"/>
            </a:rPr>
            <a:t>Land – garbage, strip mining and poor forest conservation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>
        <a:off x="4267131" y="2807389"/>
        <a:ext cx="1683602" cy="1075821"/>
      </dsp:txXfrm>
    </dsp:sp>
    <dsp:sp modelId="{E8037B59-8BA8-4587-BA69-A5D3892ACB5A}">
      <dsp:nvSpPr>
        <dsp:cNvPr id="0" name=""/>
        <dsp:cNvSpPr/>
      </dsp:nvSpPr>
      <dsp:spPr>
        <a:xfrm>
          <a:off x="6212894" y="1520500"/>
          <a:ext cx="1786583" cy="67713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43AB86A-DD1A-4086-80B2-80E51707C71B}">
      <dsp:nvSpPr>
        <dsp:cNvPr id="0" name=""/>
        <dsp:cNvSpPr/>
      </dsp:nvSpPr>
      <dsp:spPr>
        <a:xfrm>
          <a:off x="6374432" y="1673961"/>
          <a:ext cx="1786583" cy="6771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Arial" pitchFamily="34" charset="0"/>
              <a:cs typeface="Arial" pitchFamily="34" charset="0"/>
            </a:rPr>
            <a:t>Alternative energy</a:t>
          </a:r>
          <a:endParaRPr lang="en-US" sz="2400" kern="1200" dirty="0">
            <a:latin typeface="Arial" pitchFamily="34" charset="0"/>
            <a:cs typeface="Arial" pitchFamily="34" charset="0"/>
          </a:endParaRPr>
        </a:p>
      </dsp:txBody>
      <dsp:txXfrm>
        <a:off x="6394265" y="1693794"/>
        <a:ext cx="1746917" cy="637466"/>
      </dsp:txXfrm>
    </dsp:sp>
    <dsp:sp modelId="{41E6FC27-EAC0-44EF-B58A-0203C987988A}">
      <dsp:nvSpPr>
        <dsp:cNvPr id="0" name=""/>
        <dsp:cNvSpPr/>
      </dsp:nvSpPr>
      <dsp:spPr>
        <a:xfrm>
          <a:off x="6145741" y="2620458"/>
          <a:ext cx="1920889" cy="114276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A966C9D-B56A-4491-8DD4-3C25C7C69FB1}">
      <dsp:nvSpPr>
        <dsp:cNvPr id="0" name=""/>
        <dsp:cNvSpPr/>
      </dsp:nvSpPr>
      <dsp:spPr>
        <a:xfrm>
          <a:off x="6307279" y="2773919"/>
          <a:ext cx="1920889" cy="11427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latin typeface="Arial" pitchFamily="34" charset="0"/>
              <a:cs typeface="Arial" pitchFamily="34" charset="0"/>
            </a:rPr>
            <a:t>Reducing carbon emissions forces alternative energy sources</a:t>
          </a:r>
          <a:endParaRPr lang="en-US" sz="1800" kern="1200" dirty="0">
            <a:latin typeface="Arial" pitchFamily="34" charset="0"/>
            <a:cs typeface="Arial" pitchFamily="34" charset="0"/>
          </a:endParaRPr>
        </a:p>
      </dsp:txBody>
      <dsp:txXfrm>
        <a:off x="6340749" y="2807389"/>
        <a:ext cx="1853949" cy="1075821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1">
  <dgm:title val=""/>
  <dgm:desc val=""/>
  <dgm:catLst>
    <dgm:cat type="relationship" pri="7000"/>
    <dgm:cat type="process" pri="3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0.1"/>
          <dgm:constr type="diam" refType="w" refFor="ch" refPtType="node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"/>
        </dgm:constrLst>
      </dgm:if>
      <dgm:if name="Name13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15"/>
        </dgm:constrLst>
      </dgm:if>
      <dgm:if name="Name14" axis="ch" ptType="node" func="cnt" op="equ" val="10">
        <dgm:constrLst>
          <dgm:constr type="primFontSz" for="ch" ptType="node" op="lte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else name="Name1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35"/>
        </dgm:constrLst>
      </dgm:else>
    </dgm:choose>
    <dgm:ruleLst/>
    <dgm:forEach name="Name16" axis="ch" ptType="node">
      <dgm:layoutNode name="arrow">
        <dgm:varLst>
          <dgm:bulletEnabled val="1"/>
        </dgm:varLst>
        <dgm:alg type="tx"/>
        <dgm:shape xmlns:r="http://schemas.openxmlformats.org/officeDocument/2006/relationships" type="up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0F9785-A6C5-41BA-A299-7A1E59C65098}" type="datetimeFigureOut">
              <a:rPr lang="en-US" smtClean="0"/>
              <a:pPr/>
              <a:t>12/6/2013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3DD9FE-5F5B-49BA-A3D1-13228F36FD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1463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DE47ACD7-3853-46B9-BD38-C4548778AECD}" type="datetimeFigureOut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2C507E5D-97E2-4D0E-96B4-C88259924A6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67952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 smtClean="0">
              <a:latin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2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300" dirty="0" smtClean="0">
              <a:solidFill>
                <a:srgbClr val="333333"/>
              </a:solidFill>
              <a:latin typeface="Georgia" pitchFamily="18" charset="0"/>
              <a:ea typeface="ヒラギノ角ゴ ProN W3"/>
              <a:cs typeface="ヒラギノ角ゴ ProN W3"/>
              <a:sym typeface="Calisto MT" pitchFamily="18" charset="0"/>
            </a:endParaRPr>
          </a:p>
          <a:p>
            <a:endParaRPr lang="en-IN" dirty="0" smtClean="0">
              <a:latin typeface="Times New Roman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IN" sz="1200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IN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507E5D-97E2-4D0E-96B4-C88259924A6D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ED8935-4790-4D84-819A-039430F295B3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A7F761-CF81-4C16-8C65-2C1F0630222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1CF6D8-9B4A-4762-9AEF-50F0C526FBB4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4225DF-32D0-4511-9564-49552B7EBC0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40F042-4AA2-47D9-AE88-2831E579C489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7D44AC-282B-403D-A7E9-B1178AF9BE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510FB4-73BD-4838-B87D-CE8A716D8E99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D6F8DA-8B7F-4C6F-9526-0EFD602278C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1CB37D-ABF8-487E-A5E5-E29246AA3174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68E49B-AD55-4FDA-BDBA-71C5F3CBEE6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DC5D88-93EA-4D54-8263-0B4496EB74EA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4BA7BA-7FA1-4314-BA9C-EDCA868C91C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57F68F-090E-45C2-BEDE-3D95E340488C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56FE0C-5D90-40B4-B47E-32657D1BAE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8DE2B8-5C0C-4576-99C0-6ACB3B1DDB8B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AA89BA-4D67-40FF-B9A1-75BE627867F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D5243E-596E-4B2F-82A8-6484F34D038D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D09A12-87A3-4F00-BF5B-1F77A8A453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B32901-D71D-45FA-933A-3CFE9E07F033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44722C-7C43-4E2B-8CCA-55D03F03414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4EC216-ABC7-4A40-B6C5-9EAF1BD24D25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4636DD-1F23-432C-B7CF-089B8960BAB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648BA82-E62B-4592-BB93-B445BB8C810A}" type="datetime1">
              <a:rPr lang="en-US"/>
              <a:pPr>
                <a:defRPr/>
              </a:pPr>
              <a:t>12/6/2013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dirty="0"/>
              <a:t>© 2012 South-Western, a part of Cengage Learning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2ADE70E-05A1-4B6E-9E8F-E6B89D80975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ransition/>
  <p:hf hd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18" Type="http://schemas.microsoft.com/office/2007/relationships/diagramDrawing" Target="../diagrams/drawing3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17" Type="http://schemas.openxmlformats.org/officeDocument/2006/relationships/diagramColors" Target="../diagrams/colors3.xml"/><Relationship Id="rId2" Type="http://schemas.openxmlformats.org/officeDocument/2006/relationships/notesSlide" Target="../notesSlides/notesSlide4.xml"/><Relationship Id="rId16" Type="http://schemas.openxmlformats.org/officeDocument/2006/relationships/diagramQuickStyle" Target="../diagrams/quickStyle3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5" Type="http://schemas.openxmlformats.org/officeDocument/2006/relationships/diagramLayout" Target="../diagrams/layout3.xml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Relationship Id="rId14" Type="http://schemas.openxmlformats.org/officeDocument/2006/relationships/diagramData" Target="../diagrams/data3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Relationship Id="rId9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Relationship Id="rId9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13" Type="http://schemas.microsoft.com/office/2007/relationships/diagramDrawing" Target="../diagrams/drawing8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7.xml"/><Relationship Id="rId12" Type="http://schemas.openxmlformats.org/officeDocument/2006/relationships/diagramColors" Target="../diagrams/colors8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7.xml"/><Relationship Id="rId11" Type="http://schemas.openxmlformats.org/officeDocument/2006/relationships/diagramQuickStyle" Target="../diagrams/quickStyle8.xml"/><Relationship Id="rId5" Type="http://schemas.openxmlformats.org/officeDocument/2006/relationships/diagramLayout" Target="../diagrams/layout7.xml"/><Relationship Id="rId10" Type="http://schemas.openxmlformats.org/officeDocument/2006/relationships/diagramLayout" Target="../diagrams/layout8.xml"/><Relationship Id="rId4" Type="http://schemas.openxmlformats.org/officeDocument/2006/relationships/diagramData" Target="../diagrams/data7.xml"/><Relationship Id="rId9" Type="http://schemas.openxmlformats.org/officeDocument/2006/relationships/diagramData" Target="../diagrams/data8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9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9.xml"/><Relationship Id="rId5" Type="http://schemas.openxmlformats.org/officeDocument/2006/relationships/diagramLayout" Target="../diagrams/layout9.xml"/><Relationship Id="rId4" Type="http://schemas.openxmlformats.org/officeDocument/2006/relationships/diagramData" Target="../diagrams/data9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0.xml"/><Relationship Id="rId13" Type="http://schemas.microsoft.com/office/2007/relationships/diagramDrawing" Target="../diagrams/drawing11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0.xml"/><Relationship Id="rId12" Type="http://schemas.openxmlformats.org/officeDocument/2006/relationships/diagramColors" Target="../diagrams/colors1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0.xml"/><Relationship Id="rId11" Type="http://schemas.openxmlformats.org/officeDocument/2006/relationships/diagramQuickStyle" Target="../diagrams/quickStyle11.xml"/><Relationship Id="rId5" Type="http://schemas.openxmlformats.org/officeDocument/2006/relationships/diagramLayout" Target="../diagrams/layout10.xml"/><Relationship Id="rId10" Type="http://schemas.openxmlformats.org/officeDocument/2006/relationships/diagramLayout" Target="../diagrams/layout11.xml"/><Relationship Id="rId4" Type="http://schemas.openxmlformats.org/officeDocument/2006/relationships/diagramData" Target="../diagrams/data10.xml"/><Relationship Id="rId9" Type="http://schemas.openxmlformats.org/officeDocument/2006/relationships/diagramData" Target="../diagrams/data11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2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2.xml"/><Relationship Id="rId5" Type="http://schemas.openxmlformats.org/officeDocument/2006/relationships/diagramLayout" Target="../diagrams/layout12.xml"/><Relationship Id="rId4" Type="http://schemas.openxmlformats.org/officeDocument/2006/relationships/diagramData" Target="../diagrams/data12.xml"/><Relationship Id="rId9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3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3.xml"/><Relationship Id="rId5" Type="http://schemas.openxmlformats.org/officeDocument/2006/relationships/diagramLayout" Target="../diagrams/layout13.xml"/><Relationship Id="rId4" Type="http://schemas.openxmlformats.org/officeDocument/2006/relationships/diagramData" Target="../diagrams/data13.xml"/><Relationship Id="rId9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4.xml"/><Relationship Id="rId13" Type="http://schemas.microsoft.com/office/2007/relationships/diagramDrawing" Target="../diagrams/drawing15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4.xml"/><Relationship Id="rId12" Type="http://schemas.openxmlformats.org/officeDocument/2006/relationships/diagramColors" Target="../diagrams/colors15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4.xml"/><Relationship Id="rId11" Type="http://schemas.openxmlformats.org/officeDocument/2006/relationships/diagramQuickStyle" Target="../diagrams/quickStyle15.xml"/><Relationship Id="rId5" Type="http://schemas.openxmlformats.org/officeDocument/2006/relationships/diagramLayout" Target="../diagrams/layout14.xml"/><Relationship Id="rId10" Type="http://schemas.openxmlformats.org/officeDocument/2006/relationships/diagramLayout" Target="../diagrams/layout15.xml"/><Relationship Id="rId4" Type="http://schemas.openxmlformats.org/officeDocument/2006/relationships/diagramData" Target="../diagrams/data14.xml"/><Relationship Id="rId9" Type="http://schemas.openxmlformats.org/officeDocument/2006/relationships/diagramData" Target="../diagrams/data15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6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6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6.xml"/><Relationship Id="rId5" Type="http://schemas.openxmlformats.org/officeDocument/2006/relationships/diagramLayout" Target="../diagrams/layout16.xml"/><Relationship Id="rId4" Type="http://schemas.openxmlformats.org/officeDocument/2006/relationships/diagramData" Target="../diagrams/data16.xml"/><Relationship Id="rId9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7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7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7.xml"/><Relationship Id="rId5" Type="http://schemas.openxmlformats.org/officeDocument/2006/relationships/diagramLayout" Target="../diagrams/layout17.xml"/><Relationship Id="rId4" Type="http://schemas.openxmlformats.org/officeDocument/2006/relationships/diagramData" Target="../diagrams/data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5562600" y="838200"/>
            <a:ext cx="3429000" cy="1470025"/>
          </a:xfrm>
        </p:spPr>
        <p:txBody>
          <a:bodyPr/>
          <a:lstStyle/>
          <a:p>
            <a:r>
              <a:rPr lang="en-US" sz="6000" b="1" dirty="0" smtClean="0">
                <a:solidFill>
                  <a:srgbClr val="EF3E42"/>
                </a:solidFill>
                <a:latin typeface="Helvetica" pitchFamily="34" charset="0"/>
              </a:rPr>
              <a:t>Part 1</a:t>
            </a:r>
            <a:endParaRPr lang="en-US" sz="6000" b="1" dirty="0">
              <a:solidFill>
                <a:srgbClr val="EF3E42"/>
              </a:solidFill>
              <a:latin typeface="Helvetica" pitchFamily="34" charset="0"/>
            </a:endParaRP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5562600" y="2438400"/>
            <a:ext cx="3429000" cy="1752600"/>
          </a:xfrm>
        </p:spPr>
        <p:txBody>
          <a:bodyPr/>
          <a:lstStyle/>
          <a:p>
            <a:r>
              <a:rPr lang="en-US" sz="3800" b="1" dirty="0" smtClean="0">
                <a:solidFill>
                  <a:srgbClr val="0098D1"/>
                </a:solidFill>
                <a:latin typeface="Helvetica" pitchFamily="34" charset="0"/>
              </a:rPr>
              <a:t>Business in a Changing World</a:t>
            </a:r>
            <a:endParaRPr lang="en-US" sz="3800" b="1" dirty="0">
              <a:solidFill>
                <a:srgbClr val="0098D1"/>
              </a:solidFill>
              <a:latin typeface="Helvetica" pitchFamily="34" charset="0"/>
            </a:endParaRPr>
          </a:p>
        </p:txBody>
      </p:sp>
      <p:pic>
        <p:nvPicPr>
          <p:cNvPr id="6" name="Picture 5" descr="Business textbook cover imag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5294780" cy="6858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5418196" y="6611779"/>
            <a:ext cx="366865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000" dirty="0">
                <a:latin typeface="Times New Roman" pitchFamily="18" charset="0"/>
                <a:ea typeface="ＭＳ Ｐゴシック" pitchFamily="-44" charset="-128"/>
                <a:cs typeface="Arial" charset="0"/>
              </a:rPr>
              <a:t>© 2015 McGraw-Hill Education.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1" name="Picture 10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1852613" y="228600"/>
            <a:ext cx="7086600" cy="62484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40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381000" y="381001"/>
          <a:ext cx="8382000" cy="6095999"/>
        </p:xfrm>
        <a:graphic>
          <a:graphicData uri="http://schemas.openxmlformats.org/drawingml/2006/table">
            <a:tbl>
              <a:tblPr bandRow="1">
                <a:tableStyleId>{7DF18680-E054-41AD-8BC1-D1AEF772440D}</a:tableStyleId>
              </a:tblPr>
              <a:tblGrid>
                <a:gridCol w="2522017"/>
                <a:gridCol w="5859983"/>
              </a:tblGrid>
              <a:tr h="1600199">
                <a:tc>
                  <a:txBody>
                    <a:bodyPr/>
                    <a:lstStyle/>
                    <a:p>
                      <a:r>
                        <a:rPr lang="en-US" sz="2200" b="1" dirty="0" smtClean="0">
                          <a:solidFill>
                            <a:srgbClr val="898989"/>
                          </a:solidFill>
                          <a:latin typeface="Helvetica" pitchFamily="34" charset="0"/>
                        </a:rPr>
                        <a:t>CHAPTER 1</a:t>
                      </a:r>
                      <a:endParaRPr lang="en-US" sz="2200" b="1" dirty="0">
                        <a:solidFill>
                          <a:srgbClr val="898989"/>
                        </a:solidFill>
                        <a:latin typeface="Helvetica" pitchFamily="34" charset="0"/>
                      </a:endParaRPr>
                    </a:p>
                  </a:txBody>
                  <a:tcPr anchor="ctr"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898989"/>
                          </a:solidFill>
                          <a:latin typeface="Helvetica" pitchFamily="34" charset="0"/>
                        </a:rPr>
                        <a:t>The Dynamics of Business and Economics</a:t>
                      </a:r>
                    </a:p>
                  </a:txBody>
                  <a:tcPr anchor="ctr">
                    <a:solidFill>
                      <a:srgbClr val="E9F1F5"/>
                    </a:solidFill>
                  </a:tcPr>
                </a:tc>
              </a:tr>
              <a:tr h="1524000">
                <a:tc>
                  <a:txBody>
                    <a:bodyPr/>
                    <a:lstStyle/>
                    <a:p>
                      <a:r>
                        <a:rPr lang="en-US" sz="2200" b="1" dirty="0" smtClean="0">
                          <a:solidFill>
                            <a:srgbClr val="EF3E42"/>
                          </a:solidFill>
                          <a:latin typeface="Helvetica" pitchFamily="34" charset="0"/>
                        </a:rPr>
                        <a:t>CHAPTER 2</a:t>
                      </a:r>
                      <a:endParaRPr lang="en-US" sz="2200" b="1" dirty="0">
                        <a:solidFill>
                          <a:srgbClr val="EF3E42"/>
                        </a:solidFill>
                        <a:latin typeface="Helvetica" pitchFamily="34" charset="0"/>
                      </a:endParaRPr>
                    </a:p>
                  </a:txBody>
                  <a:tcPr anchor="ctr">
                    <a:solidFill>
                      <a:srgbClr val="D0E3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EF3E42"/>
                          </a:solidFill>
                          <a:latin typeface="Helvetica" pitchFamily="34" charset="0"/>
                        </a:rPr>
                        <a:t>Business Ethics and Social Responsibility</a:t>
                      </a:r>
                    </a:p>
                  </a:txBody>
                  <a:tcPr anchor="ctr">
                    <a:solidFill>
                      <a:srgbClr val="D0E3EA"/>
                    </a:solidFill>
                  </a:tcPr>
                </a:tc>
              </a:tr>
              <a:tr h="1524000">
                <a:tc>
                  <a:txBody>
                    <a:bodyPr/>
                    <a:lstStyle/>
                    <a:p>
                      <a:r>
                        <a:rPr lang="en-US" sz="2200" b="1" dirty="0" smtClean="0">
                          <a:solidFill>
                            <a:srgbClr val="898989"/>
                          </a:solidFill>
                          <a:latin typeface="Helvetica" pitchFamily="34" charset="0"/>
                        </a:rPr>
                        <a:t>CHAPTER</a:t>
                      </a:r>
                      <a:r>
                        <a:rPr lang="en-US" sz="2200" b="1" baseline="0" dirty="0" smtClean="0">
                          <a:solidFill>
                            <a:srgbClr val="898989"/>
                          </a:solidFill>
                          <a:latin typeface="Helvetica" pitchFamily="34" charset="0"/>
                        </a:rPr>
                        <a:t> 2 </a:t>
                      </a:r>
                      <a:r>
                        <a:rPr lang="en-US" sz="2200" b="1" dirty="0" smtClean="0">
                          <a:solidFill>
                            <a:srgbClr val="898989"/>
                          </a:solidFill>
                          <a:latin typeface="Helvetica" pitchFamily="34" charset="0"/>
                        </a:rPr>
                        <a:t>APPENDIX </a:t>
                      </a:r>
                      <a:endParaRPr lang="en-US" sz="2200" b="1" dirty="0">
                        <a:solidFill>
                          <a:srgbClr val="898989"/>
                        </a:solidFill>
                        <a:latin typeface="Helvetica" pitchFamily="34" charset="0"/>
                      </a:endParaRPr>
                    </a:p>
                  </a:txBody>
                  <a:tcPr anchor="ctr"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898989"/>
                          </a:solidFill>
                          <a:latin typeface="Helvetica" pitchFamily="34" charset="0"/>
                        </a:rPr>
                        <a:t>The Legal and Regulatory Environment</a:t>
                      </a:r>
                    </a:p>
                  </a:txBody>
                  <a:tcPr anchor="ctr">
                    <a:solidFill>
                      <a:srgbClr val="E9F1F5"/>
                    </a:solidFill>
                  </a:tcPr>
                </a:tc>
              </a:tr>
              <a:tr h="1447800">
                <a:tc>
                  <a:txBody>
                    <a:bodyPr/>
                    <a:lstStyle/>
                    <a:p>
                      <a:r>
                        <a:rPr lang="en-US" sz="2200" b="1" dirty="0" smtClean="0">
                          <a:solidFill>
                            <a:srgbClr val="898989"/>
                          </a:solidFill>
                          <a:latin typeface="Helvetica" pitchFamily="34" charset="0"/>
                        </a:rPr>
                        <a:t>CHAPTER 3</a:t>
                      </a:r>
                      <a:endParaRPr lang="en-US" sz="2200" b="1" dirty="0">
                        <a:solidFill>
                          <a:srgbClr val="898989"/>
                        </a:solidFill>
                        <a:latin typeface="Helvetica" pitchFamily="34" charset="0"/>
                      </a:endParaRPr>
                    </a:p>
                  </a:txBody>
                  <a:tcPr anchor="ctr"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898989"/>
                          </a:solidFill>
                          <a:latin typeface="Helvetica" pitchFamily="34" charset="0"/>
                        </a:rPr>
                        <a:t>Business in a Borderless World</a:t>
                      </a:r>
                    </a:p>
                  </a:txBody>
                  <a:tcPr anchor="ctr">
                    <a:solidFill>
                      <a:srgbClr val="E9F1F5"/>
                    </a:solidFill>
                  </a:tcPr>
                </a:tc>
              </a:tr>
            </a:tbl>
          </a:graphicData>
        </a:graphic>
      </p:graphicFrame>
      <p:sp>
        <p:nvSpPr>
          <p:cNvPr id="9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>
                <a:solidFill>
                  <a:schemeClr val="bg1"/>
                </a:solidFill>
                <a:latin typeface="Arial Black" pitchFamily="34" charset="0"/>
              </a:rPr>
              <a:t>2</a:t>
            </a: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2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0" name="Picture 9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EF3E42"/>
                </a:solidFill>
                <a:latin typeface="Helvetica" pitchFamily="34" charset="0"/>
                <a:cs typeface="Times New Roman" pitchFamily="18" charset="0"/>
              </a:rPr>
              <a:t>Learning Objectives</a:t>
            </a:r>
            <a:endParaRPr lang="en-US" sz="3600" b="1" dirty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1986518"/>
            <a:ext cx="8305800" cy="36522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457200">
              <a:spcBef>
                <a:spcPts val="1000"/>
              </a:spcBef>
              <a:tabLst>
                <a:tab pos="1188720" algn="l"/>
              </a:tabLst>
            </a:pPr>
            <a:r>
              <a:rPr lang="en-US" sz="2200" b="1" dirty="0" smtClean="0">
                <a:solidFill>
                  <a:srgbClr val="EF3E42"/>
                </a:solidFill>
                <a:latin typeface="Helvetica" pitchFamily="34" charset="0"/>
              </a:rPr>
              <a:t>LO 2-1</a:t>
            </a:r>
            <a:r>
              <a:rPr lang="en-US" sz="2200" dirty="0" smtClean="0">
                <a:solidFill>
                  <a:srgbClr val="942C61"/>
                </a:solidFill>
              </a:rPr>
              <a:t>	</a:t>
            </a:r>
            <a:r>
              <a:rPr lang="en-US" sz="2200" dirty="0" smtClean="0"/>
              <a:t>Define business ethics and social responsibility and 	examine their importance.</a:t>
            </a:r>
          </a:p>
          <a:p>
            <a:pPr marL="457200" indent="-457200">
              <a:spcBef>
                <a:spcPts val="1000"/>
              </a:spcBef>
              <a:tabLst>
                <a:tab pos="1188720" algn="l"/>
              </a:tabLst>
            </a:pPr>
            <a:r>
              <a:rPr lang="en-US" sz="2200" b="1" dirty="0" smtClean="0">
                <a:solidFill>
                  <a:srgbClr val="EF3E42"/>
                </a:solidFill>
                <a:latin typeface="Helvetica" pitchFamily="34" charset="0"/>
              </a:rPr>
              <a:t>LO 2-2</a:t>
            </a:r>
            <a:r>
              <a:rPr lang="en-US" sz="2200" dirty="0" smtClean="0">
                <a:solidFill>
                  <a:srgbClr val="EF3E42"/>
                </a:solidFill>
                <a:latin typeface="Helvetica" pitchFamily="34" charset="0"/>
              </a:rPr>
              <a:t>    </a:t>
            </a:r>
            <a:r>
              <a:rPr lang="en-US" sz="2200" dirty="0" smtClean="0"/>
              <a:t>Detect some of the ethical issues that may arise in 	business.</a:t>
            </a:r>
          </a:p>
          <a:p>
            <a:pPr marL="457200" indent="-457200">
              <a:spcBef>
                <a:spcPts val="1000"/>
              </a:spcBef>
              <a:tabLst>
                <a:tab pos="1188720" algn="l"/>
              </a:tabLst>
            </a:pPr>
            <a:r>
              <a:rPr lang="en-US" sz="2200" b="1" dirty="0" smtClean="0">
                <a:solidFill>
                  <a:srgbClr val="EF3E42"/>
                </a:solidFill>
                <a:latin typeface="Helvetica" pitchFamily="34" charset="0"/>
              </a:rPr>
              <a:t>LO 2-3</a:t>
            </a:r>
            <a:r>
              <a:rPr lang="en-US" sz="2200" dirty="0" smtClean="0">
                <a:solidFill>
                  <a:srgbClr val="EF3E42"/>
                </a:solidFill>
                <a:latin typeface="Helvetica" pitchFamily="34" charset="0"/>
              </a:rPr>
              <a:t>    </a:t>
            </a:r>
            <a:r>
              <a:rPr lang="en-US" sz="2200" dirty="0" smtClean="0">
                <a:solidFill>
                  <a:srgbClr val="942C61"/>
                </a:solidFill>
              </a:rPr>
              <a:t>	</a:t>
            </a:r>
            <a:r>
              <a:rPr lang="en-US" sz="2200" dirty="0" smtClean="0"/>
              <a:t>Specify how businesses can promote ethical behavior.</a:t>
            </a:r>
          </a:p>
          <a:p>
            <a:pPr marL="457200" indent="-457200">
              <a:spcBef>
                <a:spcPts val="1000"/>
              </a:spcBef>
              <a:tabLst>
                <a:tab pos="1188720" algn="l"/>
              </a:tabLst>
            </a:pPr>
            <a:r>
              <a:rPr lang="en-US" sz="2200" b="1" dirty="0" smtClean="0">
                <a:solidFill>
                  <a:srgbClr val="EF3E42"/>
                </a:solidFill>
                <a:latin typeface="Helvetica" pitchFamily="34" charset="0"/>
              </a:rPr>
              <a:t>LO 2-4</a:t>
            </a:r>
            <a:r>
              <a:rPr lang="en-US" sz="2200" dirty="0" smtClean="0">
                <a:solidFill>
                  <a:srgbClr val="EF3E42"/>
                </a:solidFill>
                <a:latin typeface="Helvetica" pitchFamily="34" charset="0"/>
              </a:rPr>
              <a:t>    </a:t>
            </a:r>
            <a:r>
              <a:rPr lang="en-US" sz="2200" dirty="0" smtClean="0">
                <a:solidFill>
                  <a:srgbClr val="942C61"/>
                </a:solidFill>
              </a:rPr>
              <a:t>	</a:t>
            </a:r>
            <a:r>
              <a:rPr lang="en-US" sz="2200" dirty="0" smtClean="0"/>
              <a:t>Explain the four dimensions of social responsibility.</a:t>
            </a:r>
          </a:p>
          <a:p>
            <a:pPr marL="457200" indent="-457200">
              <a:spcBef>
                <a:spcPts val="1000"/>
              </a:spcBef>
              <a:tabLst>
                <a:tab pos="1188720" algn="l"/>
              </a:tabLst>
            </a:pPr>
            <a:r>
              <a:rPr lang="en-US" sz="2200" b="1" dirty="0" smtClean="0">
                <a:solidFill>
                  <a:srgbClr val="EF3E42"/>
                </a:solidFill>
                <a:latin typeface="Helvetica" pitchFamily="34" charset="0"/>
              </a:rPr>
              <a:t>LO 2-5</a:t>
            </a:r>
            <a:r>
              <a:rPr lang="en-US" sz="2200" dirty="0" smtClean="0">
                <a:solidFill>
                  <a:srgbClr val="EF3E42"/>
                </a:solidFill>
                <a:latin typeface="Helvetica" pitchFamily="34" charset="0"/>
              </a:rPr>
              <a:t>    </a:t>
            </a:r>
            <a:r>
              <a:rPr lang="en-US" sz="2200" dirty="0" smtClean="0">
                <a:solidFill>
                  <a:srgbClr val="942C61"/>
                </a:solidFill>
              </a:rPr>
              <a:t>	</a:t>
            </a:r>
            <a:r>
              <a:rPr lang="en-US" sz="2200" dirty="0" smtClean="0"/>
              <a:t>Debate an organization’s social responsibilities to 	owners, employees, consumers, the environment and 	</a:t>
            </a:r>
            <a:r>
              <a:rPr lang="en-US" sz="2200" smtClean="0"/>
              <a:t>the community.</a:t>
            </a:r>
            <a:endParaRPr lang="en-US" sz="2200" dirty="0" smtClean="0"/>
          </a:p>
        </p:txBody>
      </p:sp>
      <p:sp>
        <p:nvSpPr>
          <p:cNvPr id="9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>
                <a:solidFill>
                  <a:schemeClr val="bg1"/>
                </a:solidFill>
                <a:latin typeface="Arial Black" pitchFamily="34" charset="0"/>
              </a:rPr>
              <a:t>2</a:t>
            </a: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3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2" name="Picture 11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3" name="Rectangle 12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IN" sz="3200" b="1" dirty="0" smtClean="0">
                <a:solidFill>
                  <a:srgbClr val="EF3E42"/>
                </a:solidFill>
                <a:latin typeface="Helvetica" pitchFamily="34" charset="0"/>
                <a:cs typeface="Times New Roman" pitchFamily="18" charset="0"/>
              </a:rPr>
              <a:t>Business Ethics &amp; Social Responsibility</a:t>
            </a:r>
            <a:endParaRPr lang="en-US" sz="32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>
                <a:solidFill>
                  <a:schemeClr val="bg1"/>
                </a:solidFill>
                <a:latin typeface="Arial Black" pitchFamily="34" charset="0"/>
              </a:rPr>
              <a:t>2</a:t>
            </a: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4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graphicFrame>
        <p:nvGraphicFramePr>
          <p:cNvPr id="10" name="Diagram 9"/>
          <p:cNvGraphicFramePr/>
          <p:nvPr/>
        </p:nvGraphicFramePr>
        <p:xfrm>
          <a:off x="457200" y="2590800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6" name="Diagram 15"/>
          <p:cNvGraphicFramePr/>
          <p:nvPr/>
        </p:nvGraphicFramePr>
        <p:xfrm>
          <a:off x="457200" y="3886200"/>
          <a:ext cx="8229600" cy="2590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17" name="TextBox 9"/>
          <p:cNvSpPr txBox="1">
            <a:spLocks noChangeArrowheads="1"/>
          </p:cNvSpPr>
          <p:nvPr/>
        </p:nvSpPr>
        <p:spPr bwMode="auto">
          <a:xfrm>
            <a:off x="3276600" y="4645162"/>
            <a:ext cx="2590800" cy="1061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100" dirty="0">
                <a:solidFill>
                  <a:srgbClr val="002060"/>
                </a:solidFill>
              </a:rPr>
              <a:t>Social responsibility and ethics are not the same</a:t>
            </a:r>
          </a:p>
        </p:txBody>
      </p:sp>
      <p:graphicFrame>
        <p:nvGraphicFramePr>
          <p:cNvPr id="18" name="Diagram 17"/>
          <p:cNvGraphicFramePr/>
          <p:nvPr/>
        </p:nvGraphicFramePr>
        <p:xfrm>
          <a:off x="457200" y="1295400"/>
          <a:ext cx="8153400" cy="121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1" name="Picture 10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>
                <a:solidFill>
                  <a:schemeClr val="bg1"/>
                </a:solidFill>
                <a:latin typeface="Arial Black" pitchFamily="34" charset="0"/>
              </a:rPr>
              <a:t>2</a:t>
            </a: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5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IN" sz="3600" b="1" dirty="0" smtClean="0">
                <a:solidFill>
                  <a:srgbClr val="EF3E42"/>
                </a:solidFill>
                <a:latin typeface="Helvetica" pitchFamily="34" charset="0"/>
                <a:cs typeface="Times New Roman" pitchFamily="18" charset="0"/>
              </a:rPr>
              <a:t>Laws and Regulations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graphicFrame>
        <p:nvGraphicFramePr>
          <p:cNvPr id="15" name="Diagram 14"/>
          <p:cNvGraphicFramePr/>
          <p:nvPr/>
        </p:nvGraphicFramePr>
        <p:xfrm>
          <a:off x="533400" y="3124200"/>
          <a:ext cx="8153400" cy="32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33400" y="1251521"/>
            <a:ext cx="8077200" cy="1713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4" name="Picture 13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6" name="Rectangle 15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IN" sz="3600" b="1" dirty="0" smtClean="0">
                <a:solidFill>
                  <a:srgbClr val="EF3E42"/>
                </a:solidFill>
                <a:latin typeface="Helvetica" pitchFamily="34" charset="0"/>
                <a:cs typeface="Times New Roman" pitchFamily="18" charset="0"/>
              </a:rPr>
              <a:t>The Role of Ethics in Business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12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>
                <a:solidFill>
                  <a:schemeClr val="bg1"/>
                </a:solidFill>
                <a:latin typeface="Arial Black" pitchFamily="34" charset="0"/>
              </a:rPr>
              <a:t>2</a:t>
            </a: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6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457200" y="1447800"/>
            <a:ext cx="81534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71000"/>
            </a:pPr>
            <a:r>
              <a:rPr lang="en-US" sz="2300" dirty="0">
                <a:solidFill>
                  <a:srgbClr val="000000"/>
                </a:solidFill>
                <a:ea typeface="ヒラギノ角ゴ ProN W3"/>
                <a:cs typeface="ヒラギノ角ゴ ProN W3"/>
                <a:sym typeface="Gill Sans"/>
              </a:rPr>
              <a:t>Growing concerns about legal and ethical issues in business strengthen the public’s perceptions that ethical standards and the level of trust in business need to be raised</a:t>
            </a:r>
          </a:p>
          <a:p>
            <a:pPr algn="ctr">
              <a:spcBef>
                <a:spcPts val="1000"/>
              </a:spcBef>
              <a:buSzPct val="100000"/>
            </a:pPr>
            <a:endParaRPr lang="en-US" sz="2500" dirty="0">
              <a:solidFill>
                <a:srgbClr val="000000"/>
              </a:solidFill>
              <a:ea typeface="ヒラギノ角ゴ ProN W3"/>
              <a:cs typeface="ヒラギノ角ゴ ProN W3"/>
              <a:sym typeface="Gill Sans"/>
            </a:endParaRPr>
          </a:p>
          <a:p>
            <a:pPr algn="ctr">
              <a:spcBef>
                <a:spcPts val="1000"/>
              </a:spcBef>
              <a:buSzPct val="100000"/>
            </a:pPr>
            <a:endParaRPr lang="en-US" sz="2500" dirty="0">
              <a:solidFill>
                <a:srgbClr val="000000"/>
              </a:solidFill>
              <a:ea typeface="ヒラギノ角ゴ ProN W3"/>
              <a:cs typeface="ヒラギノ角ゴ ProN W3"/>
              <a:sym typeface="Gill Sans"/>
            </a:endParaRPr>
          </a:p>
          <a:p>
            <a:pPr algn="ctr">
              <a:spcBef>
                <a:spcPts val="1000"/>
              </a:spcBef>
              <a:buSzPct val="100000"/>
            </a:pPr>
            <a:endParaRPr lang="en-US" sz="2500" dirty="0">
              <a:solidFill>
                <a:srgbClr val="000000"/>
              </a:solidFill>
              <a:ea typeface="ヒラギノ角ゴ ProN W3"/>
              <a:cs typeface="ヒラギノ角ゴ ProN W3"/>
              <a:sym typeface="Gill Sans"/>
            </a:endParaRPr>
          </a:p>
          <a:p>
            <a:pPr algn="ctr">
              <a:spcBef>
                <a:spcPts val="1000"/>
              </a:spcBef>
              <a:buSzPct val="100000"/>
            </a:pPr>
            <a:endParaRPr lang="en-US" sz="2500" dirty="0">
              <a:solidFill>
                <a:srgbClr val="000000"/>
              </a:solidFill>
              <a:ea typeface="ヒラギノ角ゴ ProN W3"/>
              <a:cs typeface="ヒラギノ角ゴ ProN W3"/>
              <a:sym typeface="Gill Sans"/>
            </a:endParaRPr>
          </a:p>
          <a:p>
            <a:pPr algn="ctr">
              <a:spcBef>
                <a:spcPts val="1000"/>
              </a:spcBef>
              <a:buSzPct val="100000"/>
            </a:pPr>
            <a:endParaRPr lang="en-US" sz="2500" dirty="0">
              <a:solidFill>
                <a:srgbClr val="000000"/>
              </a:solidFill>
              <a:ea typeface="ヒラギノ角ゴ ProN W3"/>
              <a:cs typeface="ヒラギノ角ゴ ProN W3"/>
              <a:sym typeface="Gill Sans"/>
            </a:endParaRPr>
          </a:p>
        </p:txBody>
      </p:sp>
      <p:graphicFrame>
        <p:nvGraphicFramePr>
          <p:cNvPr id="18" name="Diagram 17"/>
          <p:cNvGraphicFramePr/>
          <p:nvPr/>
        </p:nvGraphicFramePr>
        <p:xfrm>
          <a:off x="609600" y="2743200"/>
          <a:ext cx="5562600" cy="3276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9" name="TextBox 7"/>
          <p:cNvSpPr txBox="1">
            <a:spLocks noChangeArrowheads="1"/>
          </p:cNvSpPr>
          <p:nvPr/>
        </p:nvSpPr>
        <p:spPr bwMode="auto">
          <a:xfrm>
            <a:off x="6248400" y="2895600"/>
            <a:ext cx="2438400" cy="2954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300" dirty="0">
                <a:ea typeface="ヒラギノ角ゴ ProN W3"/>
                <a:cs typeface="ヒラギノ角ゴ ProN W3"/>
                <a:sym typeface="Gill Sans"/>
              </a:rPr>
              <a:t>Learning to recognize and resolve ethical issues is a key step in evaluating ethical decisions</a:t>
            </a:r>
          </a:p>
          <a:p>
            <a:pPr algn="ctr"/>
            <a:endParaRPr lang="en-US" sz="25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3" name="Picture 12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4" name="Rectangle 13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914400"/>
          </a:xfrm>
        </p:spPr>
        <p:txBody>
          <a:bodyPr rtlCol="0">
            <a:no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IN" sz="3600" b="1" dirty="0" smtClean="0">
                <a:solidFill>
                  <a:srgbClr val="EF3E42"/>
                </a:solidFill>
                <a:latin typeface="Helvetica" pitchFamily="34" charset="0"/>
                <a:cs typeface="Times New Roman" pitchFamily="18" charset="0"/>
              </a:rPr>
              <a:t>Recognizing Ethical Issues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228600" y="1752600"/>
            <a:ext cx="8686800" cy="4267199"/>
          </a:xfrm>
          <a:prstGeom prst="rect">
            <a:avLst/>
          </a:prstGeom>
        </p:spPr>
        <p:txBody>
          <a:bodyPr/>
          <a:lstStyle/>
          <a:p>
            <a:pPr lvl="1">
              <a:buFont typeface="Arial" pitchFamily="34" charset="0"/>
              <a:buChar char="•"/>
            </a:pPr>
            <a:endParaRPr lang="en-IN" sz="3000" dirty="0" smtClean="0"/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>
                <a:solidFill>
                  <a:schemeClr val="bg1"/>
                </a:solidFill>
                <a:latin typeface="Arial Black" pitchFamily="34" charset="0"/>
              </a:rPr>
              <a:t>2</a:t>
            </a: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7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 bwMode="auto">
          <a:xfrm>
            <a:off x="381000" y="3962400"/>
            <a:ext cx="66294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1" indent="-457200">
              <a:spcBef>
                <a:spcPts val="1000"/>
              </a:spcBef>
              <a:buClr>
                <a:srgbClr val="00B0F0"/>
              </a:buClr>
              <a:buFont typeface="Wingdings" pitchFamily="2" charset="2"/>
              <a:buChar char="v"/>
            </a:pPr>
            <a:r>
              <a:rPr lang="en-IN" sz="2400">
                <a:ea typeface="ヒラギノ角ゴ ProN W3"/>
                <a:cs typeface="ヒラギノ角ゴ ProN W3"/>
                <a:sym typeface="Calisto MT" pitchFamily="18" charset="0"/>
              </a:rPr>
              <a:t>Many issues seem straightforward but in reality are very complex</a:t>
            </a:r>
          </a:p>
          <a:p>
            <a:pPr lvl="1" indent="-457200">
              <a:spcBef>
                <a:spcPts val="1000"/>
              </a:spcBef>
              <a:buClr>
                <a:srgbClr val="00B0F0"/>
              </a:buClr>
              <a:buFont typeface="Wingdings" pitchFamily="2" charset="2"/>
              <a:buChar char="v"/>
            </a:pPr>
            <a:r>
              <a:rPr lang="en-US" sz="2400">
                <a:ea typeface="ヒラギノ角ゴ ProN W3"/>
                <a:cs typeface="ヒラギノ角ゴ ProN W3"/>
                <a:sym typeface="Gill Sans"/>
              </a:rPr>
              <a:t>One of the principal causes of unethical behavior is overly aggressive financial or business objectives</a:t>
            </a:r>
          </a:p>
        </p:txBody>
      </p:sp>
      <p:graphicFrame>
        <p:nvGraphicFramePr>
          <p:cNvPr id="18" name="Diagram 17"/>
          <p:cNvGraphicFramePr/>
          <p:nvPr/>
        </p:nvGraphicFramePr>
        <p:xfrm>
          <a:off x="533400" y="1600200"/>
          <a:ext cx="8153400" cy="2209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9" name="Picture 26" descr="C:\Users\owner\AppData\Local\Microsoft\Windows\Temporary Internet Files\Content.IE5\MCKJY0AV\MP900448464[1]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781800" y="3657600"/>
            <a:ext cx="1676400" cy="2514600"/>
          </a:xfrm>
          <a:prstGeom prst="rect">
            <a:avLst/>
          </a:prstGeom>
          <a:noFill/>
          <a:ln w="12700"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6" name="Picture 15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7" name="Rectangle 16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EF3E42"/>
                </a:solidFill>
                <a:latin typeface="Helvetica" pitchFamily="34" charset="0"/>
                <a:ea typeface="ヒラギノ明朝 ProN W3"/>
                <a:cs typeface="Times New Roman" pitchFamily="18" charset="0"/>
                <a:sym typeface="Gill Sans" pitchFamily="34" charset="0"/>
              </a:rPr>
              <a:t>Recognizing Ethical Issues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1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>
                <a:solidFill>
                  <a:schemeClr val="bg1"/>
                </a:solidFill>
                <a:latin typeface="Arial Black" pitchFamily="34" charset="0"/>
              </a:rPr>
              <a:t>2</a:t>
            </a: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8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graphicFrame>
        <p:nvGraphicFramePr>
          <p:cNvPr id="12" name="Diagram 11"/>
          <p:cNvGraphicFramePr/>
          <p:nvPr/>
        </p:nvGraphicFramePr>
        <p:xfrm>
          <a:off x="533400" y="1600200"/>
          <a:ext cx="8077200" cy="304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9" name="Diagram 18"/>
          <p:cNvGraphicFramePr/>
          <p:nvPr/>
        </p:nvGraphicFramePr>
        <p:xfrm>
          <a:off x="533400" y="4876800"/>
          <a:ext cx="8077200" cy="144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1" name="Picture 20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22" name="Rectangle 21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400" b="1" dirty="0" smtClean="0">
                <a:solidFill>
                  <a:srgbClr val="EF3E42"/>
                </a:solidFill>
                <a:latin typeface="Helvetica" pitchFamily="34" charset="0"/>
                <a:ea typeface="ヒラギノ明朝 ProN W3"/>
                <a:cs typeface="Times New Roman" pitchFamily="18" charset="0"/>
                <a:sym typeface="Gill Sans" pitchFamily="34" charset="0"/>
              </a:rPr>
              <a:t>Improving Ethical Behavior in Business</a:t>
            </a:r>
            <a:endParaRPr lang="en-US" sz="34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1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>
                <a:solidFill>
                  <a:schemeClr val="bg1"/>
                </a:solidFill>
                <a:latin typeface="Arial Black" pitchFamily="34" charset="0"/>
              </a:rPr>
              <a:t>2</a:t>
            </a: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9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 bwMode="auto">
          <a:xfrm>
            <a:off x="457200" y="1676400"/>
            <a:ext cx="8229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ts val="1000"/>
              </a:spcBef>
              <a:buClr>
                <a:srgbClr val="000000"/>
              </a:buClr>
              <a:buSzPct val="100000"/>
            </a:pPr>
            <a:r>
              <a:rPr lang="en-IN" sz="2400" dirty="0">
                <a:solidFill>
                  <a:srgbClr val="000000"/>
                </a:solidFill>
              </a:rPr>
              <a:t>Employees must have established ethics policies if employees are to determine what conduct is acceptable</a:t>
            </a:r>
          </a:p>
        </p:txBody>
      </p:sp>
      <p:graphicFrame>
        <p:nvGraphicFramePr>
          <p:cNvPr id="19" name="Diagram 18"/>
          <p:cNvGraphicFramePr/>
          <p:nvPr/>
        </p:nvGraphicFramePr>
        <p:xfrm>
          <a:off x="533400" y="2743200"/>
          <a:ext cx="8077200" cy="3276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6" name="Picture 15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7" name="Rectangle 16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EF3E42"/>
                </a:solidFill>
                <a:latin typeface="Helvetica" pitchFamily="34" charset="0"/>
                <a:ea typeface="ヒラギノ明朝 ProN W3"/>
                <a:cs typeface="Times New Roman" pitchFamily="18" charset="0"/>
                <a:sym typeface="Gill Sans" pitchFamily="34" charset="0"/>
              </a:rPr>
              <a:t>Social Responsibility Issues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1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>
                <a:solidFill>
                  <a:schemeClr val="bg1"/>
                </a:solidFill>
                <a:latin typeface="Arial Black" pitchFamily="34" charset="0"/>
              </a:rPr>
              <a:t>2</a:t>
            </a: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10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graphicFrame>
        <p:nvGraphicFramePr>
          <p:cNvPr id="12" name="Diagram 11"/>
          <p:cNvGraphicFramePr/>
          <p:nvPr/>
        </p:nvGraphicFramePr>
        <p:xfrm>
          <a:off x="533400" y="3276600"/>
          <a:ext cx="8077200" cy="2971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9" name="Diagram 18"/>
          <p:cNvGraphicFramePr/>
          <p:nvPr/>
        </p:nvGraphicFramePr>
        <p:xfrm>
          <a:off x="533400" y="1371600"/>
          <a:ext cx="8077200" cy="152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7" name="Picture 16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EF3E42"/>
                </a:solidFill>
                <a:latin typeface="Helvetica" pitchFamily="34" charset="0"/>
                <a:ea typeface="ヒラギノ明朝 ProN W3"/>
                <a:cs typeface="Times New Roman" pitchFamily="18" charset="0"/>
                <a:sym typeface="Gill Sans" pitchFamily="34" charset="0"/>
              </a:rPr>
              <a:t>Social Responsibility Issues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1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>
                <a:solidFill>
                  <a:schemeClr val="bg1"/>
                </a:solidFill>
                <a:latin typeface="Arial Black" pitchFamily="34" charset="0"/>
              </a:rPr>
              <a:t>2</a:t>
            </a: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11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graphicFrame>
        <p:nvGraphicFramePr>
          <p:cNvPr id="20" name="Diagram 19"/>
          <p:cNvGraphicFramePr/>
          <p:nvPr/>
        </p:nvGraphicFramePr>
        <p:xfrm>
          <a:off x="457200" y="1905000"/>
          <a:ext cx="8229600" cy="403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21" name="Picture 17" descr="C:\Users\owner\AppData\Local\Microsoft\Windows\Temporary Internet Files\Content.IE5\Q1VAJE36\MP900216043[1]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019800" y="1905000"/>
            <a:ext cx="26289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3" name="Picture 12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4" name="Rectangle 13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rm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EF3E42"/>
                </a:solidFill>
                <a:latin typeface="Helvetica" pitchFamily="34" charset="0"/>
                <a:ea typeface="ヒラギノ明朝 ProN W3"/>
                <a:cs typeface="Times New Roman" pitchFamily="18" charset="0"/>
                <a:sym typeface="Gill Sans" pitchFamily="34" charset="0"/>
              </a:rPr>
              <a:t>Social Responsibility Issues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11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>
                <a:solidFill>
                  <a:schemeClr val="bg1"/>
                </a:solidFill>
                <a:latin typeface="Arial Black" pitchFamily="34" charset="0"/>
              </a:rPr>
              <a:t>2</a:t>
            </a: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12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graphicFrame>
        <p:nvGraphicFramePr>
          <p:cNvPr id="10" name="Diagram 9"/>
          <p:cNvGraphicFramePr/>
          <p:nvPr/>
        </p:nvGraphicFramePr>
        <p:xfrm>
          <a:off x="609600" y="1905000"/>
          <a:ext cx="5334000" cy="3962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7" name="Picture 5" descr="C:\Users\owner\AppData\Local\Microsoft\Windows\Temporary Internet Files\Content.IE5\4AK7EMDI\MP900387705[1]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046861" y="2438400"/>
            <a:ext cx="2563739" cy="182880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3" name="Picture 12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4" name="Rectangle 13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EF3E42"/>
                </a:solidFill>
                <a:latin typeface="Helvetica" pitchFamily="34" charset="0"/>
                <a:ea typeface="ヒラギノ角ゴ ProN W3"/>
                <a:cs typeface="Times New Roman" pitchFamily="18" charset="0"/>
                <a:sym typeface="Gill Sans" pitchFamily="34" charset="0"/>
              </a:rPr>
              <a:t>Social Responsibility Issues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11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>
                <a:solidFill>
                  <a:schemeClr val="bg1"/>
                </a:solidFill>
                <a:latin typeface="Arial Black" pitchFamily="34" charset="0"/>
              </a:rPr>
              <a:t>2</a:t>
            </a: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13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graphicFrame>
        <p:nvGraphicFramePr>
          <p:cNvPr id="20" name="Diagram 19"/>
          <p:cNvGraphicFramePr/>
          <p:nvPr/>
        </p:nvGraphicFramePr>
        <p:xfrm>
          <a:off x="533400" y="1752600"/>
          <a:ext cx="8077200" cy="137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7" name="Diagram 16"/>
          <p:cNvGraphicFramePr/>
          <p:nvPr/>
        </p:nvGraphicFramePr>
        <p:xfrm>
          <a:off x="609600" y="3581400"/>
          <a:ext cx="7924800" cy="2438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3" name="Picture 12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4" name="Rectangle 13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838200"/>
          </a:xfrm>
        </p:spPr>
        <p:txBody>
          <a:bodyPr rtlCol="0">
            <a:no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500" b="1" dirty="0" smtClean="0">
                <a:solidFill>
                  <a:srgbClr val="EF3E42"/>
                </a:solidFill>
                <a:latin typeface="Helvetica" pitchFamily="34" charset="0"/>
                <a:ea typeface="ヒラギノ明朝 ProN W3"/>
                <a:cs typeface="Times New Roman" pitchFamily="18" charset="0"/>
                <a:sym typeface="Gill Sans" pitchFamily="34" charset="0"/>
              </a:rPr>
              <a:t>Social Responsibility Issues</a:t>
            </a:r>
            <a:endParaRPr lang="en-US" sz="35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11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>
                <a:solidFill>
                  <a:schemeClr val="bg1"/>
                </a:solidFill>
                <a:latin typeface="Arial Black" pitchFamily="34" charset="0"/>
              </a:rPr>
              <a:t>2</a:t>
            </a: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14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graphicFrame>
        <p:nvGraphicFramePr>
          <p:cNvPr id="10" name="Diagram 9"/>
          <p:cNvGraphicFramePr/>
          <p:nvPr/>
        </p:nvGraphicFramePr>
        <p:xfrm>
          <a:off x="457200" y="1676400"/>
          <a:ext cx="8229600" cy="4267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7" name="Picture 4" descr="C:\Users\owner\AppData\Local\Microsoft\Windows\Temporary Internet Files\Content.IE5\R90BT2M7\MP910216369[1]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28600" y="1698198"/>
            <a:ext cx="2209800" cy="1924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4" name="Picture 13" descr="Untitled.jpg"/>
            <p:cNvPicPr>
              <a:picLocks noChangeAspect="1"/>
            </p:cNvPicPr>
            <p:nvPr/>
          </p:nvPicPr>
          <p:blipFill>
            <a:blip r:embed="rId3" cstate="print"/>
            <a:srcRect t="4505" r="73164" b="8101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6" name="Rectangle 15"/>
            <p:cNvSpPr/>
            <p:nvPr/>
          </p:nvSpPr>
          <p:spPr>
            <a:xfrm>
              <a:off x="209550" y="190500"/>
              <a:ext cx="8724900" cy="6477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19100" y="381000"/>
              <a:ext cx="83058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990600"/>
          </a:xfrm>
        </p:spPr>
        <p:txBody>
          <a:bodyPr rtlCol="0">
            <a:no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EF3E42"/>
                </a:solidFill>
                <a:latin typeface="Helvetica" pitchFamily="34" charset="0"/>
                <a:ea typeface="ヒラギノ明朝 ProN W3"/>
                <a:cs typeface="Times New Roman" pitchFamily="18" charset="0"/>
                <a:sym typeface="Gill Sans" pitchFamily="34" charset="0"/>
              </a:rPr>
              <a:t>Social Responsibility Issues</a:t>
            </a:r>
            <a:endParaRPr lang="en-US" sz="3600" b="1" dirty="0" smtClean="0">
              <a:solidFill>
                <a:srgbClr val="EF3E42"/>
              </a:solidFill>
              <a:latin typeface="Helvetica" pitchFamily="34" charset="0"/>
              <a:cs typeface="Times New Roman" pitchFamily="18" charset="0"/>
            </a:endParaRPr>
          </a:p>
        </p:txBody>
      </p:sp>
      <p:sp>
        <p:nvSpPr>
          <p:cNvPr id="12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144000" cy="228600"/>
          </a:xfrm>
        </p:spPr>
        <p:txBody>
          <a:bodyPr anchor="b"/>
          <a:lstStyle/>
          <a:p>
            <a:pPr algn="ctr">
              <a:defRPr/>
            </a:pPr>
            <a:r>
              <a:rPr lang="en-US" sz="1000" dirty="0">
                <a:solidFill>
                  <a:schemeClr val="bg1"/>
                </a:solidFill>
                <a:latin typeface="Arial Black" pitchFamily="34" charset="0"/>
              </a:rPr>
              <a:t>2</a:t>
            </a:r>
            <a:r>
              <a:rPr lang="en-US" sz="1000" dirty="0" smtClean="0">
                <a:solidFill>
                  <a:schemeClr val="bg1"/>
                </a:solidFill>
                <a:latin typeface="Arial Black" pitchFamily="34" charset="0"/>
              </a:rPr>
              <a:t>-</a:t>
            </a:r>
            <a:fld id="{5D761334-8ECC-40FD-918B-BB9F81F588E7}" type="slidenum">
              <a:rPr lang="en-US" sz="1000" smtClean="0">
                <a:solidFill>
                  <a:schemeClr val="bg1"/>
                </a:solidFill>
                <a:latin typeface="Arial Black" pitchFamily="34" charset="0"/>
              </a:rPr>
              <a:pPr algn="ctr">
                <a:defRPr/>
              </a:pPr>
              <a:t>15</a:t>
            </a:fld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</p:txBody>
      </p:sp>
      <p:graphicFrame>
        <p:nvGraphicFramePr>
          <p:cNvPr id="11" name="Diagram 10"/>
          <p:cNvGraphicFramePr/>
          <p:nvPr/>
        </p:nvGraphicFramePr>
        <p:xfrm>
          <a:off x="533400" y="1676400"/>
          <a:ext cx="8077200" cy="403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13256</TotalTime>
  <Words>699</Words>
  <Application>Microsoft Office PowerPoint</Application>
  <PresentationFormat>On-screen Show (4:3)</PresentationFormat>
  <Paragraphs>135</Paragraphs>
  <Slides>15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Part 1</vt:lpstr>
      <vt:lpstr> </vt:lpstr>
      <vt:lpstr>Learning Objectives</vt:lpstr>
      <vt:lpstr>Business Ethics &amp; Social Responsibility</vt:lpstr>
      <vt:lpstr>Laws and Regulations</vt:lpstr>
      <vt:lpstr>The Role of Ethics in Business</vt:lpstr>
      <vt:lpstr>Recognizing Ethical Issues</vt:lpstr>
      <vt:lpstr>Recognizing Ethical Issues</vt:lpstr>
      <vt:lpstr>Improving Ethical Behavior in Business</vt:lpstr>
      <vt:lpstr>Social Responsibility Issues</vt:lpstr>
      <vt:lpstr>Social Responsibility Issues</vt:lpstr>
      <vt:lpstr>Social Responsibility Issues</vt:lpstr>
      <vt:lpstr>Social Responsibility Issues</vt:lpstr>
      <vt:lpstr>Social Responsibility Issues</vt:lpstr>
      <vt:lpstr>Social Responsibility Issues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</dc:title>
  <dc:creator>A. B. Custom Solutions</dc:creator>
  <cp:lastModifiedBy>Amudha Pandian</cp:lastModifiedBy>
  <cp:revision>433</cp:revision>
  <dcterms:created xsi:type="dcterms:W3CDTF">2010-09-10T00:47:27Z</dcterms:created>
  <dcterms:modified xsi:type="dcterms:W3CDTF">2013-12-06T03:38:33Z</dcterms:modified>
</cp:coreProperties>
</file>