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1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2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3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325" r:id="rId5"/>
    <p:sldId id="268" r:id="rId6"/>
    <p:sldId id="269" r:id="rId7"/>
    <p:sldId id="274" r:id="rId8"/>
    <p:sldId id="315" r:id="rId9"/>
    <p:sldId id="289" r:id="rId10"/>
    <p:sldId id="295" r:id="rId11"/>
    <p:sldId id="298" r:id="rId12"/>
    <p:sldId id="339" r:id="rId13"/>
    <p:sldId id="338" r:id="rId14"/>
    <p:sldId id="334" r:id="rId15"/>
    <p:sldId id="330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D1"/>
    <a:srgbClr val="00FF00"/>
    <a:srgbClr val="EF3E42"/>
    <a:srgbClr val="942C61"/>
    <a:srgbClr val="008CBB"/>
    <a:srgbClr val="ECF1F7"/>
    <a:srgbClr val="328699"/>
    <a:srgbClr val="787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92544" autoAdjust="0"/>
  </p:normalViewPr>
  <p:slideViewPr>
    <p:cSldViewPr>
      <p:cViewPr>
        <p:scale>
          <a:sx n="50" d="100"/>
          <a:sy n="50" d="100"/>
        </p:scale>
        <p:origin x="-2256" y="-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A0C25C-2B16-4C5D-8A12-37A9273D1AC9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F3CCE98-BDE4-4EAC-8D82-EDEE75F99941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Management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87B5836-07DF-4796-9123-FB2F566B54C3}" type="parTrans" cxnId="{429E2E90-7F7B-44F4-8BEB-8F34E35BC89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7CD5AD4-B261-41E4-9C06-B7B8636AA91E}" type="sibTrans" cxnId="{429E2E90-7F7B-44F4-8BEB-8F34E35BC89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8F89949-81AA-498F-910B-9064CD500D92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process designed to achieve an organization’s objectives by using its resources effectively and efficiently in a changing environment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0C5C4F0-9BE5-4EED-BF2C-21B73153E06C}" type="parTrans" cxnId="{A00AC735-AB35-4FF3-9F41-B37B3181A51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312A915-A8C2-45FC-906B-9FA657D7E440}" type="sibTrans" cxnId="{A00AC735-AB35-4FF3-9F41-B37B3181A51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1570A46-0E3D-4C16-9FAC-95D14F5C0AA0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Managers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DFC18EC-B3ED-4C9B-AAC4-04F1E588779A}" type="parTrans" cxnId="{3B626B09-2731-4A13-BB8F-6960945378C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8568F71-56AE-4282-8E05-4025BB7B8ADC}" type="sibTrans" cxnId="{3B626B09-2731-4A13-BB8F-6960945378C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DED275B-A2BC-427A-9239-5196573D303D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Those individuals in organizations who make decisions about the use of resources and who are concerned with planning, organizing, staffing, directing and controlling the organization’s activities to reach its objectives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CA7D72F-1FB7-40DD-B264-9E2D284577B8}" type="parTrans" cxnId="{8BA68DD8-095E-4B99-83AD-FC15BE6BE8F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C7AF14-8A2B-4B36-9A70-3A1C233BD1D3}" type="sibTrans" cxnId="{8BA68DD8-095E-4B99-83AD-FC15BE6BE8F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A81C722-4BE1-453A-A0CB-FEDB0DEF06B3}" type="pres">
      <dgm:prSet presAssocID="{BAA0C25C-2B16-4C5D-8A12-37A9273D1A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B95335-C900-4437-A9BC-81DEA7C411DC}" type="pres">
      <dgm:prSet presAssocID="{FF3CCE98-BDE4-4EAC-8D82-EDEE75F9994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91B7F7-1E10-44C4-B5E4-AD65AD42794B}" type="pres">
      <dgm:prSet presAssocID="{FF3CCE98-BDE4-4EAC-8D82-EDEE75F9994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4668E-58BF-4C16-91C0-FD99A9D4A2F8}" type="pres">
      <dgm:prSet presAssocID="{31570A46-0E3D-4C16-9FAC-95D14F5C0AA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DA9AD9-90B1-4979-8D5B-704433869E16}" type="pres">
      <dgm:prSet presAssocID="{31570A46-0E3D-4C16-9FAC-95D14F5C0AA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9DDA5D-14D7-499F-9E5F-1F96E8F01679}" type="presOf" srcId="{FF3CCE98-BDE4-4EAC-8D82-EDEE75F99941}" destId="{08B95335-C900-4437-A9BC-81DEA7C411DC}" srcOrd="0" destOrd="0" presId="urn:microsoft.com/office/officeart/2005/8/layout/vList2"/>
    <dgm:cxn modelId="{3B626B09-2731-4A13-BB8F-6960945378C1}" srcId="{BAA0C25C-2B16-4C5D-8A12-37A9273D1AC9}" destId="{31570A46-0E3D-4C16-9FAC-95D14F5C0AA0}" srcOrd="1" destOrd="0" parTransId="{CDFC18EC-B3ED-4C9B-AAC4-04F1E588779A}" sibTransId="{D8568F71-56AE-4282-8E05-4025BB7B8ADC}"/>
    <dgm:cxn modelId="{8BA68DD8-095E-4B99-83AD-FC15BE6BE8FB}" srcId="{31570A46-0E3D-4C16-9FAC-95D14F5C0AA0}" destId="{FDED275B-A2BC-427A-9239-5196573D303D}" srcOrd="0" destOrd="0" parTransId="{BCA7D72F-1FB7-40DD-B264-9E2D284577B8}" sibTransId="{49C7AF14-8A2B-4B36-9A70-3A1C233BD1D3}"/>
    <dgm:cxn modelId="{E0BC3E25-80C5-4C25-B114-96055A232206}" type="presOf" srcId="{BAA0C25C-2B16-4C5D-8A12-37A9273D1AC9}" destId="{0A81C722-4BE1-453A-A0CB-FEDB0DEF06B3}" srcOrd="0" destOrd="0" presId="urn:microsoft.com/office/officeart/2005/8/layout/vList2"/>
    <dgm:cxn modelId="{BBA69B6F-979A-4EF7-A0ED-E9FDCB8087E2}" type="presOf" srcId="{E8F89949-81AA-498F-910B-9064CD500D92}" destId="{9891B7F7-1E10-44C4-B5E4-AD65AD42794B}" srcOrd="0" destOrd="0" presId="urn:microsoft.com/office/officeart/2005/8/layout/vList2"/>
    <dgm:cxn modelId="{8BD9FA2B-5F0E-491C-87D5-F3FE7BC56B4B}" type="presOf" srcId="{31570A46-0E3D-4C16-9FAC-95D14F5C0AA0}" destId="{CA64668E-58BF-4C16-91C0-FD99A9D4A2F8}" srcOrd="0" destOrd="0" presId="urn:microsoft.com/office/officeart/2005/8/layout/vList2"/>
    <dgm:cxn modelId="{A00AC735-AB35-4FF3-9F41-B37B3181A513}" srcId="{FF3CCE98-BDE4-4EAC-8D82-EDEE75F99941}" destId="{E8F89949-81AA-498F-910B-9064CD500D92}" srcOrd="0" destOrd="0" parTransId="{70C5C4F0-9BE5-4EED-BF2C-21B73153E06C}" sibTransId="{3312A915-A8C2-45FC-906B-9FA657D7E440}"/>
    <dgm:cxn modelId="{429E2E90-7F7B-44F4-8BEB-8F34E35BC896}" srcId="{BAA0C25C-2B16-4C5D-8A12-37A9273D1AC9}" destId="{FF3CCE98-BDE4-4EAC-8D82-EDEE75F99941}" srcOrd="0" destOrd="0" parTransId="{087B5836-07DF-4796-9123-FB2F566B54C3}" sibTransId="{07CD5AD4-B261-41E4-9C06-B7B8636AA91E}"/>
    <dgm:cxn modelId="{3AA93288-9426-4138-8E0F-4E35BFF8FE32}" type="presOf" srcId="{FDED275B-A2BC-427A-9239-5196573D303D}" destId="{98DA9AD9-90B1-4979-8D5B-704433869E16}" srcOrd="0" destOrd="0" presId="urn:microsoft.com/office/officeart/2005/8/layout/vList2"/>
    <dgm:cxn modelId="{1E2BB033-F86B-4CEB-BE40-07412E081878}" type="presParOf" srcId="{0A81C722-4BE1-453A-A0CB-FEDB0DEF06B3}" destId="{08B95335-C900-4437-A9BC-81DEA7C411DC}" srcOrd="0" destOrd="0" presId="urn:microsoft.com/office/officeart/2005/8/layout/vList2"/>
    <dgm:cxn modelId="{E56A4032-272F-4C73-89D3-BE31FCAE0FD9}" type="presParOf" srcId="{0A81C722-4BE1-453A-A0CB-FEDB0DEF06B3}" destId="{9891B7F7-1E10-44C4-B5E4-AD65AD42794B}" srcOrd="1" destOrd="0" presId="urn:microsoft.com/office/officeart/2005/8/layout/vList2"/>
    <dgm:cxn modelId="{98D61316-A715-4A81-B812-F4F50841E9EF}" type="presParOf" srcId="{0A81C722-4BE1-453A-A0CB-FEDB0DEF06B3}" destId="{CA64668E-58BF-4C16-91C0-FD99A9D4A2F8}" srcOrd="2" destOrd="0" presId="urn:microsoft.com/office/officeart/2005/8/layout/vList2"/>
    <dgm:cxn modelId="{4E435E34-6703-44A2-A183-0FF0BEEE91BD}" type="presParOf" srcId="{0A81C722-4BE1-453A-A0CB-FEDB0DEF06B3}" destId="{98DA9AD9-90B1-4979-8D5B-704433869E1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B204EC-99E3-4FAF-A931-93274F06FEAF}" type="doc">
      <dgm:prSet loTypeId="urn:microsoft.com/office/officeart/2005/8/layout/matrix1" loCatId="matrix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4D9A685-0BF3-46E6-B645-5E27D3835CA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Planning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BB14E1D-BCFA-4396-9F2F-230068C4BA32}" type="parTrans" cxnId="{6FD7F058-5E55-4BA2-8BF0-FFB887ED8AC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82810B2-9F84-4032-A757-731BCF2E239A}" type="sibTrans" cxnId="{6FD7F058-5E55-4BA2-8BF0-FFB887ED8AC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7B20449-95EB-4309-B436-CD3976618464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Mission is the statement of an organization’s fundamental purpose and basic philosophy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6A74627-F45F-49F0-A732-C8528DB3CD84}" type="parTrans" cxnId="{DA151282-DB78-40EE-9C3A-E6EF45F1E9C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0E44954-D6B7-495D-86F9-6CCC4F343260}" type="sibTrans" cxnId="{DA151282-DB78-40EE-9C3A-E6EF45F1E9C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F339F01-0CA5-4FB8-9CBE-6C297CED2C5E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Goals are the results the company wants to achieve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A49A780-7224-40A6-A593-66A381A1F13E}" type="parTrans" cxnId="{CD539057-59B6-46E5-B68B-08301BBCA7F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B4A40EA-EA31-4F71-BD8D-F13CAB41F7D1}" type="sibTrans" cxnId="{CD539057-59B6-46E5-B68B-08301BBCA7F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8CF2E89-2F7C-4981-B8AD-6FA56B41757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Objectives are measurable statements on common issues such as profit, competitive advantage, efficiency and growth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0D674375-4FA5-4214-8415-0FB7AC305BC6}" type="parTrans" cxnId="{1893D3D0-BE5C-4774-B5CC-B1F5E56D1A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354887A-1B08-42C5-8760-E7B6206079E4}" type="sibTrans" cxnId="{1893D3D0-BE5C-4774-B5CC-B1F5E56D1AA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30030C1-9957-4335-881C-DAFE354356A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Plans specify what should be done, by whom, where, when and how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02C374A-4BAF-4F09-89CD-053EF595539C}" type="parTrans" cxnId="{833215E4-5A03-459F-9670-1C340D8684F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9AB9528-28C9-4F29-B7CF-095A9089B3B5}" type="sibTrans" cxnId="{833215E4-5A03-459F-9670-1C340D8684F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14F5C9E-7735-4D83-A0C5-F943D758A3F0}" type="pres">
      <dgm:prSet presAssocID="{6FB204EC-99E3-4FAF-A931-93274F06FEA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42DBA3-C357-4221-88E4-39CF25DF96C0}" type="pres">
      <dgm:prSet presAssocID="{6FB204EC-99E3-4FAF-A931-93274F06FEAF}" presName="matrix" presStyleCnt="0"/>
      <dgm:spPr/>
      <dgm:t>
        <a:bodyPr/>
        <a:lstStyle/>
        <a:p>
          <a:endParaRPr lang="en-US"/>
        </a:p>
      </dgm:t>
    </dgm:pt>
    <dgm:pt modelId="{2B1BD43E-D8FB-4FBD-85DC-D7A863AF41FB}" type="pres">
      <dgm:prSet presAssocID="{6FB204EC-99E3-4FAF-A931-93274F06FEAF}" presName="tile1" presStyleLbl="node1" presStyleIdx="0" presStyleCnt="4"/>
      <dgm:spPr/>
      <dgm:t>
        <a:bodyPr/>
        <a:lstStyle/>
        <a:p>
          <a:endParaRPr lang="en-US"/>
        </a:p>
      </dgm:t>
    </dgm:pt>
    <dgm:pt modelId="{13C47152-417C-4855-AD6F-05A2F2A888BA}" type="pres">
      <dgm:prSet presAssocID="{6FB204EC-99E3-4FAF-A931-93274F06FEA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F68722-6C50-4BE5-B61C-167C20E1A321}" type="pres">
      <dgm:prSet presAssocID="{6FB204EC-99E3-4FAF-A931-93274F06FEAF}" presName="tile2" presStyleLbl="node1" presStyleIdx="1" presStyleCnt="4"/>
      <dgm:spPr/>
      <dgm:t>
        <a:bodyPr/>
        <a:lstStyle/>
        <a:p>
          <a:endParaRPr lang="en-US"/>
        </a:p>
      </dgm:t>
    </dgm:pt>
    <dgm:pt modelId="{DD82CF37-2943-46CB-96D7-F59E5DD051B7}" type="pres">
      <dgm:prSet presAssocID="{6FB204EC-99E3-4FAF-A931-93274F06FEA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6552F5-38F9-4AC4-B741-6F4CEDAB5FFA}" type="pres">
      <dgm:prSet presAssocID="{6FB204EC-99E3-4FAF-A931-93274F06FEAF}" presName="tile3" presStyleLbl="node1" presStyleIdx="2" presStyleCnt="4"/>
      <dgm:spPr/>
      <dgm:t>
        <a:bodyPr/>
        <a:lstStyle/>
        <a:p>
          <a:endParaRPr lang="en-US"/>
        </a:p>
      </dgm:t>
    </dgm:pt>
    <dgm:pt modelId="{56FBC983-C5E9-4B08-A401-918012A75ADC}" type="pres">
      <dgm:prSet presAssocID="{6FB204EC-99E3-4FAF-A931-93274F06FEA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75F9BD-256F-4BDB-9B40-673C0F640B62}" type="pres">
      <dgm:prSet presAssocID="{6FB204EC-99E3-4FAF-A931-93274F06FEAF}" presName="tile4" presStyleLbl="node1" presStyleIdx="3" presStyleCnt="4"/>
      <dgm:spPr/>
      <dgm:t>
        <a:bodyPr/>
        <a:lstStyle/>
        <a:p>
          <a:endParaRPr lang="en-US"/>
        </a:p>
      </dgm:t>
    </dgm:pt>
    <dgm:pt modelId="{59CC8E1D-870A-4CCE-951E-811542B0CFF8}" type="pres">
      <dgm:prSet presAssocID="{6FB204EC-99E3-4FAF-A931-93274F06FEA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7E8E7C-1998-40D1-BD02-2CE653D6F868}" type="pres">
      <dgm:prSet presAssocID="{6FB204EC-99E3-4FAF-A931-93274F06FEAF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E09E2118-5506-4E8A-B742-2BBC56BF24A1}" type="presOf" srcId="{27B20449-95EB-4309-B436-CD3976618464}" destId="{2B1BD43E-D8FB-4FBD-85DC-D7A863AF41FB}" srcOrd="0" destOrd="0" presId="urn:microsoft.com/office/officeart/2005/8/layout/matrix1"/>
    <dgm:cxn modelId="{63E8F96E-1AD9-42BB-AA58-62B249F120E5}" type="presOf" srcId="{930030C1-9957-4335-881C-DAFE354356AB}" destId="{59CC8E1D-870A-4CCE-951E-811542B0CFF8}" srcOrd="1" destOrd="0" presId="urn:microsoft.com/office/officeart/2005/8/layout/matrix1"/>
    <dgm:cxn modelId="{C1AA5E1D-9AD5-4C2E-9738-8BB932BEB4E1}" type="presOf" srcId="{88CF2E89-2F7C-4981-B8AD-6FA56B41757C}" destId="{56FBC983-C5E9-4B08-A401-918012A75ADC}" srcOrd="1" destOrd="0" presId="urn:microsoft.com/office/officeart/2005/8/layout/matrix1"/>
    <dgm:cxn modelId="{1893D3D0-BE5C-4774-B5CC-B1F5E56D1AAB}" srcId="{B4D9A685-0BF3-46E6-B645-5E27D3835CA5}" destId="{88CF2E89-2F7C-4981-B8AD-6FA56B41757C}" srcOrd="2" destOrd="0" parTransId="{0D674375-4FA5-4214-8415-0FB7AC305BC6}" sibTransId="{D354887A-1B08-42C5-8760-E7B6206079E4}"/>
    <dgm:cxn modelId="{6FD7F058-5E55-4BA2-8BF0-FFB887ED8AC8}" srcId="{6FB204EC-99E3-4FAF-A931-93274F06FEAF}" destId="{B4D9A685-0BF3-46E6-B645-5E27D3835CA5}" srcOrd="0" destOrd="0" parTransId="{4BB14E1D-BCFA-4396-9F2F-230068C4BA32}" sibTransId="{182810B2-9F84-4032-A757-731BCF2E239A}"/>
    <dgm:cxn modelId="{D6077074-8927-47E8-A03A-37777E0C9339}" type="presOf" srcId="{27B20449-95EB-4309-B436-CD3976618464}" destId="{13C47152-417C-4855-AD6F-05A2F2A888BA}" srcOrd="1" destOrd="0" presId="urn:microsoft.com/office/officeart/2005/8/layout/matrix1"/>
    <dgm:cxn modelId="{0B63731D-F0FA-49BE-BDBE-54D16F6FF731}" type="presOf" srcId="{B4D9A685-0BF3-46E6-B645-5E27D3835CA5}" destId="{B57E8E7C-1998-40D1-BD02-2CE653D6F868}" srcOrd="0" destOrd="0" presId="urn:microsoft.com/office/officeart/2005/8/layout/matrix1"/>
    <dgm:cxn modelId="{735AAC18-FFA2-434B-92F5-5D3F43E32FC7}" type="presOf" srcId="{930030C1-9957-4335-881C-DAFE354356AB}" destId="{4775F9BD-256F-4BDB-9B40-673C0F640B62}" srcOrd="0" destOrd="0" presId="urn:microsoft.com/office/officeart/2005/8/layout/matrix1"/>
    <dgm:cxn modelId="{DA151282-DB78-40EE-9C3A-E6EF45F1E9C8}" srcId="{B4D9A685-0BF3-46E6-B645-5E27D3835CA5}" destId="{27B20449-95EB-4309-B436-CD3976618464}" srcOrd="0" destOrd="0" parTransId="{D6A74627-F45F-49F0-A732-C8528DB3CD84}" sibTransId="{E0E44954-D6B7-495D-86F9-6CCC4F343260}"/>
    <dgm:cxn modelId="{833215E4-5A03-459F-9670-1C340D8684F4}" srcId="{B4D9A685-0BF3-46E6-B645-5E27D3835CA5}" destId="{930030C1-9957-4335-881C-DAFE354356AB}" srcOrd="3" destOrd="0" parTransId="{A02C374A-4BAF-4F09-89CD-053EF595539C}" sibTransId="{69AB9528-28C9-4F29-B7CF-095A9089B3B5}"/>
    <dgm:cxn modelId="{6EEE88E5-FAC3-434F-8298-D481D7F3F93E}" type="presOf" srcId="{8F339F01-0CA5-4FB8-9CBE-6C297CED2C5E}" destId="{87F68722-6C50-4BE5-B61C-167C20E1A321}" srcOrd="0" destOrd="0" presId="urn:microsoft.com/office/officeart/2005/8/layout/matrix1"/>
    <dgm:cxn modelId="{40166230-157A-42F2-B0C1-3D464FCB65D9}" type="presOf" srcId="{8F339F01-0CA5-4FB8-9CBE-6C297CED2C5E}" destId="{DD82CF37-2943-46CB-96D7-F59E5DD051B7}" srcOrd="1" destOrd="0" presId="urn:microsoft.com/office/officeart/2005/8/layout/matrix1"/>
    <dgm:cxn modelId="{C4AAFC85-FC6D-4302-8F87-D549C8EC52B7}" type="presOf" srcId="{88CF2E89-2F7C-4981-B8AD-6FA56B41757C}" destId="{196552F5-38F9-4AC4-B741-6F4CEDAB5FFA}" srcOrd="0" destOrd="0" presId="urn:microsoft.com/office/officeart/2005/8/layout/matrix1"/>
    <dgm:cxn modelId="{CD539057-59B6-46E5-B68B-08301BBCA7FB}" srcId="{B4D9A685-0BF3-46E6-B645-5E27D3835CA5}" destId="{8F339F01-0CA5-4FB8-9CBE-6C297CED2C5E}" srcOrd="1" destOrd="0" parTransId="{FA49A780-7224-40A6-A593-66A381A1F13E}" sibTransId="{0B4A40EA-EA31-4F71-BD8D-F13CAB41F7D1}"/>
    <dgm:cxn modelId="{934810BC-82D9-423E-A4FB-0C9BB6CB4E0C}" type="presOf" srcId="{6FB204EC-99E3-4FAF-A931-93274F06FEAF}" destId="{014F5C9E-7735-4D83-A0C5-F943D758A3F0}" srcOrd="0" destOrd="0" presId="urn:microsoft.com/office/officeart/2005/8/layout/matrix1"/>
    <dgm:cxn modelId="{4B021F23-133F-4F79-BAE6-EFF10B4ECD9C}" type="presParOf" srcId="{014F5C9E-7735-4D83-A0C5-F943D758A3F0}" destId="{1942DBA3-C357-4221-88E4-39CF25DF96C0}" srcOrd="0" destOrd="0" presId="urn:microsoft.com/office/officeart/2005/8/layout/matrix1"/>
    <dgm:cxn modelId="{CD64ECAE-9555-401E-8A7E-C2636A959A08}" type="presParOf" srcId="{1942DBA3-C357-4221-88E4-39CF25DF96C0}" destId="{2B1BD43E-D8FB-4FBD-85DC-D7A863AF41FB}" srcOrd="0" destOrd="0" presId="urn:microsoft.com/office/officeart/2005/8/layout/matrix1"/>
    <dgm:cxn modelId="{91BCAB94-C8C7-42AB-B166-0F9D33034EB4}" type="presParOf" srcId="{1942DBA3-C357-4221-88E4-39CF25DF96C0}" destId="{13C47152-417C-4855-AD6F-05A2F2A888BA}" srcOrd="1" destOrd="0" presId="urn:microsoft.com/office/officeart/2005/8/layout/matrix1"/>
    <dgm:cxn modelId="{30292C13-BBFD-4984-9140-0821C2586CC1}" type="presParOf" srcId="{1942DBA3-C357-4221-88E4-39CF25DF96C0}" destId="{87F68722-6C50-4BE5-B61C-167C20E1A321}" srcOrd="2" destOrd="0" presId="urn:microsoft.com/office/officeart/2005/8/layout/matrix1"/>
    <dgm:cxn modelId="{92CC6C59-F74F-402D-8BDD-BE3178D1E19A}" type="presParOf" srcId="{1942DBA3-C357-4221-88E4-39CF25DF96C0}" destId="{DD82CF37-2943-46CB-96D7-F59E5DD051B7}" srcOrd="3" destOrd="0" presId="urn:microsoft.com/office/officeart/2005/8/layout/matrix1"/>
    <dgm:cxn modelId="{7F4B0AF3-ABF0-4F6A-B8DD-D3054976E82B}" type="presParOf" srcId="{1942DBA3-C357-4221-88E4-39CF25DF96C0}" destId="{196552F5-38F9-4AC4-B741-6F4CEDAB5FFA}" srcOrd="4" destOrd="0" presId="urn:microsoft.com/office/officeart/2005/8/layout/matrix1"/>
    <dgm:cxn modelId="{CD139F58-3DDE-4C3E-9D11-FAD2A3987D79}" type="presParOf" srcId="{1942DBA3-C357-4221-88E4-39CF25DF96C0}" destId="{56FBC983-C5E9-4B08-A401-918012A75ADC}" srcOrd="5" destOrd="0" presId="urn:microsoft.com/office/officeart/2005/8/layout/matrix1"/>
    <dgm:cxn modelId="{568046AF-859E-4FC7-B112-D596201645F2}" type="presParOf" srcId="{1942DBA3-C357-4221-88E4-39CF25DF96C0}" destId="{4775F9BD-256F-4BDB-9B40-673C0F640B62}" srcOrd="6" destOrd="0" presId="urn:microsoft.com/office/officeart/2005/8/layout/matrix1"/>
    <dgm:cxn modelId="{EB94B2F2-3990-409F-9314-6388FBAC08B3}" type="presParOf" srcId="{1942DBA3-C357-4221-88E4-39CF25DF96C0}" destId="{59CC8E1D-870A-4CCE-951E-811542B0CFF8}" srcOrd="7" destOrd="0" presId="urn:microsoft.com/office/officeart/2005/8/layout/matrix1"/>
    <dgm:cxn modelId="{BBE3989F-6D05-46BE-88A0-0E4B0EAC6995}" type="presParOf" srcId="{014F5C9E-7735-4D83-A0C5-F943D758A3F0}" destId="{B57E8E7C-1998-40D1-BD02-2CE653D6F86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6CAEC6-0DC4-4837-970B-D6B6D2DC5010}" type="doc">
      <dgm:prSet loTypeId="urn:microsoft.com/office/officeart/2005/8/layout/list1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390AF4D0-35B4-49BB-B54F-8F4246069BA0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Strategic Plans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153651E5-0F69-4BD0-9DAD-5856FED22E1E}" type="parTrans" cxnId="{B25906CA-593A-40D5-B5F7-F4C52132AE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F89DFAC-6634-4C75-AA34-577B832648DC}" type="sibTrans" cxnId="{B25906CA-593A-40D5-B5F7-F4C52132AE8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4BABF32-2523-4EC0-A2A4-78B74BD1FC3F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Tactical Plans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719107C3-5D40-4CAE-87D0-2760EA8908DF}" type="parTrans" cxnId="{0A498FAA-FF9A-49A6-AA34-AA34F7E5D05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3AFF9B5-D731-4969-BD4B-D82E48376C9B}" type="sibTrans" cxnId="{0A498FAA-FF9A-49A6-AA34-AA34F7E5D05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AC0142F-9C60-4118-B685-CE6A295D2D18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Operational Plans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82CC740F-21B1-4653-B616-D8D97FC90176}" type="parTrans" cxnId="{3D8E7F6F-8E0D-4019-9FD1-64FF363B0CE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6CC5882-542F-4EE3-85B8-705D034F3A8E}" type="sibTrans" cxnId="{3D8E7F6F-8E0D-4019-9FD1-64FF363B0CE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FB25B63-5B85-401F-986B-C4A97FB48B36}">
      <dgm:prSet phldrT="[Text]" custT="1"/>
      <dgm:spPr/>
      <dgm:t>
        <a:bodyPr/>
        <a:lstStyle/>
        <a:p>
          <a:pPr algn="ctr"/>
          <a:r>
            <a:rPr lang="en-US" sz="2100" dirty="0" smtClean="0">
              <a:latin typeface="Arial" pitchFamily="34" charset="0"/>
              <a:cs typeface="Arial" pitchFamily="34" charset="0"/>
            </a:rPr>
            <a:t>Crisis Management/Contingency Planning</a:t>
          </a:r>
          <a:endParaRPr lang="en-US" sz="2100" dirty="0">
            <a:latin typeface="Arial" pitchFamily="34" charset="0"/>
            <a:cs typeface="Arial" pitchFamily="34" charset="0"/>
          </a:endParaRPr>
        </a:p>
      </dgm:t>
    </dgm:pt>
    <dgm:pt modelId="{04767CDD-A851-4875-91A3-EB1ADC465D66}" type="parTrans" cxnId="{DF71351C-BB8C-43E3-853B-4063C2B90B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6D45832-CAF6-4CC2-90B3-F878DDD9C354}" type="sibTrans" cxnId="{DF71351C-BB8C-43E3-853B-4063C2B90B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602FB21-2DE7-46B1-83CE-8C89E3619B77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Establish long-range objectives and overall strategy or course of action by which a firm fulfills its mission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92A95AED-401A-4EF2-B16A-F3D6A14E9950}" type="parTrans" cxnId="{6E8C60D2-DDFF-4F35-9C28-718209D347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B42A490-68A5-42CF-A2A3-7F77186058DD}" type="sibTrans" cxnId="{6E8C60D2-DDFF-4F35-9C28-718209D3473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2745222-63D5-429C-AF38-6697CB8E82A8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Short-range plans designed to implement the activities and objectives specified in the strategic plan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5B9EAC6F-C7BC-482F-A22D-354D61CB2056}" type="parTrans" cxnId="{A042A985-C947-4020-9F95-8427807D18A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1BF7D0B-2545-4BAB-96F6-69FE5A222448}" type="sibTrans" cxnId="{A042A985-C947-4020-9F95-8427807D18A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DB24473-4C04-4089-8046-BE9450A5028B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Very short-term plans, specify actions individuals, work groups, or departments must accomplish to achieve the tactical plan and ultimately the strategic plan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13E3DC91-FE55-4B53-BFFE-99653BEF31DC}" type="parTrans" cxnId="{5058CD13-4F72-4222-ACA2-93612187C20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C6B54B5-D1C9-424B-8C88-3530C572BB0E}" type="sibTrans" cxnId="{5058CD13-4F72-4222-ACA2-93612187C20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1C84B0A-A3A2-414B-9723-812631D595CB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An element in planning that deals with potential disasters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27D00D88-8AE7-4B8D-9681-3B19B73EFF1E}" type="parTrans" cxnId="{84CC8F1F-C7AD-4717-81FE-8B9DE465127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8DC616A-6733-4141-B84A-69DCDD5D36CB}" type="sibTrans" cxnId="{84CC8F1F-C7AD-4717-81FE-8B9DE465127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1EFD390-1E64-4587-BA00-46D43B5D7A27}" type="pres">
      <dgm:prSet presAssocID="{D26CAEC6-0DC4-4837-970B-D6B6D2DC50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BFAFEB-EAC7-499C-A2FC-C1511E34385E}" type="pres">
      <dgm:prSet presAssocID="{390AF4D0-35B4-49BB-B54F-8F4246069BA0}" presName="parentLin" presStyleCnt="0"/>
      <dgm:spPr/>
      <dgm:t>
        <a:bodyPr/>
        <a:lstStyle/>
        <a:p>
          <a:endParaRPr lang="en-US"/>
        </a:p>
      </dgm:t>
    </dgm:pt>
    <dgm:pt modelId="{2DE24505-A1A2-4E4A-B1E7-462E9898689D}" type="pres">
      <dgm:prSet presAssocID="{390AF4D0-35B4-49BB-B54F-8F4246069BA0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5AE206C-6653-48FA-B03D-B8FCE85F2E5B}" type="pres">
      <dgm:prSet presAssocID="{390AF4D0-35B4-49BB-B54F-8F4246069BA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54EA21-5A9D-494A-84AA-813D23D1AAFD}" type="pres">
      <dgm:prSet presAssocID="{390AF4D0-35B4-49BB-B54F-8F4246069BA0}" presName="negativeSpace" presStyleCnt="0"/>
      <dgm:spPr/>
      <dgm:t>
        <a:bodyPr/>
        <a:lstStyle/>
        <a:p>
          <a:endParaRPr lang="en-US"/>
        </a:p>
      </dgm:t>
    </dgm:pt>
    <dgm:pt modelId="{DA16F76E-1988-4159-BB6D-3F9025E24464}" type="pres">
      <dgm:prSet presAssocID="{390AF4D0-35B4-49BB-B54F-8F4246069BA0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00FCF0-314F-489B-A5D6-052346946425}" type="pres">
      <dgm:prSet presAssocID="{1F89DFAC-6634-4C75-AA34-577B832648DC}" presName="spaceBetweenRectangles" presStyleCnt="0"/>
      <dgm:spPr/>
      <dgm:t>
        <a:bodyPr/>
        <a:lstStyle/>
        <a:p>
          <a:endParaRPr lang="en-US"/>
        </a:p>
      </dgm:t>
    </dgm:pt>
    <dgm:pt modelId="{3B944E3D-6EC8-4813-A1E9-A7964593C7D0}" type="pres">
      <dgm:prSet presAssocID="{F4BABF32-2523-4EC0-A2A4-78B74BD1FC3F}" presName="parentLin" presStyleCnt="0"/>
      <dgm:spPr/>
      <dgm:t>
        <a:bodyPr/>
        <a:lstStyle/>
        <a:p>
          <a:endParaRPr lang="en-US"/>
        </a:p>
      </dgm:t>
    </dgm:pt>
    <dgm:pt modelId="{972EB777-5B7F-45E5-92F0-D89189170BA8}" type="pres">
      <dgm:prSet presAssocID="{F4BABF32-2523-4EC0-A2A4-78B74BD1FC3F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8AB2AE9-3E02-42AA-AD61-AB188039B774}" type="pres">
      <dgm:prSet presAssocID="{F4BABF32-2523-4EC0-A2A4-78B74BD1FC3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B3054A-3EA1-40DC-AB18-E8035A905FD8}" type="pres">
      <dgm:prSet presAssocID="{F4BABF32-2523-4EC0-A2A4-78B74BD1FC3F}" presName="negativeSpace" presStyleCnt="0"/>
      <dgm:spPr/>
      <dgm:t>
        <a:bodyPr/>
        <a:lstStyle/>
        <a:p>
          <a:endParaRPr lang="en-US"/>
        </a:p>
      </dgm:t>
    </dgm:pt>
    <dgm:pt modelId="{5144D38F-CFC1-4A4C-A604-015E55DE75D1}" type="pres">
      <dgm:prSet presAssocID="{F4BABF32-2523-4EC0-A2A4-78B74BD1FC3F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F8BA3-B2DF-43E1-AB5D-0C2AC3FDC714}" type="pres">
      <dgm:prSet presAssocID="{33AFF9B5-D731-4969-BD4B-D82E48376C9B}" presName="spaceBetweenRectangles" presStyleCnt="0"/>
      <dgm:spPr/>
      <dgm:t>
        <a:bodyPr/>
        <a:lstStyle/>
        <a:p>
          <a:endParaRPr lang="en-US"/>
        </a:p>
      </dgm:t>
    </dgm:pt>
    <dgm:pt modelId="{F13BF421-850B-4457-8201-B36FB6EC4308}" type="pres">
      <dgm:prSet presAssocID="{EAC0142F-9C60-4118-B685-CE6A295D2D18}" presName="parentLin" presStyleCnt="0"/>
      <dgm:spPr/>
      <dgm:t>
        <a:bodyPr/>
        <a:lstStyle/>
        <a:p>
          <a:endParaRPr lang="en-US"/>
        </a:p>
      </dgm:t>
    </dgm:pt>
    <dgm:pt modelId="{349CB638-D9B1-4680-ADAC-AC818B90206D}" type="pres">
      <dgm:prSet presAssocID="{EAC0142F-9C60-4118-B685-CE6A295D2D18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DE4C1A53-F893-406B-A3BC-579D4C324E66}" type="pres">
      <dgm:prSet presAssocID="{EAC0142F-9C60-4118-B685-CE6A295D2D1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1871E-9CEB-4139-80A8-0BB8AE5848C2}" type="pres">
      <dgm:prSet presAssocID="{EAC0142F-9C60-4118-B685-CE6A295D2D18}" presName="negativeSpace" presStyleCnt="0"/>
      <dgm:spPr/>
      <dgm:t>
        <a:bodyPr/>
        <a:lstStyle/>
        <a:p>
          <a:endParaRPr lang="en-US"/>
        </a:p>
      </dgm:t>
    </dgm:pt>
    <dgm:pt modelId="{39D77CCB-F6D8-4429-9F43-C5D858523EB0}" type="pres">
      <dgm:prSet presAssocID="{EAC0142F-9C60-4118-B685-CE6A295D2D18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F3491F-72BB-468B-999D-F0F53D63CD03}" type="pres">
      <dgm:prSet presAssocID="{86CC5882-542F-4EE3-85B8-705D034F3A8E}" presName="spaceBetweenRectangles" presStyleCnt="0"/>
      <dgm:spPr/>
      <dgm:t>
        <a:bodyPr/>
        <a:lstStyle/>
        <a:p>
          <a:endParaRPr lang="en-US"/>
        </a:p>
      </dgm:t>
    </dgm:pt>
    <dgm:pt modelId="{8D1E55F5-0530-47DE-83E9-D637A5DCD2D9}" type="pres">
      <dgm:prSet presAssocID="{8FB25B63-5B85-401F-986B-C4A97FB48B36}" presName="parentLin" presStyleCnt="0"/>
      <dgm:spPr/>
      <dgm:t>
        <a:bodyPr/>
        <a:lstStyle/>
        <a:p>
          <a:endParaRPr lang="en-US"/>
        </a:p>
      </dgm:t>
    </dgm:pt>
    <dgm:pt modelId="{3FDAD3CC-393A-4198-9301-53A11F917E97}" type="pres">
      <dgm:prSet presAssocID="{8FB25B63-5B85-401F-986B-C4A97FB48B36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FBB8A90D-0F9A-4AAC-AFE7-9D0CE9CBE489}" type="pres">
      <dgm:prSet presAssocID="{8FB25B63-5B85-401F-986B-C4A97FB48B3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DD88A-A974-45FA-9E0B-C636588CBAEC}" type="pres">
      <dgm:prSet presAssocID="{8FB25B63-5B85-401F-986B-C4A97FB48B36}" presName="negativeSpace" presStyleCnt="0"/>
      <dgm:spPr/>
      <dgm:t>
        <a:bodyPr/>
        <a:lstStyle/>
        <a:p>
          <a:endParaRPr lang="en-US"/>
        </a:p>
      </dgm:t>
    </dgm:pt>
    <dgm:pt modelId="{1BA67B6B-4A39-40F5-95B1-7FEEFACED536}" type="pres">
      <dgm:prSet presAssocID="{8FB25B63-5B85-401F-986B-C4A97FB48B36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381B62-3EB2-42BB-8D5D-9F6C9F1D3CAB}" type="presOf" srcId="{7602FB21-2DE7-46B1-83CE-8C89E3619B77}" destId="{DA16F76E-1988-4159-BB6D-3F9025E24464}" srcOrd="0" destOrd="0" presId="urn:microsoft.com/office/officeart/2005/8/layout/list1"/>
    <dgm:cxn modelId="{FB947395-1E15-4D8C-B9A2-CE5C6CF492EF}" type="presOf" srcId="{D26CAEC6-0DC4-4837-970B-D6B6D2DC5010}" destId="{A1EFD390-1E64-4587-BA00-46D43B5D7A27}" srcOrd="0" destOrd="0" presId="urn:microsoft.com/office/officeart/2005/8/layout/list1"/>
    <dgm:cxn modelId="{4DCB37B4-C173-4EBB-A962-378620A81B02}" type="presOf" srcId="{390AF4D0-35B4-49BB-B54F-8F4246069BA0}" destId="{2DE24505-A1A2-4E4A-B1E7-462E9898689D}" srcOrd="0" destOrd="0" presId="urn:microsoft.com/office/officeart/2005/8/layout/list1"/>
    <dgm:cxn modelId="{DF71351C-BB8C-43E3-853B-4063C2B90B38}" srcId="{D26CAEC6-0DC4-4837-970B-D6B6D2DC5010}" destId="{8FB25B63-5B85-401F-986B-C4A97FB48B36}" srcOrd="3" destOrd="0" parTransId="{04767CDD-A851-4875-91A3-EB1ADC465D66}" sibTransId="{C6D45832-CAF6-4CC2-90B3-F878DDD9C354}"/>
    <dgm:cxn modelId="{5058CD13-4F72-4222-ACA2-93612187C20E}" srcId="{EAC0142F-9C60-4118-B685-CE6A295D2D18}" destId="{3DB24473-4C04-4089-8046-BE9450A5028B}" srcOrd="0" destOrd="0" parTransId="{13E3DC91-FE55-4B53-BFFE-99653BEF31DC}" sibTransId="{3C6B54B5-D1C9-424B-8C88-3530C572BB0E}"/>
    <dgm:cxn modelId="{0A498FAA-FF9A-49A6-AA34-AA34F7E5D05B}" srcId="{D26CAEC6-0DC4-4837-970B-D6B6D2DC5010}" destId="{F4BABF32-2523-4EC0-A2A4-78B74BD1FC3F}" srcOrd="1" destOrd="0" parTransId="{719107C3-5D40-4CAE-87D0-2760EA8908DF}" sibTransId="{33AFF9B5-D731-4969-BD4B-D82E48376C9B}"/>
    <dgm:cxn modelId="{D49DBCD7-38BA-4366-AAEC-BBBB6AE22420}" type="presOf" srcId="{F4BABF32-2523-4EC0-A2A4-78B74BD1FC3F}" destId="{D8AB2AE9-3E02-42AA-AD61-AB188039B774}" srcOrd="1" destOrd="0" presId="urn:microsoft.com/office/officeart/2005/8/layout/list1"/>
    <dgm:cxn modelId="{84CC8F1F-C7AD-4717-81FE-8B9DE4651271}" srcId="{8FB25B63-5B85-401F-986B-C4A97FB48B36}" destId="{51C84B0A-A3A2-414B-9723-812631D595CB}" srcOrd="0" destOrd="0" parTransId="{27D00D88-8AE7-4B8D-9681-3B19B73EFF1E}" sibTransId="{68DC616A-6733-4141-B84A-69DCDD5D36CB}"/>
    <dgm:cxn modelId="{3D8E7F6F-8E0D-4019-9FD1-64FF363B0CE0}" srcId="{D26CAEC6-0DC4-4837-970B-D6B6D2DC5010}" destId="{EAC0142F-9C60-4118-B685-CE6A295D2D18}" srcOrd="2" destOrd="0" parTransId="{82CC740F-21B1-4653-B616-D8D97FC90176}" sibTransId="{86CC5882-542F-4EE3-85B8-705D034F3A8E}"/>
    <dgm:cxn modelId="{B25906CA-593A-40D5-B5F7-F4C52132AE85}" srcId="{D26CAEC6-0DC4-4837-970B-D6B6D2DC5010}" destId="{390AF4D0-35B4-49BB-B54F-8F4246069BA0}" srcOrd="0" destOrd="0" parTransId="{153651E5-0F69-4BD0-9DAD-5856FED22E1E}" sibTransId="{1F89DFAC-6634-4C75-AA34-577B832648DC}"/>
    <dgm:cxn modelId="{A042A985-C947-4020-9F95-8427807D18AA}" srcId="{F4BABF32-2523-4EC0-A2A4-78B74BD1FC3F}" destId="{82745222-63D5-429C-AF38-6697CB8E82A8}" srcOrd="0" destOrd="0" parTransId="{5B9EAC6F-C7BC-482F-A22D-354D61CB2056}" sibTransId="{E1BF7D0B-2545-4BAB-96F6-69FE5A222448}"/>
    <dgm:cxn modelId="{C6CAEA9A-7203-4315-983C-04425663125D}" type="presOf" srcId="{EAC0142F-9C60-4118-B685-CE6A295D2D18}" destId="{349CB638-D9B1-4680-ADAC-AC818B90206D}" srcOrd="0" destOrd="0" presId="urn:microsoft.com/office/officeart/2005/8/layout/list1"/>
    <dgm:cxn modelId="{EE4359FC-F92B-4B69-BC86-2AACF2365CB7}" type="presOf" srcId="{F4BABF32-2523-4EC0-A2A4-78B74BD1FC3F}" destId="{972EB777-5B7F-45E5-92F0-D89189170BA8}" srcOrd="0" destOrd="0" presId="urn:microsoft.com/office/officeart/2005/8/layout/list1"/>
    <dgm:cxn modelId="{54DDDE85-9DED-4C27-B9C1-828327847FE2}" type="presOf" srcId="{EAC0142F-9C60-4118-B685-CE6A295D2D18}" destId="{DE4C1A53-F893-406B-A3BC-579D4C324E66}" srcOrd="1" destOrd="0" presId="urn:microsoft.com/office/officeart/2005/8/layout/list1"/>
    <dgm:cxn modelId="{E7B08CFE-159C-490B-A26A-B69A70A94A54}" type="presOf" srcId="{8FB25B63-5B85-401F-986B-C4A97FB48B36}" destId="{3FDAD3CC-393A-4198-9301-53A11F917E97}" srcOrd="0" destOrd="0" presId="urn:microsoft.com/office/officeart/2005/8/layout/list1"/>
    <dgm:cxn modelId="{7D8DDF65-CDC8-4A6B-8A80-B9C25B499ADA}" type="presOf" srcId="{390AF4D0-35B4-49BB-B54F-8F4246069BA0}" destId="{95AE206C-6653-48FA-B03D-B8FCE85F2E5B}" srcOrd="1" destOrd="0" presId="urn:microsoft.com/office/officeart/2005/8/layout/list1"/>
    <dgm:cxn modelId="{D0BA9968-4FEA-4C37-A4DE-A3F2E9E3F99B}" type="presOf" srcId="{3DB24473-4C04-4089-8046-BE9450A5028B}" destId="{39D77CCB-F6D8-4429-9F43-C5D858523EB0}" srcOrd="0" destOrd="0" presId="urn:microsoft.com/office/officeart/2005/8/layout/list1"/>
    <dgm:cxn modelId="{B9DEB631-EACA-46F9-A095-079B6C89F5DD}" type="presOf" srcId="{51C84B0A-A3A2-414B-9723-812631D595CB}" destId="{1BA67B6B-4A39-40F5-95B1-7FEEFACED536}" srcOrd="0" destOrd="0" presId="urn:microsoft.com/office/officeart/2005/8/layout/list1"/>
    <dgm:cxn modelId="{B045CA1C-A064-4718-8595-DA0B6BB5B595}" type="presOf" srcId="{8FB25B63-5B85-401F-986B-C4A97FB48B36}" destId="{FBB8A90D-0F9A-4AAC-AFE7-9D0CE9CBE489}" srcOrd="1" destOrd="0" presId="urn:microsoft.com/office/officeart/2005/8/layout/list1"/>
    <dgm:cxn modelId="{6E8C60D2-DDFF-4F35-9C28-718209D34730}" srcId="{390AF4D0-35B4-49BB-B54F-8F4246069BA0}" destId="{7602FB21-2DE7-46B1-83CE-8C89E3619B77}" srcOrd="0" destOrd="0" parTransId="{92A95AED-401A-4EF2-B16A-F3D6A14E9950}" sibTransId="{EB42A490-68A5-42CF-A2A3-7F77186058DD}"/>
    <dgm:cxn modelId="{7E44FE52-F570-4DF9-8D89-AA718BAF83E6}" type="presOf" srcId="{82745222-63D5-429C-AF38-6697CB8E82A8}" destId="{5144D38F-CFC1-4A4C-A604-015E55DE75D1}" srcOrd="0" destOrd="0" presId="urn:microsoft.com/office/officeart/2005/8/layout/list1"/>
    <dgm:cxn modelId="{A0DBA17F-55DD-4EB0-8943-F48D0BAD9F7A}" type="presParOf" srcId="{A1EFD390-1E64-4587-BA00-46D43B5D7A27}" destId="{23BFAFEB-EAC7-499C-A2FC-C1511E34385E}" srcOrd="0" destOrd="0" presId="urn:microsoft.com/office/officeart/2005/8/layout/list1"/>
    <dgm:cxn modelId="{D48B0D8F-8704-4751-B2B4-626975C0AFA2}" type="presParOf" srcId="{23BFAFEB-EAC7-499C-A2FC-C1511E34385E}" destId="{2DE24505-A1A2-4E4A-B1E7-462E9898689D}" srcOrd="0" destOrd="0" presId="urn:microsoft.com/office/officeart/2005/8/layout/list1"/>
    <dgm:cxn modelId="{EE6A6613-EB68-4295-8F4E-5F0E60C35778}" type="presParOf" srcId="{23BFAFEB-EAC7-499C-A2FC-C1511E34385E}" destId="{95AE206C-6653-48FA-B03D-B8FCE85F2E5B}" srcOrd="1" destOrd="0" presId="urn:microsoft.com/office/officeart/2005/8/layout/list1"/>
    <dgm:cxn modelId="{8201814A-5BA8-41E7-B27A-C8BC6F0E7864}" type="presParOf" srcId="{A1EFD390-1E64-4587-BA00-46D43B5D7A27}" destId="{E054EA21-5A9D-494A-84AA-813D23D1AAFD}" srcOrd="1" destOrd="0" presId="urn:microsoft.com/office/officeart/2005/8/layout/list1"/>
    <dgm:cxn modelId="{BE8EEE73-982A-49CD-9FC8-19C71A0177CF}" type="presParOf" srcId="{A1EFD390-1E64-4587-BA00-46D43B5D7A27}" destId="{DA16F76E-1988-4159-BB6D-3F9025E24464}" srcOrd="2" destOrd="0" presId="urn:microsoft.com/office/officeart/2005/8/layout/list1"/>
    <dgm:cxn modelId="{068C5931-CFE8-4B03-A514-026EF90E06AD}" type="presParOf" srcId="{A1EFD390-1E64-4587-BA00-46D43B5D7A27}" destId="{9500FCF0-314F-489B-A5D6-052346946425}" srcOrd="3" destOrd="0" presId="urn:microsoft.com/office/officeart/2005/8/layout/list1"/>
    <dgm:cxn modelId="{B3D8E048-71B8-4B92-8D78-3A8CCB8C1B88}" type="presParOf" srcId="{A1EFD390-1E64-4587-BA00-46D43B5D7A27}" destId="{3B944E3D-6EC8-4813-A1E9-A7964593C7D0}" srcOrd="4" destOrd="0" presId="urn:microsoft.com/office/officeart/2005/8/layout/list1"/>
    <dgm:cxn modelId="{23F1837F-CB67-4F15-A447-61C3A2DB1D0E}" type="presParOf" srcId="{3B944E3D-6EC8-4813-A1E9-A7964593C7D0}" destId="{972EB777-5B7F-45E5-92F0-D89189170BA8}" srcOrd="0" destOrd="0" presId="urn:microsoft.com/office/officeart/2005/8/layout/list1"/>
    <dgm:cxn modelId="{7E3DCDB8-FC5F-438C-8D1A-04BE65B605A4}" type="presParOf" srcId="{3B944E3D-6EC8-4813-A1E9-A7964593C7D0}" destId="{D8AB2AE9-3E02-42AA-AD61-AB188039B774}" srcOrd="1" destOrd="0" presId="urn:microsoft.com/office/officeart/2005/8/layout/list1"/>
    <dgm:cxn modelId="{0BE4D853-FCEA-4502-88AE-00AD028E40FE}" type="presParOf" srcId="{A1EFD390-1E64-4587-BA00-46D43B5D7A27}" destId="{01B3054A-3EA1-40DC-AB18-E8035A905FD8}" srcOrd="5" destOrd="0" presId="urn:microsoft.com/office/officeart/2005/8/layout/list1"/>
    <dgm:cxn modelId="{344055D7-01F2-4DD6-803D-6051EF7BF296}" type="presParOf" srcId="{A1EFD390-1E64-4587-BA00-46D43B5D7A27}" destId="{5144D38F-CFC1-4A4C-A604-015E55DE75D1}" srcOrd="6" destOrd="0" presId="urn:microsoft.com/office/officeart/2005/8/layout/list1"/>
    <dgm:cxn modelId="{0BC9150D-F9A5-4E1A-B74E-193573DF3A35}" type="presParOf" srcId="{A1EFD390-1E64-4587-BA00-46D43B5D7A27}" destId="{0EDF8BA3-B2DF-43E1-AB5D-0C2AC3FDC714}" srcOrd="7" destOrd="0" presId="urn:microsoft.com/office/officeart/2005/8/layout/list1"/>
    <dgm:cxn modelId="{151F3E3B-DD80-4B37-BD86-0FB680B67A44}" type="presParOf" srcId="{A1EFD390-1E64-4587-BA00-46D43B5D7A27}" destId="{F13BF421-850B-4457-8201-B36FB6EC4308}" srcOrd="8" destOrd="0" presId="urn:microsoft.com/office/officeart/2005/8/layout/list1"/>
    <dgm:cxn modelId="{D6B055AD-22AB-43DC-AE50-45D00E9B35E5}" type="presParOf" srcId="{F13BF421-850B-4457-8201-B36FB6EC4308}" destId="{349CB638-D9B1-4680-ADAC-AC818B90206D}" srcOrd="0" destOrd="0" presId="urn:microsoft.com/office/officeart/2005/8/layout/list1"/>
    <dgm:cxn modelId="{729B74E4-0C6C-434A-AE5A-06FDC82AD078}" type="presParOf" srcId="{F13BF421-850B-4457-8201-B36FB6EC4308}" destId="{DE4C1A53-F893-406B-A3BC-579D4C324E66}" srcOrd="1" destOrd="0" presId="urn:microsoft.com/office/officeart/2005/8/layout/list1"/>
    <dgm:cxn modelId="{CEF26E29-A395-4DBA-AABE-2E89AF115D2B}" type="presParOf" srcId="{A1EFD390-1E64-4587-BA00-46D43B5D7A27}" destId="{B291871E-9CEB-4139-80A8-0BB8AE5848C2}" srcOrd="9" destOrd="0" presId="urn:microsoft.com/office/officeart/2005/8/layout/list1"/>
    <dgm:cxn modelId="{3E0BDB56-3553-4A16-A4AE-3EA66751B65A}" type="presParOf" srcId="{A1EFD390-1E64-4587-BA00-46D43B5D7A27}" destId="{39D77CCB-F6D8-4429-9F43-C5D858523EB0}" srcOrd="10" destOrd="0" presId="urn:microsoft.com/office/officeart/2005/8/layout/list1"/>
    <dgm:cxn modelId="{67803349-3A72-4C5C-B492-E09F6D509382}" type="presParOf" srcId="{A1EFD390-1E64-4587-BA00-46D43B5D7A27}" destId="{DBF3491F-72BB-468B-999D-F0F53D63CD03}" srcOrd="11" destOrd="0" presId="urn:microsoft.com/office/officeart/2005/8/layout/list1"/>
    <dgm:cxn modelId="{FA08619C-6889-4EC7-9488-5CCEC110142C}" type="presParOf" srcId="{A1EFD390-1E64-4587-BA00-46D43B5D7A27}" destId="{8D1E55F5-0530-47DE-83E9-D637A5DCD2D9}" srcOrd="12" destOrd="0" presId="urn:microsoft.com/office/officeart/2005/8/layout/list1"/>
    <dgm:cxn modelId="{F58AB9F9-59AF-4715-9AC4-B10F1A8426D8}" type="presParOf" srcId="{8D1E55F5-0530-47DE-83E9-D637A5DCD2D9}" destId="{3FDAD3CC-393A-4198-9301-53A11F917E97}" srcOrd="0" destOrd="0" presId="urn:microsoft.com/office/officeart/2005/8/layout/list1"/>
    <dgm:cxn modelId="{3B45D9C3-B876-4FD4-8591-A71F4C309B00}" type="presParOf" srcId="{8D1E55F5-0530-47DE-83E9-D637A5DCD2D9}" destId="{FBB8A90D-0F9A-4AAC-AFE7-9D0CE9CBE489}" srcOrd="1" destOrd="0" presId="urn:microsoft.com/office/officeart/2005/8/layout/list1"/>
    <dgm:cxn modelId="{564735C4-4776-4B0B-A87A-0BBD76709AAA}" type="presParOf" srcId="{A1EFD390-1E64-4587-BA00-46D43B5D7A27}" destId="{257DD88A-A974-45FA-9E0B-C636588CBAEC}" srcOrd="13" destOrd="0" presId="urn:microsoft.com/office/officeart/2005/8/layout/list1"/>
    <dgm:cxn modelId="{7782301C-D6A8-4555-A633-2628191C68A0}" type="presParOf" srcId="{A1EFD390-1E64-4587-BA00-46D43B5D7A27}" destId="{1BA67B6B-4A39-40F5-95B1-7FEEFACED53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E7C6C4-3C23-4741-B19F-D2CCECE80B13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E0C195-029F-4E32-9749-21E97917F3C9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Organizing</a:t>
          </a:r>
          <a:endParaRPr lang="en-US" sz="4300" dirty="0">
            <a:latin typeface="Arial" pitchFamily="34" charset="0"/>
            <a:cs typeface="Arial" pitchFamily="34" charset="0"/>
          </a:endParaRPr>
        </a:p>
      </dgm:t>
    </dgm:pt>
    <dgm:pt modelId="{E757D92B-64F0-46DF-B040-5746200FDF3E}" type="parTrans" cxnId="{55709995-B744-4BAD-B61A-1C91285D8C2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FFA7CB1-16F5-4242-B49E-45E76AC654A4}" type="sibTrans" cxnId="{55709995-B744-4BAD-B61A-1C91285D8C2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D29BCE8-D2F3-48F4-B689-28CD603F20C0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structuring of resources and activities to accomplish objectives in an efficient and effective manner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FC60E81-C2C7-49FB-98D5-044849D3E0E7}" type="parTrans" cxnId="{70B6DE25-D170-485C-A2E9-7F0F97DC17A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E434A98-749F-4E70-A80D-FB02C97DE765}" type="sibTrans" cxnId="{70B6DE25-D170-485C-A2E9-7F0F97DC17A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5299BDB-862A-44D7-8AE0-2B1B88DC3144}" type="pres">
      <dgm:prSet presAssocID="{ADE7C6C4-3C23-4741-B19F-D2CCECE80B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675658-31E7-4204-ABFB-179C3BF3E2D7}" type="pres">
      <dgm:prSet presAssocID="{B4E0C195-029F-4E32-9749-21E97917F3C9}" presName="parentText" presStyleLbl="node1" presStyleIdx="0" presStyleCnt="1" custScaleY="5880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B4D66F-71AB-48E2-B2A6-E5CABBDAEB87}" type="pres">
      <dgm:prSet presAssocID="{B4E0C195-029F-4E32-9749-21E97917F3C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B6DE25-D170-485C-A2E9-7F0F97DC17AE}" srcId="{B4E0C195-029F-4E32-9749-21E97917F3C9}" destId="{5D29BCE8-D2F3-48F4-B689-28CD603F20C0}" srcOrd="0" destOrd="0" parTransId="{9FC60E81-C2C7-49FB-98D5-044849D3E0E7}" sibTransId="{CE434A98-749F-4E70-A80D-FB02C97DE765}"/>
    <dgm:cxn modelId="{848F4E92-B6EE-4672-A986-E1C4E0C38746}" type="presOf" srcId="{ADE7C6C4-3C23-4741-B19F-D2CCECE80B13}" destId="{45299BDB-862A-44D7-8AE0-2B1B88DC3144}" srcOrd="0" destOrd="0" presId="urn:microsoft.com/office/officeart/2005/8/layout/vList2"/>
    <dgm:cxn modelId="{588227EB-B2ED-46EF-8619-2A1FC07F91E5}" type="presOf" srcId="{5D29BCE8-D2F3-48F4-B689-28CD603F20C0}" destId="{A1B4D66F-71AB-48E2-B2A6-E5CABBDAEB87}" srcOrd="0" destOrd="0" presId="urn:microsoft.com/office/officeart/2005/8/layout/vList2"/>
    <dgm:cxn modelId="{1787DCBE-1C4A-4693-8C2B-D8F15EE781D1}" type="presOf" srcId="{B4E0C195-029F-4E32-9749-21E97917F3C9}" destId="{14675658-31E7-4204-ABFB-179C3BF3E2D7}" srcOrd="0" destOrd="0" presId="urn:microsoft.com/office/officeart/2005/8/layout/vList2"/>
    <dgm:cxn modelId="{55709995-B744-4BAD-B61A-1C91285D8C29}" srcId="{ADE7C6C4-3C23-4741-B19F-D2CCECE80B13}" destId="{B4E0C195-029F-4E32-9749-21E97917F3C9}" srcOrd="0" destOrd="0" parTransId="{E757D92B-64F0-46DF-B040-5746200FDF3E}" sibTransId="{6FFA7CB1-16F5-4242-B49E-45E76AC654A4}"/>
    <dgm:cxn modelId="{7E06232A-46A8-452A-B329-63466D9754AE}" type="presParOf" srcId="{45299BDB-862A-44D7-8AE0-2B1B88DC3144}" destId="{14675658-31E7-4204-ABFB-179C3BF3E2D7}" srcOrd="0" destOrd="0" presId="urn:microsoft.com/office/officeart/2005/8/layout/vList2"/>
    <dgm:cxn modelId="{BDD22F27-8418-408A-90DB-E45218A2A5E5}" type="presParOf" srcId="{45299BDB-862A-44D7-8AE0-2B1B88DC3144}" destId="{A1B4D66F-71AB-48E2-B2A6-E5CABBDAEB8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E1E421-45A4-4DF3-9194-98FCF7C54A0C}" type="doc">
      <dgm:prSet loTypeId="urn:microsoft.com/office/officeart/2005/8/layout/vList2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6412B66-888A-4924-B553-3DCD9E6C4513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Staffing</a:t>
          </a:r>
          <a:endParaRPr lang="en-US" sz="3700" dirty="0">
            <a:latin typeface="Arial" pitchFamily="34" charset="0"/>
            <a:cs typeface="Arial" pitchFamily="34" charset="0"/>
          </a:endParaRPr>
        </a:p>
      </dgm:t>
    </dgm:pt>
    <dgm:pt modelId="{F8689F5C-2112-4077-8D80-207535F034EA}" type="parTrans" cxnId="{09F80C2C-150D-40FD-AD88-808B62CE86A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2842BA-20DD-48B5-A1A1-5530F3E9B2C8}" type="sibTrans" cxnId="{09F80C2C-150D-40FD-AD88-808B62CE86A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0C54F95-FBE7-4C5E-83B9-75DDF4A33BB4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Hiring of people to carry out the work of the organization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78B6ED2F-2A01-426C-83C3-CBF6048F7E01}" type="parTrans" cxnId="{CD2C083C-DE98-4C27-85F8-F7BD64AA76F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5CF05B1-E1B6-43E5-92CC-50EE0D7C2CE7}" type="sibTrans" cxnId="{CD2C083C-DE98-4C27-85F8-F7BD64AA76F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D788831-F912-404C-9442-EAE368E8FB1F}" type="pres">
      <dgm:prSet presAssocID="{7DE1E421-45A4-4DF3-9194-98FCF7C54A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87198A-D1FF-476C-9939-23E48958A6E0}" type="pres">
      <dgm:prSet presAssocID="{56412B66-888A-4924-B553-3DCD9E6C4513}" presName="parentText" presStyleLbl="node1" presStyleIdx="0" presStyleCnt="1" custScaleY="447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F6BA03-627F-4B56-807C-4AA5A545A8F7}" type="pres">
      <dgm:prSet presAssocID="{56412B66-888A-4924-B553-3DCD9E6C4513}" presName="childText" presStyleLbl="revTx" presStyleIdx="0" presStyleCnt="1" custScaleY="33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2C083C-DE98-4C27-85F8-F7BD64AA76F5}" srcId="{56412B66-888A-4924-B553-3DCD9E6C4513}" destId="{30C54F95-FBE7-4C5E-83B9-75DDF4A33BB4}" srcOrd="0" destOrd="0" parTransId="{78B6ED2F-2A01-426C-83C3-CBF6048F7E01}" sibTransId="{35CF05B1-E1B6-43E5-92CC-50EE0D7C2CE7}"/>
    <dgm:cxn modelId="{84CC38D9-25DD-4C3C-9C48-C1353DFBFB00}" type="presOf" srcId="{7DE1E421-45A4-4DF3-9194-98FCF7C54A0C}" destId="{ED788831-F912-404C-9442-EAE368E8FB1F}" srcOrd="0" destOrd="0" presId="urn:microsoft.com/office/officeart/2005/8/layout/vList2"/>
    <dgm:cxn modelId="{09F80C2C-150D-40FD-AD88-808B62CE86A3}" srcId="{7DE1E421-45A4-4DF3-9194-98FCF7C54A0C}" destId="{56412B66-888A-4924-B553-3DCD9E6C4513}" srcOrd="0" destOrd="0" parTransId="{F8689F5C-2112-4077-8D80-207535F034EA}" sibTransId="{572842BA-20DD-48B5-A1A1-5530F3E9B2C8}"/>
    <dgm:cxn modelId="{43AD517F-C734-47FF-8B80-6CBBD3B52FD1}" type="presOf" srcId="{30C54F95-FBE7-4C5E-83B9-75DDF4A33BB4}" destId="{64F6BA03-627F-4B56-807C-4AA5A545A8F7}" srcOrd="0" destOrd="0" presId="urn:microsoft.com/office/officeart/2005/8/layout/vList2"/>
    <dgm:cxn modelId="{0D0666C4-2418-4860-8389-A5E449641711}" type="presOf" srcId="{56412B66-888A-4924-B553-3DCD9E6C4513}" destId="{D687198A-D1FF-476C-9939-23E48958A6E0}" srcOrd="0" destOrd="0" presId="urn:microsoft.com/office/officeart/2005/8/layout/vList2"/>
    <dgm:cxn modelId="{0DA9A5B0-B8C2-4926-8553-0DCBA610E0CC}" type="presParOf" srcId="{ED788831-F912-404C-9442-EAE368E8FB1F}" destId="{D687198A-D1FF-476C-9939-23E48958A6E0}" srcOrd="0" destOrd="0" presId="urn:microsoft.com/office/officeart/2005/8/layout/vList2"/>
    <dgm:cxn modelId="{9BB0B013-E1EA-4C8F-B8EC-ACDBDEF2964A}" type="presParOf" srcId="{ED788831-F912-404C-9442-EAE368E8FB1F}" destId="{64F6BA03-627F-4B56-807C-4AA5A545A8F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B161DA-D81B-40FF-AD81-362FD0022992}" type="doc">
      <dgm:prSet loTypeId="urn:microsoft.com/office/officeart/2005/8/layout/vList2" loCatId="list" qsTypeId="urn:microsoft.com/office/officeart/2005/8/quickstyle/3d2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9D8F2DAE-32C0-4D8D-92F5-47A4A3744866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Downsizing</a:t>
          </a:r>
          <a:endParaRPr lang="en-US" sz="3900" dirty="0">
            <a:latin typeface="Arial" pitchFamily="34" charset="0"/>
            <a:cs typeface="Arial" pitchFamily="34" charset="0"/>
          </a:endParaRPr>
        </a:p>
      </dgm:t>
    </dgm:pt>
    <dgm:pt modelId="{A542EBB2-D195-49D8-A85C-A3D1302474A1}" type="parTrans" cxnId="{C4924A0E-D207-490E-A83B-398A95CBF9B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FB091B9-0409-4171-8D42-B1CB9602D6FB}" type="sibTrans" cxnId="{C4924A0E-D207-490E-A83B-398A95CBF9B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D7F59CA-7342-4EBB-B03B-9D8BD8D7C7B4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elimination of a significant number of employees from an organization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15EE2A4B-3A93-4A2C-990F-204C5E25016D}" type="parTrans" cxnId="{8CB331E6-5EB5-42C1-955E-EB4C8C6564F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DB871C7-CBAD-464E-B10B-AC9A8E4760CA}" type="sibTrans" cxnId="{8CB331E6-5EB5-42C1-955E-EB4C8C6564F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C629E64-4B1A-4421-B494-5235A5A6C1A2}" type="pres">
      <dgm:prSet presAssocID="{D9B161DA-D81B-40FF-AD81-362FD00229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1314F2-86EA-486F-9262-E86E27F7AEF1}" type="pres">
      <dgm:prSet presAssocID="{9D8F2DAE-32C0-4D8D-92F5-47A4A3744866}" presName="parentText" presStyleLbl="node1" presStyleIdx="0" presStyleCnt="1" custScaleY="7124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9D4F52-4B81-4364-8EFC-7227AD37CE62}" type="pres">
      <dgm:prSet presAssocID="{9D8F2DAE-32C0-4D8D-92F5-47A4A374486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924A0E-D207-490E-A83B-398A95CBF9BE}" srcId="{D9B161DA-D81B-40FF-AD81-362FD0022992}" destId="{9D8F2DAE-32C0-4D8D-92F5-47A4A3744866}" srcOrd="0" destOrd="0" parTransId="{A542EBB2-D195-49D8-A85C-A3D1302474A1}" sibTransId="{1FB091B9-0409-4171-8D42-B1CB9602D6FB}"/>
    <dgm:cxn modelId="{8CB331E6-5EB5-42C1-955E-EB4C8C6564F3}" srcId="{9D8F2DAE-32C0-4D8D-92F5-47A4A3744866}" destId="{7D7F59CA-7342-4EBB-B03B-9D8BD8D7C7B4}" srcOrd="0" destOrd="0" parTransId="{15EE2A4B-3A93-4A2C-990F-204C5E25016D}" sibTransId="{ADB871C7-CBAD-464E-B10B-AC9A8E4760CA}"/>
    <dgm:cxn modelId="{309757F7-58AF-4FA6-B7C1-5D5DF49B0ED2}" type="presOf" srcId="{7D7F59CA-7342-4EBB-B03B-9D8BD8D7C7B4}" destId="{BF9D4F52-4B81-4364-8EFC-7227AD37CE62}" srcOrd="0" destOrd="0" presId="urn:microsoft.com/office/officeart/2005/8/layout/vList2"/>
    <dgm:cxn modelId="{CBB15172-9E43-4A8D-9A0F-4FBFC9582F76}" type="presOf" srcId="{D9B161DA-D81B-40FF-AD81-362FD0022992}" destId="{1C629E64-4B1A-4421-B494-5235A5A6C1A2}" srcOrd="0" destOrd="0" presId="urn:microsoft.com/office/officeart/2005/8/layout/vList2"/>
    <dgm:cxn modelId="{021C5B85-45D9-42BB-8655-CE66E5B46187}" type="presOf" srcId="{9D8F2DAE-32C0-4D8D-92F5-47A4A3744866}" destId="{A71314F2-86EA-486F-9262-E86E27F7AEF1}" srcOrd="0" destOrd="0" presId="urn:microsoft.com/office/officeart/2005/8/layout/vList2"/>
    <dgm:cxn modelId="{701A983C-4013-464D-B36B-5D8B6A5E4674}" type="presParOf" srcId="{1C629E64-4B1A-4421-B494-5235A5A6C1A2}" destId="{A71314F2-86EA-486F-9262-E86E27F7AEF1}" srcOrd="0" destOrd="0" presId="urn:microsoft.com/office/officeart/2005/8/layout/vList2"/>
    <dgm:cxn modelId="{9F0AA02A-31AD-4FF4-A2D4-4E4F3ABB83A7}" type="presParOf" srcId="{1C629E64-4B1A-4421-B494-5235A5A6C1A2}" destId="{BF9D4F52-4B81-4364-8EFC-7227AD37CE6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E2CB85B-AF68-40B2-8D91-296B29F8E111}" type="doc">
      <dgm:prSet loTypeId="urn:microsoft.com/office/officeart/2005/8/layout/vList2" loCatId="list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D0B914A-43FB-4FD9-AEE6-D18C999D2210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Directing</a:t>
          </a:r>
          <a:endParaRPr lang="en-US" sz="4100" dirty="0">
            <a:latin typeface="Arial" pitchFamily="34" charset="0"/>
            <a:cs typeface="Arial" pitchFamily="34" charset="0"/>
          </a:endParaRPr>
        </a:p>
      </dgm:t>
    </dgm:pt>
    <dgm:pt modelId="{60453BF5-00EB-47A9-BE86-E099A6639440}" type="parTrans" cxnId="{6E64A2CA-32B7-4B33-B67D-1D3DF05B4F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D00C909-FA12-4522-8270-9902F8F35106}" type="sibTrans" cxnId="{6E64A2CA-32B7-4B33-B67D-1D3DF05B4F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C7E53F-A4A4-466C-9017-8D1BAE13FD05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1800" dirty="0" smtClean="0">
              <a:latin typeface="Arial" pitchFamily="34" charset="0"/>
              <a:cs typeface="Arial" pitchFamily="34" charset="0"/>
            </a:rPr>
            <a:t>Motivating and leading employees to achieve organizational objectives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19130910-06D6-499A-83F8-65702824AC79}" type="parTrans" cxnId="{FD2E9428-F402-455B-9FDE-21C17404CB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0E8EB6-DC71-4298-A5C8-CD56D19FFD97}" type="sibTrans" cxnId="{FD2E9428-F402-455B-9FDE-21C17404CB4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8F0DD69-3459-4BFB-BCCD-3F287C3A564C}" type="pres">
      <dgm:prSet presAssocID="{7E2CB85B-AF68-40B2-8D91-296B29F8E1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3D0E15-FD64-4803-AD8C-FABC7359BF55}" type="pres">
      <dgm:prSet presAssocID="{8D0B914A-43FB-4FD9-AEE6-D18C999D2210}" presName="parentText" presStyleLbl="node1" presStyleIdx="0" presStyleCnt="1" custScaleY="9946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7CC41-D866-4B72-A103-BC8BF79AB879}" type="pres">
      <dgm:prSet presAssocID="{8D0B914A-43FB-4FD9-AEE6-D18C999D221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F476CD-3BB9-4C8D-88E3-135C64219890}" type="presOf" srcId="{8D0B914A-43FB-4FD9-AEE6-D18C999D2210}" destId="{7C3D0E15-FD64-4803-AD8C-FABC7359BF55}" srcOrd="0" destOrd="0" presId="urn:microsoft.com/office/officeart/2005/8/layout/vList2"/>
    <dgm:cxn modelId="{247A24B3-4804-41A5-BD32-6F775F7F2EDB}" type="presOf" srcId="{10C7E53F-A4A4-466C-9017-8D1BAE13FD05}" destId="{49B7CC41-D866-4B72-A103-BC8BF79AB879}" srcOrd="0" destOrd="0" presId="urn:microsoft.com/office/officeart/2005/8/layout/vList2"/>
    <dgm:cxn modelId="{BC236FC5-9299-478D-A7FB-B2059F41994F}" type="presOf" srcId="{7E2CB85B-AF68-40B2-8D91-296B29F8E111}" destId="{38F0DD69-3459-4BFB-BCCD-3F287C3A564C}" srcOrd="0" destOrd="0" presId="urn:microsoft.com/office/officeart/2005/8/layout/vList2"/>
    <dgm:cxn modelId="{FD2E9428-F402-455B-9FDE-21C17404CB49}" srcId="{8D0B914A-43FB-4FD9-AEE6-D18C999D2210}" destId="{10C7E53F-A4A4-466C-9017-8D1BAE13FD05}" srcOrd="0" destOrd="0" parTransId="{19130910-06D6-499A-83F8-65702824AC79}" sibTransId="{E40E8EB6-DC71-4298-A5C8-CD56D19FFD97}"/>
    <dgm:cxn modelId="{6E64A2CA-32B7-4B33-B67D-1D3DF05B4F49}" srcId="{7E2CB85B-AF68-40B2-8D91-296B29F8E111}" destId="{8D0B914A-43FB-4FD9-AEE6-D18C999D2210}" srcOrd="0" destOrd="0" parTransId="{60453BF5-00EB-47A9-BE86-E099A6639440}" sibTransId="{ED00C909-FA12-4522-8270-9902F8F35106}"/>
    <dgm:cxn modelId="{DEDEC4F1-E8A0-4F84-B2F1-EE79F924E95C}" type="presParOf" srcId="{38F0DD69-3459-4BFB-BCCD-3F287C3A564C}" destId="{7C3D0E15-FD64-4803-AD8C-FABC7359BF55}" srcOrd="0" destOrd="0" presId="urn:microsoft.com/office/officeart/2005/8/layout/vList2"/>
    <dgm:cxn modelId="{9E1610A3-C48B-4F1F-B675-88F9BD1DC2D5}" type="presParOf" srcId="{38F0DD69-3459-4BFB-BCCD-3F287C3A564C}" destId="{49B7CC41-D866-4B72-A103-BC8BF79AB87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B523B96-1049-4099-85B4-07B1B4F34270}" type="doc">
      <dgm:prSet loTypeId="urn:microsoft.com/office/officeart/2005/8/layout/vList2" loCatId="list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1A06946-3108-4BD4-9FE5-4875411BBCAB}">
      <dgm:prSet phldrT="[Text]" custT="1"/>
      <dgm:spPr/>
      <dgm:t>
        <a:bodyPr/>
        <a:lstStyle/>
        <a:p>
          <a:pPr algn="ctr"/>
          <a:r>
            <a:rPr lang="en-US" sz="2200" dirty="0" smtClean="0">
              <a:latin typeface="Arial" pitchFamily="34" charset="0"/>
              <a:cs typeface="Arial" pitchFamily="34" charset="0"/>
            </a:rPr>
            <a:t>Controlling</a:t>
          </a:r>
          <a:endParaRPr lang="en-US" sz="3500" dirty="0">
            <a:latin typeface="Arial" pitchFamily="34" charset="0"/>
            <a:cs typeface="Arial" pitchFamily="34" charset="0"/>
          </a:endParaRPr>
        </a:p>
      </dgm:t>
    </dgm:pt>
    <dgm:pt modelId="{D90E7152-0802-45A9-9E00-54F4869AC2DC}" type="parTrans" cxnId="{59181DE1-FD06-4A42-800A-87DF02E0A2B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B2120EE-3CC7-4C6A-9162-917FDE6AB13B}" type="sibTrans" cxnId="{59181DE1-FD06-4A42-800A-87DF02E0A2B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1167D71-B611-4478-833F-820A4D6C5435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process of evaluating and correcting activities to keep the organization on course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258D1F69-824E-46F4-9E78-94A7155C1621}" type="parTrans" cxnId="{6276B748-094A-4EAC-A495-B8E525AB0EB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B338775-8B75-40B6-99D6-02EBB11A7D9C}" type="sibTrans" cxnId="{6276B748-094A-4EAC-A495-B8E525AB0EB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0C642DB-488E-4207-89BD-BFDA986D560E}" type="pres">
      <dgm:prSet presAssocID="{1B523B96-1049-4099-85B4-07B1B4F342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62C1C4-AE54-4817-B6E0-857ADAC29716}" type="pres">
      <dgm:prSet presAssocID="{11A06946-3108-4BD4-9FE5-4875411BBCAB}" presName="parentText" presStyleLbl="node1" presStyleIdx="0" presStyleCnt="1" custScaleY="125952" custLinFactY="-57339" custLinFactNeighborX="-94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D0F547-58A3-422C-96BF-FCCCEF44DBE8}" type="pres">
      <dgm:prSet presAssocID="{11A06946-3108-4BD4-9FE5-4875411BBCA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181DE1-FD06-4A42-800A-87DF02E0A2B6}" srcId="{1B523B96-1049-4099-85B4-07B1B4F34270}" destId="{11A06946-3108-4BD4-9FE5-4875411BBCAB}" srcOrd="0" destOrd="0" parTransId="{D90E7152-0802-45A9-9E00-54F4869AC2DC}" sibTransId="{8B2120EE-3CC7-4C6A-9162-917FDE6AB13B}"/>
    <dgm:cxn modelId="{C86EF12F-2B18-4559-9AEC-823FEC379DF7}" type="presOf" srcId="{A1167D71-B611-4478-833F-820A4D6C5435}" destId="{56D0F547-58A3-422C-96BF-FCCCEF44DBE8}" srcOrd="0" destOrd="0" presId="urn:microsoft.com/office/officeart/2005/8/layout/vList2"/>
    <dgm:cxn modelId="{6276B748-094A-4EAC-A495-B8E525AB0EB3}" srcId="{11A06946-3108-4BD4-9FE5-4875411BBCAB}" destId="{A1167D71-B611-4478-833F-820A4D6C5435}" srcOrd="0" destOrd="0" parTransId="{258D1F69-824E-46F4-9E78-94A7155C1621}" sibTransId="{DB338775-8B75-40B6-99D6-02EBB11A7D9C}"/>
    <dgm:cxn modelId="{95CF853A-41B6-4820-AA4E-2461184EFA04}" type="presOf" srcId="{1B523B96-1049-4099-85B4-07B1B4F34270}" destId="{90C642DB-488E-4207-89BD-BFDA986D560E}" srcOrd="0" destOrd="0" presId="urn:microsoft.com/office/officeart/2005/8/layout/vList2"/>
    <dgm:cxn modelId="{2E1B100A-1D5B-4002-BD8D-7A32CAB697E7}" type="presOf" srcId="{11A06946-3108-4BD4-9FE5-4875411BBCAB}" destId="{F662C1C4-AE54-4817-B6E0-857ADAC29716}" srcOrd="0" destOrd="0" presId="urn:microsoft.com/office/officeart/2005/8/layout/vList2"/>
    <dgm:cxn modelId="{60830A0C-9848-437C-871F-9EDE26E0FE72}" type="presParOf" srcId="{90C642DB-488E-4207-89BD-BFDA986D560E}" destId="{F662C1C4-AE54-4817-B6E0-857ADAC29716}" srcOrd="0" destOrd="0" presId="urn:microsoft.com/office/officeart/2005/8/layout/vList2"/>
    <dgm:cxn modelId="{E3B0A99B-0D62-4530-953A-1C3B3CAC2ED1}" type="presParOf" srcId="{90C642DB-488E-4207-89BD-BFDA986D560E}" destId="{56D0F547-58A3-422C-96BF-FCCCEF44DB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1299F2E-58AA-4E7A-8F3B-CBB19E951D1D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CAFE6B-E23C-41B1-9495-C8885DB24370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Top Managers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73E56E3B-375C-476C-989D-95A3CF157FB0}" type="parTrans" cxnId="{D178CDAD-5F0A-479A-8832-9C4A3C478A6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198BE2B-D5B5-4EEF-A3EC-BF260D80462A}" type="sibTrans" cxnId="{D178CDAD-5F0A-479A-8832-9C4A3C478A6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495518C-7DD2-4C48-B189-93145B5BC41E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president and other top executives of a business, such as the chief executive officer (CEO), chief financial officer (CFO), and chief operations officer (COO), who have overall responsibility for the organization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2F0807C9-22C5-4AC5-B9AA-A1DFC01D5BE3}" type="parTrans" cxnId="{B1F05303-56C7-4171-B32F-418C5B1EDF2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2B1BDD0-9CAF-49A0-B69E-502B43B852E7}" type="sibTrans" cxnId="{B1F05303-56C7-4171-B32F-418C5B1EDF2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BCC6043-96C9-4EAC-99D5-C04163A0856A}" type="pres">
      <dgm:prSet presAssocID="{41299F2E-58AA-4E7A-8F3B-CBB19E951D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78C371-2A59-41DB-803A-AE2831757D6B}" type="pres">
      <dgm:prSet presAssocID="{73CAFE6B-E23C-41B1-9495-C8885DB24370}" presName="parentText" presStyleLbl="node1" presStyleIdx="0" presStyleCnt="1" custScaleY="4057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0BC904-037A-4801-A313-0CC7B9CD53CF}" type="pres">
      <dgm:prSet presAssocID="{73CAFE6B-E23C-41B1-9495-C8885DB24370}" presName="childText" presStyleLbl="revTx" presStyleIdx="0" presStyleCnt="1" custScaleY="979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78CDAD-5F0A-479A-8832-9C4A3C478A63}" srcId="{41299F2E-58AA-4E7A-8F3B-CBB19E951D1D}" destId="{73CAFE6B-E23C-41B1-9495-C8885DB24370}" srcOrd="0" destOrd="0" parTransId="{73E56E3B-375C-476C-989D-95A3CF157FB0}" sibTransId="{7198BE2B-D5B5-4EEF-A3EC-BF260D80462A}"/>
    <dgm:cxn modelId="{0E1691A4-2B6B-46BF-ACD3-66A9FBB7A4F1}" type="presOf" srcId="{73CAFE6B-E23C-41B1-9495-C8885DB24370}" destId="{1278C371-2A59-41DB-803A-AE2831757D6B}" srcOrd="0" destOrd="0" presId="urn:microsoft.com/office/officeart/2005/8/layout/vList2"/>
    <dgm:cxn modelId="{CF058E7A-1A8F-4A99-8C39-5316149E4AD3}" type="presOf" srcId="{3495518C-7DD2-4C48-B189-93145B5BC41E}" destId="{DE0BC904-037A-4801-A313-0CC7B9CD53CF}" srcOrd="0" destOrd="0" presId="urn:microsoft.com/office/officeart/2005/8/layout/vList2"/>
    <dgm:cxn modelId="{BA14EB7E-1824-4E41-BD64-8772DB40C51F}" type="presOf" srcId="{41299F2E-58AA-4E7A-8F3B-CBB19E951D1D}" destId="{2BCC6043-96C9-4EAC-99D5-C04163A0856A}" srcOrd="0" destOrd="0" presId="urn:microsoft.com/office/officeart/2005/8/layout/vList2"/>
    <dgm:cxn modelId="{B1F05303-56C7-4171-B32F-418C5B1EDF2E}" srcId="{73CAFE6B-E23C-41B1-9495-C8885DB24370}" destId="{3495518C-7DD2-4C48-B189-93145B5BC41E}" srcOrd="0" destOrd="0" parTransId="{2F0807C9-22C5-4AC5-B9AA-A1DFC01D5BE3}" sibTransId="{92B1BDD0-9CAF-49A0-B69E-502B43B852E7}"/>
    <dgm:cxn modelId="{F420FEE4-F6DE-4843-ABDD-7E67D1872315}" type="presParOf" srcId="{2BCC6043-96C9-4EAC-99D5-C04163A0856A}" destId="{1278C371-2A59-41DB-803A-AE2831757D6B}" srcOrd="0" destOrd="0" presId="urn:microsoft.com/office/officeart/2005/8/layout/vList2"/>
    <dgm:cxn modelId="{B424B6C6-89A3-4247-A406-F46575859926}" type="presParOf" srcId="{2BCC6043-96C9-4EAC-99D5-C04163A0856A}" destId="{DE0BC904-037A-4801-A313-0CC7B9CD53C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28264D4-FE8D-4058-98DA-A40BC1C5077F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647BC98-A0D8-425B-AC05-56629228FF49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Middle Managers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04743134-F912-40EB-8642-90CAA4A75B44}" type="parTrans" cxnId="{3F0B5648-63F0-485C-B102-4C5F0C5C91A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98D13AE-A198-4DF4-8FC5-1F83B600EBAC}" type="sibTrans" cxnId="{3F0B5648-63F0-485C-B102-4C5F0C5C91A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EA4EA2D-4834-4CE4-806A-55C1463AFAA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明朝 ProN W3"/>
              <a:cs typeface="Arial" pitchFamily="34" charset="0"/>
              <a:sym typeface="Gill Sans"/>
            </a:rPr>
            <a:t>Those members of an organization responsible for the tactical planning that implements the general guidelines established by top management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09C23418-BC65-4B02-B852-B6D4C0141D9F}" type="parTrans" cxnId="{E34A84CA-644F-47A1-AC48-2E76B2D333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219665B-6C7B-44A8-818B-57288AC43DE1}" type="sibTrans" cxnId="{E34A84CA-644F-47A1-AC48-2E76B2D333E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414BA02-F7CA-4A1A-A62E-992DB05F44D6}" type="pres">
      <dgm:prSet presAssocID="{A28264D4-FE8D-4058-98DA-A40BC1C5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09AF05-C8DD-4E0E-9052-777FF4A2ECDF}" type="pres">
      <dgm:prSet presAssocID="{5647BC98-A0D8-425B-AC05-56629228FF49}" presName="parentText" presStyleLbl="node1" presStyleIdx="0" presStyleCnt="1" custScaleY="6451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DB0E1D-B87D-4D7D-927D-960C2CE5A7D6}" type="pres">
      <dgm:prSet presAssocID="{5647BC98-A0D8-425B-AC05-56629228FF4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F56E48-083C-4084-AD3C-304BEB4C40F5}" type="presOf" srcId="{A28264D4-FE8D-4058-98DA-A40BC1C5077F}" destId="{9414BA02-F7CA-4A1A-A62E-992DB05F44D6}" srcOrd="0" destOrd="0" presId="urn:microsoft.com/office/officeart/2005/8/layout/vList2"/>
    <dgm:cxn modelId="{1FE100EC-646E-4BC7-9F84-90272F8D5E27}" type="presOf" srcId="{DEA4EA2D-4834-4CE4-806A-55C1463AFAAD}" destId="{B5DB0E1D-B87D-4D7D-927D-960C2CE5A7D6}" srcOrd="0" destOrd="0" presId="urn:microsoft.com/office/officeart/2005/8/layout/vList2"/>
    <dgm:cxn modelId="{3F0B5648-63F0-485C-B102-4C5F0C5C91A3}" srcId="{A28264D4-FE8D-4058-98DA-A40BC1C5077F}" destId="{5647BC98-A0D8-425B-AC05-56629228FF49}" srcOrd="0" destOrd="0" parTransId="{04743134-F912-40EB-8642-90CAA4A75B44}" sibTransId="{198D13AE-A198-4DF4-8FC5-1F83B600EBAC}"/>
    <dgm:cxn modelId="{0E9DAFD0-137F-453F-A8B7-5A93CA30F8A6}" type="presOf" srcId="{5647BC98-A0D8-425B-AC05-56629228FF49}" destId="{E509AF05-C8DD-4E0E-9052-777FF4A2ECDF}" srcOrd="0" destOrd="0" presId="urn:microsoft.com/office/officeart/2005/8/layout/vList2"/>
    <dgm:cxn modelId="{E34A84CA-644F-47A1-AC48-2E76B2D333E1}" srcId="{5647BC98-A0D8-425B-AC05-56629228FF49}" destId="{DEA4EA2D-4834-4CE4-806A-55C1463AFAAD}" srcOrd="0" destOrd="0" parTransId="{09C23418-BC65-4B02-B852-B6D4C0141D9F}" sibTransId="{5219665B-6C7B-44A8-818B-57288AC43DE1}"/>
    <dgm:cxn modelId="{4FDA0865-554E-403C-BFD8-2D56B36D022B}" type="presParOf" srcId="{9414BA02-F7CA-4A1A-A62E-992DB05F44D6}" destId="{E509AF05-C8DD-4E0E-9052-777FF4A2ECDF}" srcOrd="0" destOrd="0" presId="urn:microsoft.com/office/officeart/2005/8/layout/vList2"/>
    <dgm:cxn modelId="{D993E074-38B1-4173-A421-7C1BE21CCEE1}" type="presParOf" srcId="{9414BA02-F7CA-4A1A-A62E-992DB05F44D6}" destId="{B5DB0E1D-B87D-4D7D-927D-960C2CE5A7D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57BE785-29EC-435A-BC46-5C60E811185B}" type="doc">
      <dgm:prSet loTypeId="urn:microsoft.com/office/officeart/2005/8/layout/vList2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0C4EDF2-199C-468A-BC5B-2CDCBB09BD3C}">
      <dgm:prSet phldrT="[Text]" custT="1"/>
      <dgm:spPr/>
      <dgm:t>
        <a:bodyPr/>
        <a:lstStyle/>
        <a:p>
          <a:pPr algn="ctr"/>
          <a:r>
            <a:rPr lang="en-US" sz="2000" dirty="0" smtClean="0">
              <a:latin typeface="Arial" pitchFamily="34" charset="0"/>
              <a:cs typeface="Arial" pitchFamily="34" charset="0"/>
            </a:rPr>
            <a:t>First-Line Managers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A37C2C8C-5D95-467E-BA36-3841EC5C454F}" type="parTrans" cxnId="{5DCE3C0B-6B1C-4DAF-8BDE-B9F4D70D3F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8746129-0373-40A0-88D3-C0C9BBB7A232}" type="sibTrans" cxnId="{5DCE3C0B-6B1C-4DAF-8BDE-B9F4D70D3F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D67796E-6A34-4293-A747-A6B5E3BD906A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Those who supervise both workers and the daily operations of an organization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8E3C363C-C757-4084-8240-A94A98750868}" type="parTrans" cxnId="{9B62D4E3-8694-44AB-9694-50356B19C7A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CB02418-ABBF-46C6-8BD2-E61C9F56B434}" type="sibTrans" cxnId="{9B62D4E3-8694-44AB-9694-50356B19C7A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C47223A-4656-40EA-A485-9871A0721182}" type="pres">
      <dgm:prSet presAssocID="{057BE785-29EC-435A-BC46-5C60E81118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EC05AE-56C6-457E-96AE-E45436CBAEE6}" type="pres">
      <dgm:prSet presAssocID="{00C4EDF2-199C-468A-BC5B-2CDCBB09BD3C}" presName="parentText" presStyleLbl="node1" presStyleIdx="0" presStyleCnt="1" custScaleY="7775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19FDA7-4CD8-4D76-AEE2-8FB0BB8D7931}" type="pres">
      <dgm:prSet presAssocID="{00C4EDF2-199C-468A-BC5B-2CDCBB09BD3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CE3C0B-6B1C-4DAF-8BDE-B9F4D70D3F3C}" srcId="{057BE785-29EC-435A-BC46-5C60E811185B}" destId="{00C4EDF2-199C-468A-BC5B-2CDCBB09BD3C}" srcOrd="0" destOrd="0" parTransId="{A37C2C8C-5D95-467E-BA36-3841EC5C454F}" sibTransId="{18746129-0373-40A0-88D3-C0C9BBB7A232}"/>
    <dgm:cxn modelId="{D7CAFE42-89E9-411E-94F5-FC1E417AF55D}" type="presOf" srcId="{00C4EDF2-199C-468A-BC5B-2CDCBB09BD3C}" destId="{10EC05AE-56C6-457E-96AE-E45436CBAEE6}" srcOrd="0" destOrd="0" presId="urn:microsoft.com/office/officeart/2005/8/layout/vList2"/>
    <dgm:cxn modelId="{87B0B09A-A9FA-44DA-A1FE-898C6170E36B}" type="presOf" srcId="{057BE785-29EC-435A-BC46-5C60E811185B}" destId="{FC47223A-4656-40EA-A485-9871A0721182}" srcOrd="0" destOrd="0" presId="urn:microsoft.com/office/officeart/2005/8/layout/vList2"/>
    <dgm:cxn modelId="{BB0AAC21-7E0B-4FEF-BB23-8D039786C034}" type="presOf" srcId="{BD67796E-6A34-4293-A747-A6B5E3BD906A}" destId="{BF19FDA7-4CD8-4D76-AEE2-8FB0BB8D7931}" srcOrd="0" destOrd="0" presId="urn:microsoft.com/office/officeart/2005/8/layout/vList2"/>
    <dgm:cxn modelId="{9B62D4E3-8694-44AB-9694-50356B19C7AA}" srcId="{00C4EDF2-199C-468A-BC5B-2CDCBB09BD3C}" destId="{BD67796E-6A34-4293-A747-A6B5E3BD906A}" srcOrd="0" destOrd="0" parTransId="{8E3C363C-C757-4084-8240-A94A98750868}" sibTransId="{ECB02418-ABBF-46C6-8BD2-E61C9F56B434}"/>
    <dgm:cxn modelId="{3CBB4F1F-E4ED-4517-B693-D14017598E2E}" type="presParOf" srcId="{FC47223A-4656-40EA-A485-9871A0721182}" destId="{10EC05AE-56C6-457E-96AE-E45436CBAEE6}" srcOrd="0" destOrd="0" presId="urn:microsoft.com/office/officeart/2005/8/layout/vList2"/>
    <dgm:cxn modelId="{9D5C8D0A-FA1D-45E4-B899-A6978C7B2DA6}" type="presParOf" srcId="{FC47223A-4656-40EA-A485-9871A0721182}" destId="{BF19FDA7-4CD8-4D76-AEE2-8FB0BB8D793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54B4C5A-AEF7-4158-809E-6F66A2A3CD7C}" type="doc">
      <dgm:prSet loTypeId="urn:microsoft.com/office/officeart/2005/8/layout/vList2" loCatId="list" qsTypeId="urn:microsoft.com/office/officeart/2005/8/quickstyle/3d2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5E2E813-7523-49C8-A76F-8740CDD8B927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Financial Managers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AC1381A-0530-4B30-87B2-BC27379F5B4A}" type="parTrans" cxnId="{9ADED5FD-93B1-4C85-B0A7-01464ADDFBD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4CFF850-41C5-456B-A33A-D84BD020DC27}" type="sibTrans" cxnId="{9ADED5FD-93B1-4C85-B0A7-01464ADDFBD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9EF9307-815B-49BD-A2BA-C2E01CCD6EB7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Focus on obtaining needed funds for the successful operation of an organization and using those funds to further organizational goals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16FA1A4-D309-46A8-9C24-30BAAD4A0780}" type="parTrans" cxnId="{6A605915-A392-4D6B-A580-6E7EA3D9568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DA55705-539C-4FF9-86E9-535D88D055AA}" type="sibTrans" cxnId="{6A605915-A392-4D6B-A580-6E7EA3D9568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C62FF85-2C98-4D13-9DCC-EA021A901EE2}" type="pres">
      <dgm:prSet presAssocID="{E54B4C5A-AEF7-4158-809E-6F66A2A3CD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5306CB-D256-4743-8B6D-AB20F8A369CC}" type="pres">
      <dgm:prSet presAssocID="{75E2E813-7523-49C8-A76F-8740CDD8B9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B820CB-C25B-40D5-9D03-121607C0539F}" type="pres">
      <dgm:prSet presAssocID="{75E2E813-7523-49C8-A76F-8740CDD8B92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DED5FD-93B1-4C85-B0A7-01464ADDFBD5}" srcId="{E54B4C5A-AEF7-4158-809E-6F66A2A3CD7C}" destId="{75E2E813-7523-49C8-A76F-8740CDD8B927}" srcOrd="0" destOrd="0" parTransId="{5AC1381A-0530-4B30-87B2-BC27379F5B4A}" sibTransId="{64CFF850-41C5-456B-A33A-D84BD020DC27}"/>
    <dgm:cxn modelId="{4982564A-6FF9-4B8D-A936-D45CB2502658}" type="presOf" srcId="{19EF9307-815B-49BD-A2BA-C2E01CCD6EB7}" destId="{12B820CB-C25B-40D5-9D03-121607C0539F}" srcOrd="0" destOrd="0" presId="urn:microsoft.com/office/officeart/2005/8/layout/vList2"/>
    <dgm:cxn modelId="{6A605915-A392-4D6B-A580-6E7EA3D95684}" srcId="{75E2E813-7523-49C8-A76F-8740CDD8B927}" destId="{19EF9307-815B-49BD-A2BA-C2E01CCD6EB7}" srcOrd="0" destOrd="0" parTransId="{716FA1A4-D309-46A8-9C24-30BAAD4A0780}" sibTransId="{FDA55705-539C-4FF9-86E9-535D88D055AA}"/>
    <dgm:cxn modelId="{7AD765FB-142F-40DE-8B10-FC749FD80234}" type="presOf" srcId="{E54B4C5A-AEF7-4158-809E-6F66A2A3CD7C}" destId="{8C62FF85-2C98-4D13-9DCC-EA021A901EE2}" srcOrd="0" destOrd="0" presId="urn:microsoft.com/office/officeart/2005/8/layout/vList2"/>
    <dgm:cxn modelId="{EB196C40-D550-450C-9B22-329D16285615}" type="presOf" srcId="{75E2E813-7523-49C8-A76F-8740CDD8B927}" destId="{035306CB-D256-4743-8B6D-AB20F8A369CC}" srcOrd="0" destOrd="0" presId="urn:microsoft.com/office/officeart/2005/8/layout/vList2"/>
    <dgm:cxn modelId="{F5E53F3D-8553-4473-93C6-577AE45EEF38}" type="presParOf" srcId="{8C62FF85-2C98-4D13-9DCC-EA021A901EE2}" destId="{035306CB-D256-4743-8B6D-AB20F8A369CC}" srcOrd="0" destOrd="0" presId="urn:microsoft.com/office/officeart/2005/8/layout/vList2"/>
    <dgm:cxn modelId="{56D4896F-A0FA-447B-9EA3-F4D1E5E453E1}" type="presParOf" srcId="{8C62FF85-2C98-4D13-9DCC-EA021A901EE2}" destId="{12B820CB-C25B-40D5-9D03-121607C0539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8382F8F-AB6A-4E31-B1B9-3999B9B49547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334C62E-8D7C-4024-BC3A-8C41E1E113BF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Productions and Operations Managers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124C8E9-60BC-4844-A624-95B37D936D3B}" type="parTrans" cxnId="{B7791285-BFF3-406C-8015-F29303E43C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804D4A5-F74C-47C0-862D-739F842A69E2}" type="sibTrans" cxnId="{B7791285-BFF3-406C-8015-F29303E43C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E83DF95-9806-4BAF-92FC-BCA978CDE68F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Develop and administer the activities involved in transforming resources into goods, services and ideas ready for the marketplace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83E6990-95FF-43F1-8B5E-840EA28C2A7E}" type="parTrans" cxnId="{3DD8D33E-19CE-43B4-80A5-806983B4A6F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6B3B9A4-8C54-4804-8BB0-C76C059C480C}" type="sibTrans" cxnId="{3DD8D33E-19CE-43B4-80A5-806983B4A6F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74BE0D8-DE68-4BA6-8B03-67208363F7AD}" type="pres">
      <dgm:prSet presAssocID="{18382F8F-AB6A-4E31-B1B9-3999B9B495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5CF057-E184-48FE-9CFD-7AA6E84C2405}" type="pres">
      <dgm:prSet presAssocID="{1334C62E-8D7C-4024-BC3A-8C41E1E113B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84C5F9-7812-4AFC-8CD3-F406361FBA72}" type="pres">
      <dgm:prSet presAssocID="{1334C62E-8D7C-4024-BC3A-8C41E1E113B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791285-BFF3-406C-8015-F29303E43CD4}" srcId="{18382F8F-AB6A-4E31-B1B9-3999B9B49547}" destId="{1334C62E-8D7C-4024-BC3A-8C41E1E113BF}" srcOrd="0" destOrd="0" parTransId="{E124C8E9-60BC-4844-A624-95B37D936D3B}" sibTransId="{0804D4A5-F74C-47C0-862D-739F842A69E2}"/>
    <dgm:cxn modelId="{B21415F6-EB58-479E-8742-9F5ECA1AD23A}" type="presOf" srcId="{18382F8F-AB6A-4E31-B1B9-3999B9B49547}" destId="{D74BE0D8-DE68-4BA6-8B03-67208363F7AD}" srcOrd="0" destOrd="0" presId="urn:microsoft.com/office/officeart/2005/8/layout/vList2"/>
    <dgm:cxn modelId="{63939777-6ED7-4313-BAF6-5B01C81DC0D3}" type="presOf" srcId="{CE83DF95-9806-4BAF-92FC-BCA978CDE68F}" destId="{6F84C5F9-7812-4AFC-8CD3-F406361FBA72}" srcOrd="0" destOrd="0" presId="urn:microsoft.com/office/officeart/2005/8/layout/vList2"/>
    <dgm:cxn modelId="{070BBDBA-64D2-4116-A62E-2DDDB9314710}" type="presOf" srcId="{1334C62E-8D7C-4024-BC3A-8C41E1E113BF}" destId="{FA5CF057-E184-48FE-9CFD-7AA6E84C2405}" srcOrd="0" destOrd="0" presId="urn:microsoft.com/office/officeart/2005/8/layout/vList2"/>
    <dgm:cxn modelId="{3DD8D33E-19CE-43B4-80A5-806983B4A6F3}" srcId="{1334C62E-8D7C-4024-BC3A-8C41E1E113BF}" destId="{CE83DF95-9806-4BAF-92FC-BCA978CDE68F}" srcOrd="0" destOrd="0" parTransId="{183E6990-95FF-43F1-8B5E-840EA28C2A7E}" sibTransId="{86B3B9A4-8C54-4804-8BB0-C76C059C480C}"/>
    <dgm:cxn modelId="{372CFA16-D38A-493E-98D9-B6F0D2201E82}" type="presParOf" srcId="{D74BE0D8-DE68-4BA6-8B03-67208363F7AD}" destId="{FA5CF057-E184-48FE-9CFD-7AA6E84C2405}" srcOrd="0" destOrd="0" presId="urn:microsoft.com/office/officeart/2005/8/layout/vList2"/>
    <dgm:cxn modelId="{35F95B37-DAF8-468A-8FAB-DDB17EC361A7}" type="presParOf" srcId="{D74BE0D8-DE68-4BA6-8B03-67208363F7AD}" destId="{6F84C5F9-7812-4AFC-8CD3-F406361FBA7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2875C99-B5A0-4A20-9F78-29EC5E485135}" type="doc">
      <dgm:prSet loTypeId="urn:microsoft.com/office/officeart/2005/8/layout/vList2" loCatId="list" qsTypeId="urn:microsoft.com/office/officeart/2005/8/quickstyle/3d2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9A5ACE24-491F-41A7-8BAC-17FDC8DD385A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Human Resources Managers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7F5034F-78FA-437D-9D48-B3E148035244}" type="parTrans" cxnId="{2FB10CB6-8BCA-454C-AA2B-4BBB2D88F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3AE555A-E4D7-4BD7-8769-23AB4A706A4C}" type="sibTrans" cxnId="{2FB10CB6-8BCA-454C-AA2B-4BBB2D88F48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BCBBE0E-539A-438F-ACA4-87128D6BDB2C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Handle the staffing function and deal with employees in a formalized manner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84AD1D4-4C9E-48EC-B30B-34D2F4DA635C}" type="parTrans" cxnId="{C05DB5C6-1E77-4A47-9756-45A9F0B087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1498952-D70E-4D65-B688-784776B7FB7F}" type="sibTrans" cxnId="{C05DB5C6-1E77-4A47-9756-45A9F0B0877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48327E5-4CBF-42EB-96C9-A766820F9697}" type="pres">
      <dgm:prSet presAssocID="{C2875C99-B5A0-4A20-9F78-29EC5E4851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E1156E-4C7A-4D04-9BF0-B968B4001247}" type="pres">
      <dgm:prSet presAssocID="{9A5ACE24-491F-41A7-8BAC-17FDC8DD385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F1DD8D-C42C-4AC3-9806-A752C9698131}" type="pres">
      <dgm:prSet presAssocID="{9A5ACE24-491F-41A7-8BAC-17FDC8DD385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48CBFB-E604-473B-922F-1A7B9FB0CDE7}" type="presOf" srcId="{C2875C99-B5A0-4A20-9F78-29EC5E485135}" destId="{D48327E5-4CBF-42EB-96C9-A766820F9697}" srcOrd="0" destOrd="0" presId="urn:microsoft.com/office/officeart/2005/8/layout/vList2"/>
    <dgm:cxn modelId="{8CD2A3DF-BEC4-4FF1-8153-45ED5797B6D6}" type="presOf" srcId="{9A5ACE24-491F-41A7-8BAC-17FDC8DD385A}" destId="{FEE1156E-4C7A-4D04-9BF0-B968B4001247}" srcOrd="0" destOrd="0" presId="urn:microsoft.com/office/officeart/2005/8/layout/vList2"/>
    <dgm:cxn modelId="{2FB10CB6-8BCA-454C-AA2B-4BBB2D88F489}" srcId="{C2875C99-B5A0-4A20-9F78-29EC5E485135}" destId="{9A5ACE24-491F-41A7-8BAC-17FDC8DD385A}" srcOrd="0" destOrd="0" parTransId="{37F5034F-78FA-437D-9D48-B3E148035244}" sibTransId="{F3AE555A-E4D7-4BD7-8769-23AB4A706A4C}"/>
    <dgm:cxn modelId="{C05DB5C6-1E77-4A47-9756-45A9F0B08778}" srcId="{9A5ACE24-491F-41A7-8BAC-17FDC8DD385A}" destId="{7BCBBE0E-539A-438F-ACA4-87128D6BDB2C}" srcOrd="0" destOrd="0" parTransId="{784AD1D4-4C9E-48EC-B30B-34D2F4DA635C}" sibTransId="{81498952-D70E-4D65-B688-784776B7FB7F}"/>
    <dgm:cxn modelId="{8EDC003D-30C9-4ABF-8F5A-E0ABD0D576B2}" type="presOf" srcId="{7BCBBE0E-539A-438F-ACA4-87128D6BDB2C}" destId="{C6F1DD8D-C42C-4AC3-9806-A752C9698131}" srcOrd="0" destOrd="0" presId="urn:microsoft.com/office/officeart/2005/8/layout/vList2"/>
    <dgm:cxn modelId="{79A4DFDC-B95C-4C9B-A3FE-A118CE578A38}" type="presParOf" srcId="{D48327E5-4CBF-42EB-96C9-A766820F9697}" destId="{FEE1156E-4C7A-4D04-9BF0-B968B4001247}" srcOrd="0" destOrd="0" presId="urn:microsoft.com/office/officeart/2005/8/layout/vList2"/>
    <dgm:cxn modelId="{8A27AD30-F450-4054-8B0D-36CF270A3F5E}" type="presParOf" srcId="{D48327E5-4CBF-42EB-96C9-A766820F9697}" destId="{C6F1DD8D-C42C-4AC3-9806-A752C969813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2CD474C-9D02-4603-94C0-A9F1DF704C08}" type="doc">
      <dgm:prSet loTypeId="urn:microsoft.com/office/officeart/2005/8/layout/vList2" loCatId="list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C6494C4-DE77-4B95-9E98-D1CA3F9904CC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Marketing Managers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913B7CC-E88B-478E-AF4E-785C84FB9A8E}" type="parTrans" cxnId="{44CCB419-0A33-4001-8000-86DDC7C679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7B20F40-B28A-43F6-B8F1-B357E1037569}" type="sibTrans" cxnId="{44CCB419-0A33-4001-8000-86DDC7C679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06C090B-BD92-4EB5-B90D-07CEBD35512B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Responsible for planning, pricing, and promoting products and making them available to customers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F19721B-C6F6-49CD-890A-11F378678764}" type="parTrans" cxnId="{564518FF-3FD9-481B-AF7B-957E45C29D7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2829018-4858-4E6F-BE87-F8B9452B6B85}" type="sibTrans" cxnId="{564518FF-3FD9-481B-AF7B-957E45C29D7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932D333-272B-488F-A16F-8F003AA6451D}" type="pres">
      <dgm:prSet presAssocID="{D2CD474C-9D02-4603-94C0-A9F1DF704C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78CE45-A7FF-48AF-8460-A7E880F0C987}" type="pres">
      <dgm:prSet presAssocID="{5C6494C4-DE77-4B95-9E98-D1CA3F9904C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C95B5-04DA-42CA-8254-9D44B58B11BB}" type="pres">
      <dgm:prSet presAssocID="{5C6494C4-DE77-4B95-9E98-D1CA3F9904C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9EDBD7-F3FD-444F-923F-C4C8B4F1F860}" type="presOf" srcId="{5C6494C4-DE77-4B95-9E98-D1CA3F9904CC}" destId="{0578CE45-A7FF-48AF-8460-A7E880F0C987}" srcOrd="0" destOrd="0" presId="urn:microsoft.com/office/officeart/2005/8/layout/vList2"/>
    <dgm:cxn modelId="{564518FF-3FD9-481B-AF7B-957E45C29D7F}" srcId="{5C6494C4-DE77-4B95-9E98-D1CA3F9904CC}" destId="{706C090B-BD92-4EB5-B90D-07CEBD35512B}" srcOrd="0" destOrd="0" parTransId="{EF19721B-C6F6-49CD-890A-11F378678764}" sibTransId="{02829018-4858-4E6F-BE87-F8B9452B6B85}"/>
    <dgm:cxn modelId="{4784C808-CC68-4298-9905-4F621E07F9D9}" type="presOf" srcId="{706C090B-BD92-4EB5-B90D-07CEBD35512B}" destId="{35CC95B5-04DA-42CA-8254-9D44B58B11BB}" srcOrd="0" destOrd="0" presId="urn:microsoft.com/office/officeart/2005/8/layout/vList2"/>
    <dgm:cxn modelId="{44CCB419-0A33-4001-8000-86DDC7C67938}" srcId="{D2CD474C-9D02-4603-94C0-A9F1DF704C08}" destId="{5C6494C4-DE77-4B95-9E98-D1CA3F9904CC}" srcOrd="0" destOrd="0" parTransId="{8913B7CC-E88B-478E-AF4E-785C84FB9A8E}" sibTransId="{C7B20F40-B28A-43F6-B8F1-B357E1037569}"/>
    <dgm:cxn modelId="{8365CCEC-650C-4BFE-BDFD-1A325F3C5AE7}" type="presOf" srcId="{D2CD474C-9D02-4603-94C0-A9F1DF704C08}" destId="{1932D333-272B-488F-A16F-8F003AA6451D}" srcOrd="0" destOrd="0" presId="urn:microsoft.com/office/officeart/2005/8/layout/vList2"/>
    <dgm:cxn modelId="{5EB656D1-2CFF-4E0D-A083-388B6CC5CBE4}" type="presParOf" srcId="{1932D333-272B-488F-A16F-8F003AA6451D}" destId="{0578CE45-A7FF-48AF-8460-A7E880F0C987}" srcOrd="0" destOrd="0" presId="urn:microsoft.com/office/officeart/2005/8/layout/vList2"/>
    <dgm:cxn modelId="{C2B81027-8ECB-4F7D-B581-312E5C341298}" type="presParOf" srcId="{1932D333-272B-488F-A16F-8F003AA6451D}" destId="{35CC95B5-04DA-42CA-8254-9D44B58B11B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0C56F3A-4AD6-4BB2-8F06-5417FD9B84A1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917E00-C2CC-4D51-8B83-BDE2F8D06935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Information Technology (IT) Managers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EC20162-EBB4-46D8-A105-2595F34D8287}" type="parTrans" cxnId="{4654ECF5-58BA-4C86-BE71-82C9151242B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FDB2319-A227-450A-A9AB-009265B6AA17}" type="sibTrans" cxnId="{4654ECF5-58BA-4C86-BE71-82C9151242B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021D21B-E1CD-4BB4-A122-F16772B45478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Responsible for implementing, maintaining, and controlling technology applications in business, such as computer networks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CA0152D-7CF9-48B9-BB9E-27FF640E36A3}" type="parTrans" cxnId="{6B732BA6-663F-4ADF-8BCE-9ED030439EF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D2B42F9-104F-4CF0-AFA7-D5F3A54D2E80}" type="sibTrans" cxnId="{6B732BA6-663F-4ADF-8BCE-9ED030439EF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C037C98-79CB-49F2-96F5-736FA8730284}" type="pres">
      <dgm:prSet presAssocID="{80C56F3A-4AD6-4BB2-8F06-5417FD9B84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370970-F9D4-4F65-B7D6-43E5A33EDD30}" type="pres">
      <dgm:prSet presAssocID="{67917E00-C2CC-4D51-8B83-BDE2F8D0693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747D5-2A71-40F9-9F28-FD4E8D6B2ACC}" type="pres">
      <dgm:prSet presAssocID="{67917E00-C2CC-4D51-8B83-BDE2F8D0693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D4FD0D-7E07-4479-9A2D-99EC71448CF0}" type="presOf" srcId="{8021D21B-E1CD-4BB4-A122-F16772B45478}" destId="{ADB747D5-2A71-40F9-9F28-FD4E8D6B2ACC}" srcOrd="0" destOrd="0" presId="urn:microsoft.com/office/officeart/2005/8/layout/vList2"/>
    <dgm:cxn modelId="{6B732BA6-663F-4ADF-8BCE-9ED030439EF1}" srcId="{67917E00-C2CC-4D51-8B83-BDE2F8D06935}" destId="{8021D21B-E1CD-4BB4-A122-F16772B45478}" srcOrd="0" destOrd="0" parTransId="{8CA0152D-7CF9-48B9-BB9E-27FF640E36A3}" sibTransId="{ED2B42F9-104F-4CF0-AFA7-D5F3A54D2E80}"/>
    <dgm:cxn modelId="{EFB4199F-A17C-4F5C-AC70-BC177C0C1800}" type="presOf" srcId="{67917E00-C2CC-4D51-8B83-BDE2F8D06935}" destId="{7B370970-F9D4-4F65-B7D6-43E5A33EDD30}" srcOrd="0" destOrd="0" presId="urn:microsoft.com/office/officeart/2005/8/layout/vList2"/>
    <dgm:cxn modelId="{4654ECF5-58BA-4C86-BE71-82C9151242B6}" srcId="{80C56F3A-4AD6-4BB2-8F06-5417FD9B84A1}" destId="{67917E00-C2CC-4D51-8B83-BDE2F8D06935}" srcOrd="0" destOrd="0" parTransId="{DEC20162-EBB4-46D8-A105-2595F34D8287}" sibTransId="{6FDB2319-A227-450A-A9AB-009265B6AA17}"/>
    <dgm:cxn modelId="{8E2DCAE2-E21C-4E35-BE1D-83CD9FF07FA5}" type="presOf" srcId="{80C56F3A-4AD6-4BB2-8F06-5417FD9B84A1}" destId="{4C037C98-79CB-49F2-96F5-736FA8730284}" srcOrd="0" destOrd="0" presId="urn:microsoft.com/office/officeart/2005/8/layout/vList2"/>
    <dgm:cxn modelId="{155D2EC1-1C53-49B6-A49E-C66EFD0D627D}" type="presParOf" srcId="{4C037C98-79CB-49F2-96F5-736FA8730284}" destId="{7B370970-F9D4-4F65-B7D6-43E5A33EDD30}" srcOrd="0" destOrd="0" presId="urn:microsoft.com/office/officeart/2005/8/layout/vList2"/>
    <dgm:cxn modelId="{7492E485-5456-470F-832F-B50ADA8B24E5}" type="presParOf" srcId="{4C037C98-79CB-49F2-96F5-736FA8730284}" destId="{ADB747D5-2A71-40F9-9F28-FD4E8D6B2AC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4235D52-6B0D-4D05-9D41-A13F9109C7A1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BEDD4B3-055D-4E44-800D-2BC0C918B1F8}">
      <dgm:prSet phldrT="[Text]"/>
      <dgm:spPr/>
      <dgm:t>
        <a:bodyPr/>
        <a:lstStyle/>
        <a:p>
          <a:pPr algn="ctr"/>
          <a:r>
            <a:rPr lang="en-US" dirty="0" smtClean="0"/>
            <a:t>Administrative Mangers</a:t>
          </a:r>
          <a:endParaRPr lang="en-US" dirty="0"/>
        </a:p>
      </dgm:t>
    </dgm:pt>
    <dgm:pt modelId="{8F67EE39-FEAD-4F16-AF99-F8C978CCFD95}" type="parTrans" cxnId="{F252A670-A55F-4716-BD7B-E44D6C5D9FB2}">
      <dgm:prSet/>
      <dgm:spPr/>
      <dgm:t>
        <a:bodyPr/>
        <a:lstStyle/>
        <a:p>
          <a:endParaRPr lang="en-US"/>
        </a:p>
      </dgm:t>
    </dgm:pt>
    <dgm:pt modelId="{D3A21D52-50E8-4CFE-8DEB-D3AC0DB3A6D0}" type="sibTrans" cxnId="{F252A670-A55F-4716-BD7B-E44D6C5D9FB2}">
      <dgm:prSet/>
      <dgm:spPr/>
      <dgm:t>
        <a:bodyPr/>
        <a:lstStyle/>
        <a:p>
          <a:endParaRPr lang="en-US"/>
        </a:p>
      </dgm:t>
    </dgm:pt>
    <dgm:pt modelId="{E2E34C24-A001-4C5B-B8DE-B4F3EE9DD805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cs typeface="Arial" pitchFamily="34" charset="0"/>
            </a:rPr>
            <a:t>Manage an entire business or a major segment of a business; they are not specialists but coordinate the activities of specialized managers</a:t>
          </a:r>
          <a:endParaRPr lang="en-US" dirty="0"/>
        </a:p>
      </dgm:t>
    </dgm:pt>
    <dgm:pt modelId="{65B86D14-AA9D-4BB1-9D28-BC2248140148}" type="parTrans" cxnId="{9130F06B-F2BE-46E4-8A09-BE8A640D3F62}">
      <dgm:prSet/>
      <dgm:spPr/>
      <dgm:t>
        <a:bodyPr/>
        <a:lstStyle/>
        <a:p>
          <a:endParaRPr lang="en-US"/>
        </a:p>
      </dgm:t>
    </dgm:pt>
    <dgm:pt modelId="{0112825D-BD04-4044-8E04-009CB0FA8B32}" type="sibTrans" cxnId="{9130F06B-F2BE-46E4-8A09-BE8A640D3F62}">
      <dgm:prSet/>
      <dgm:spPr/>
      <dgm:t>
        <a:bodyPr/>
        <a:lstStyle/>
        <a:p>
          <a:endParaRPr lang="en-US"/>
        </a:p>
      </dgm:t>
    </dgm:pt>
    <dgm:pt modelId="{0805F380-AA22-49D5-8F66-A4CEC88AA886}" type="pres">
      <dgm:prSet presAssocID="{34235D52-6B0D-4D05-9D41-A13F9109C7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727C6B-1797-42D1-9D84-9A4200B1D76D}" type="pres">
      <dgm:prSet presAssocID="{4BEDD4B3-055D-4E44-800D-2BC0C918B1F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D85961-CB92-4793-B4B9-1D7A94780DC0}" type="pres">
      <dgm:prSet presAssocID="{4BEDD4B3-055D-4E44-800D-2BC0C918B1F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35AE8A-1EE7-4600-8606-47F26C120E36}" type="presOf" srcId="{4BEDD4B3-055D-4E44-800D-2BC0C918B1F8}" destId="{E9727C6B-1797-42D1-9D84-9A4200B1D76D}" srcOrd="0" destOrd="0" presId="urn:microsoft.com/office/officeart/2005/8/layout/vList2"/>
    <dgm:cxn modelId="{33CE32AB-D1FD-4299-80CC-8018241DDC75}" type="presOf" srcId="{34235D52-6B0D-4D05-9D41-A13F9109C7A1}" destId="{0805F380-AA22-49D5-8F66-A4CEC88AA886}" srcOrd="0" destOrd="0" presId="urn:microsoft.com/office/officeart/2005/8/layout/vList2"/>
    <dgm:cxn modelId="{4C9CC7D3-FFD5-43D3-9343-1B11AB63BFEC}" type="presOf" srcId="{E2E34C24-A001-4C5B-B8DE-B4F3EE9DD805}" destId="{AAD85961-CB92-4793-B4B9-1D7A94780DC0}" srcOrd="0" destOrd="0" presId="urn:microsoft.com/office/officeart/2005/8/layout/vList2"/>
    <dgm:cxn modelId="{F252A670-A55F-4716-BD7B-E44D6C5D9FB2}" srcId="{34235D52-6B0D-4D05-9D41-A13F9109C7A1}" destId="{4BEDD4B3-055D-4E44-800D-2BC0C918B1F8}" srcOrd="0" destOrd="0" parTransId="{8F67EE39-FEAD-4F16-AF99-F8C978CCFD95}" sibTransId="{D3A21D52-50E8-4CFE-8DEB-D3AC0DB3A6D0}"/>
    <dgm:cxn modelId="{9130F06B-F2BE-46E4-8A09-BE8A640D3F62}" srcId="{4BEDD4B3-055D-4E44-800D-2BC0C918B1F8}" destId="{E2E34C24-A001-4C5B-B8DE-B4F3EE9DD805}" srcOrd="0" destOrd="0" parTransId="{65B86D14-AA9D-4BB1-9D28-BC2248140148}" sibTransId="{0112825D-BD04-4044-8E04-009CB0FA8B32}"/>
    <dgm:cxn modelId="{88AA66CB-07D2-493A-BC86-B54180B657CE}" type="presParOf" srcId="{0805F380-AA22-49D5-8F66-A4CEC88AA886}" destId="{E9727C6B-1797-42D1-9D84-9A4200B1D76D}" srcOrd="0" destOrd="0" presId="urn:microsoft.com/office/officeart/2005/8/layout/vList2"/>
    <dgm:cxn modelId="{0684AEF3-9AC8-4FC2-B716-3CE7A9AEC7DB}" type="presParOf" srcId="{0805F380-AA22-49D5-8F66-A4CEC88AA886}" destId="{AAD85961-CB92-4793-B4B9-1D7A94780DC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5BC41B1-58D3-4A87-8C8D-039D9CEADD63}" type="doc">
      <dgm:prSet loTypeId="urn:microsoft.com/office/officeart/2005/8/layout/hList1" loCatId="list" qsTypeId="urn:microsoft.com/office/officeart/2005/8/quickstyle/simple5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B7D61F5E-3447-475D-89EC-A0C6456E26EE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Technical </a:t>
          </a:r>
          <a:r>
            <a:rPr lang="en-US" sz="2600" dirty="0" smtClean="0">
              <a:latin typeface="Arial" pitchFamily="34" charset="0"/>
              <a:cs typeface="Arial" pitchFamily="34" charset="0"/>
            </a:rPr>
            <a:t>Expertise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8B6F4499-2D02-4C7C-8C4B-EE1105ECB200}" type="parTrans" cxnId="{DAD5C683-9A6D-4A17-8D57-18CC16A6213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DFEFFC8-44F1-4E90-8341-52D8853D8BBB}" type="sibTrans" cxnId="{DAD5C683-9A6D-4A17-8D57-18CC16A6213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555824D-4BA5-4944-98E2-7E4CBC762E4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specialized knowledge and training needed to perform jobs that are related to particular areas of management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44CE7CC-0D61-4110-8654-FBB9AD2AC32B}" type="parTrans" cxnId="{64B8B592-4BCC-4130-AECF-B4BA0794FF1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26A69CA-3A4A-4EB8-9C99-DFB33F7DEBD3}" type="sibTrans" cxnId="{64B8B592-4BCC-4130-AECF-B4BA0794FF1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F0FE08-C564-4FE6-94A0-D2F7595BEAA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Needed most by first-line managers and least critical to top-level managers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FD42333-44A9-4FE8-8D52-1A45AF0D2A9A}" type="parTrans" cxnId="{CADD2FCF-93C9-4D94-A0C1-1A5B8C0DB52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3D6ADCB-8E0D-42D0-998C-41C29E3250D6}" type="sibTrans" cxnId="{CADD2FCF-93C9-4D94-A0C1-1A5B8C0DB52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21DA56-2EA4-4D17-A6C1-6484D26C15FE}">
      <dgm:prSet phldrT="[Text]" custT="1"/>
      <dgm:spPr/>
      <dgm:t>
        <a:bodyPr/>
        <a:lstStyle/>
        <a:p>
          <a:r>
            <a:rPr lang="en-US" sz="2600" dirty="0" smtClean="0">
              <a:latin typeface="Arial" pitchFamily="34" charset="0"/>
              <a:cs typeface="Arial" pitchFamily="34" charset="0"/>
            </a:rPr>
            <a:t>Conceptual Skills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FCB45907-A401-48DF-8D15-6940D6FBE7BF}" type="parTrans" cxnId="{0D353C30-2EFA-425E-8A72-C7C6CBE32C9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C51F60A-0573-4717-BBCA-10D753D7EC93}" type="sibTrans" cxnId="{0D353C30-2EFA-425E-8A72-C7C6CBE32C9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A584416-E2D5-4951-9932-75000093B7D0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ability to think in abstract terms and to see how parts fit together to form the whole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9220C70-B0CA-495A-9F6A-1CD983D10522}" type="parTrans" cxnId="{440BF94D-100A-481E-9338-9D4BB4F5261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CB4F5F0-6553-401E-B906-1C1D42A36FDC}" type="sibTrans" cxnId="{440BF94D-100A-481E-9338-9D4BB4F5261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FE05A92-4959-4538-8D10-82E78295A7D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Needed most by top level managers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0184936-EF18-4DDE-8426-13FB0CED7411}" type="parTrans" cxnId="{619B01DD-F198-4A70-9B1E-A2066C7450C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60C659D-AB74-45E2-A985-472816D2712E}" type="sibTrans" cxnId="{619B01DD-F198-4A70-9B1E-A2066C7450C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5A434E2-4BBF-4B20-8DB2-63CECD2B3E9E}" type="pres">
      <dgm:prSet presAssocID="{F5BC41B1-58D3-4A87-8C8D-039D9CEADD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7F7973-CBDA-4591-ABD5-0018C04AEFCC}" type="pres">
      <dgm:prSet presAssocID="{B7D61F5E-3447-475D-89EC-A0C6456E26EE}" presName="composite" presStyleCnt="0"/>
      <dgm:spPr/>
      <dgm:t>
        <a:bodyPr/>
        <a:lstStyle/>
        <a:p>
          <a:endParaRPr lang="en-US"/>
        </a:p>
      </dgm:t>
    </dgm:pt>
    <dgm:pt modelId="{7F365406-1E8C-4F83-94CB-3EE976C9B9AA}" type="pres">
      <dgm:prSet presAssocID="{B7D61F5E-3447-475D-89EC-A0C6456E26E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1FCD11-030E-4FA9-8F44-FF8900FCF2B5}" type="pres">
      <dgm:prSet presAssocID="{B7D61F5E-3447-475D-89EC-A0C6456E26E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447D01-BAA5-434F-920A-AA8CBA1B3F02}" type="pres">
      <dgm:prSet presAssocID="{7DFEFFC8-44F1-4E90-8341-52D8853D8BBB}" presName="space" presStyleCnt="0"/>
      <dgm:spPr/>
      <dgm:t>
        <a:bodyPr/>
        <a:lstStyle/>
        <a:p>
          <a:endParaRPr lang="en-US"/>
        </a:p>
      </dgm:t>
    </dgm:pt>
    <dgm:pt modelId="{8B159DF3-966A-4EFE-9A40-0223DDB16F6E}" type="pres">
      <dgm:prSet presAssocID="{9121DA56-2EA4-4D17-A6C1-6484D26C15FE}" presName="composite" presStyleCnt="0"/>
      <dgm:spPr/>
      <dgm:t>
        <a:bodyPr/>
        <a:lstStyle/>
        <a:p>
          <a:endParaRPr lang="en-US"/>
        </a:p>
      </dgm:t>
    </dgm:pt>
    <dgm:pt modelId="{FD7F4505-E10E-4A2C-91A4-1F9F52CF50DA}" type="pres">
      <dgm:prSet presAssocID="{9121DA56-2EA4-4D17-A6C1-6484D26C15F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D91730-0C90-4654-BF16-4BF8BE8F6024}" type="pres">
      <dgm:prSet presAssocID="{9121DA56-2EA4-4D17-A6C1-6484D26C15F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DD2FCF-93C9-4D94-A0C1-1A5B8C0DB52A}" srcId="{B7D61F5E-3447-475D-89EC-A0C6456E26EE}" destId="{F5F0FE08-C564-4FE6-94A0-D2F7595BEAAB}" srcOrd="1" destOrd="0" parTransId="{4FD42333-44A9-4FE8-8D52-1A45AF0D2A9A}" sibTransId="{33D6ADCB-8E0D-42D0-998C-41C29E3250D6}"/>
    <dgm:cxn modelId="{382D7593-3E34-418C-97AC-EB96092275A1}" type="presOf" srcId="{F5F0FE08-C564-4FE6-94A0-D2F7595BEAAB}" destId="{3B1FCD11-030E-4FA9-8F44-FF8900FCF2B5}" srcOrd="0" destOrd="1" presId="urn:microsoft.com/office/officeart/2005/8/layout/hList1"/>
    <dgm:cxn modelId="{440BF94D-100A-481E-9338-9D4BB4F5261E}" srcId="{9121DA56-2EA4-4D17-A6C1-6484D26C15FE}" destId="{1A584416-E2D5-4951-9932-75000093B7D0}" srcOrd="0" destOrd="0" parTransId="{99220C70-B0CA-495A-9F6A-1CD983D10522}" sibTransId="{CCB4F5F0-6553-401E-B906-1C1D42A36FDC}"/>
    <dgm:cxn modelId="{619B01DD-F198-4A70-9B1E-A2066C7450C7}" srcId="{9121DA56-2EA4-4D17-A6C1-6484D26C15FE}" destId="{DFE05A92-4959-4538-8D10-82E78295A7D9}" srcOrd="1" destOrd="0" parTransId="{80184936-EF18-4DDE-8426-13FB0CED7411}" sibTransId="{660C659D-AB74-45E2-A985-472816D2712E}"/>
    <dgm:cxn modelId="{ED2CE680-3410-4E95-B4F2-FFD3489F43FC}" type="presOf" srcId="{1A584416-E2D5-4951-9932-75000093B7D0}" destId="{20D91730-0C90-4654-BF16-4BF8BE8F6024}" srcOrd="0" destOrd="0" presId="urn:microsoft.com/office/officeart/2005/8/layout/hList1"/>
    <dgm:cxn modelId="{CD058E9B-8964-48EF-BE23-159C3B3D0BF2}" type="presOf" srcId="{D555824D-4BA5-4944-98E2-7E4CBC762E45}" destId="{3B1FCD11-030E-4FA9-8F44-FF8900FCF2B5}" srcOrd="0" destOrd="0" presId="urn:microsoft.com/office/officeart/2005/8/layout/hList1"/>
    <dgm:cxn modelId="{3EE76557-CF77-4997-B9FE-3F892A56193A}" type="presOf" srcId="{B7D61F5E-3447-475D-89EC-A0C6456E26EE}" destId="{7F365406-1E8C-4F83-94CB-3EE976C9B9AA}" srcOrd="0" destOrd="0" presId="urn:microsoft.com/office/officeart/2005/8/layout/hList1"/>
    <dgm:cxn modelId="{64B8B592-4BCC-4130-AECF-B4BA0794FF1E}" srcId="{B7D61F5E-3447-475D-89EC-A0C6456E26EE}" destId="{D555824D-4BA5-4944-98E2-7E4CBC762E45}" srcOrd="0" destOrd="0" parTransId="{A44CE7CC-0D61-4110-8654-FBB9AD2AC32B}" sibTransId="{B26A69CA-3A4A-4EB8-9C99-DFB33F7DEBD3}"/>
    <dgm:cxn modelId="{18B33DF7-7D98-4C19-8477-35B3479FA532}" type="presOf" srcId="{DFE05A92-4959-4538-8D10-82E78295A7D9}" destId="{20D91730-0C90-4654-BF16-4BF8BE8F6024}" srcOrd="0" destOrd="1" presId="urn:microsoft.com/office/officeart/2005/8/layout/hList1"/>
    <dgm:cxn modelId="{DAD5C683-9A6D-4A17-8D57-18CC16A62137}" srcId="{F5BC41B1-58D3-4A87-8C8D-039D9CEADD63}" destId="{B7D61F5E-3447-475D-89EC-A0C6456E26EE}" srcOrd="0" destOrd="0" parTransId="{8B6F4499-2D02-4C7C-8C4B-EE1105ECB200}" sibTransId="{7DFEFFC8-44F1-4E90-8341-52D8853D8BBB}"/>
    <dgm:cxn modelId="{CFD7A5F1-C7C6-4FA3-A3AB-D7DECDCCBC84}" type="presOf" srcId="{F5BC41B1-58D3-4A87-8C8D-039D9CEADD63}" destId="{D5A434E2-4BBF-4B20-8DB2-63CECD2B3E9E}" srcOrd="0" destOrd="0" presId="urn:microsoft.com/office/officeart/2005/8/layout/hList1"/>
    <dgm:cxn modelId="{0D353C30-2EFA-425E-8A72-C7C6CBE32C9A}" srcId="{F5BC41B1-58D3-4A87-8C8D-039D9CEADD63}" destId="{9121DA56-2EA4-4D17-A6C1-6484D26C15FE}" srcOrd="1" destOrd="0" parTransId="{FCB45907-A401-48DF-8D15-6940D6FBE7BF}" sibTransId="{3C51F60A-0573-4717-BBCA-10D753D7EC93}"/>
    <dgm:cxn modelId="{B56C3FAB-DA62-4D89-BE78-DC2381F2B9F3}" type="presOf" srcId="{9121DA56-2EA4-4D17-A6C1-6484D26C15FE}" destId="{FD7F4505-E10E-4A2C-91A4-1F9F52CF50DA}" srcOrd="0" destOrd="0" presId="urn:microsoft.com/office/officeart/2005/8/layout/hList1"/>
    <dgm:cxn modelId="{90E7476F-7D2F-4ACE-BBCC-96747341FF9F}" type="presParOf" srcId="{D5A434E2-4BBF-4B20-8DB2-63CECD2B3E9E}" destId="{257F7973-CBDA-4591-ABD5-0018C04AEFCC}" srcOrd="0" destOrd="0" presId="urn:microsoft.com/office/officeart/2005/8/layout/hList1"/>
    <dgm:cxn modelId="{92485B01-670A-47AE-BA47-E02551060D7D}" type="presParOf" srcId="{257F7973-CBDA-4591-ABD5-0018C04AEFCC}" destId="{7F365406-1E8C-4F83-94CB-3EE976C9B9AA}" srcOrd="0" destOrd="0" presId="urn:microsoft.com/office/officeart/2005/8/layout/hList1"/>
    <dgm:cxn modelId="{F3A7B71C-8BC5-40AD-81D6-9F048BFC6020}" type="presParOf" srcId="{257F7973-CBDA-4591-ABD5-0018C04AEFCC}" destId="{3B1FCD11-030E-4FA9-8F44-FF8900FCF2B5}" srcOrd="1" destOrd="0" presId="urn:microsoft.com/office/officeart/2005/8/layout/hList1"/>
    <dgm:cxn modelId="{255741B7-28B1-406D-A566-CADFE5996DF7}" type="presParOf" srcId="{D5A434E2-4BBF-4B20-8DB2-63CECD2B3E9E}" destId="{51447D01-BAA5-434F-920A-AA8CBA1B3F02}" srcOrd="1" destOrd="0" presId="urn:microsoft.com/office/officeart/2005/8/layout/hList1"/>
    <dgm:cxn modelId="{F7B287C4-C557-4A28-946E-2B7471B71E85}" type="presParOf" srcId="{D5A434E2-4BBF-4B20-8DB2-63CECD2B3E9E}" destId="{8B159DF3-966A-4EFE-9A40-0223DDB16F6E}" srcOrd="2" destOrd="0" presId="urn:microsoft.com/office/officeart/2005/8/layout/hList1"/>
    <dgm:cxn modelId="{0BA70F00-0BC9-4833-B470-1BD62B7F3D54}" type="presParOf" srcId="{8B159DF3-966A-4EFE-9A40-0223DDB16F6E}" destId="{FD7F4505-E10E-4A2C-91A4-1F9F52CF50DA}" srcOrd="0" destOrd="0" presId="urn:microsoft.com/office/officeart/2005/8/layout/hList1"/>
    <dgm:cxn modelId="{E9435B67-B2D9-4185-A135-E2DE9498BCF2}" type="presParOf" srcId="{8B159DF3-966A-4EFE-9A40-0223DDB16F6E}" destId="{20D91730-0C90-4654-BF16-4BF8BE8F602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DD7E3DE-5554-46EF-BDEC-4FC0D76A6103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BFF759-3C1E-4363-B843-3489B2560070}">
      <dgm:prSet phldrT="[Text]"/>
      <dgm:spPr/>
      <dgm:t>
        <a:bodyPr/>
        <a:lstStyle/>
        <a:p>
          <a:pPr algn="ctr"/>
          <a:r>
            <a:rPr lang="en-US" dirty="0" smtClean="0"/>
            <a:t>Leadership </a:t>
          </a:r>
          <a:endParaRPr lang="en-US" dirty="0"/>
        </a:p>
      </dgm:t>
    </dgm:pt>
    <dgm:pt modelId="{7DCAC17E-BA0B-4971-8F22-58E09024865F}" type="parTrans" cxnId="{A0B0111A-B397-4A17-B26E-97A8F9C4CC5D}">
      <dgm:prSet/>
      <dgm:spPr/>
      <dgm:t>
        <a:bodyPr/>
        <a:lstStyle/>
        <a:p>
          <a:endParaRPr lang="en-US"/>
        </a:p>
      </dgm:t>
    </dgm:pt>
    <dgm:pt modelId="{5B8F72BB-C0EC-43B1-AD4C-20C85903022E}" type="sibTrans" cxnId="{A0B0111A-B397-4A17-B26E-97A8F9C4CC5D}">
      <dgm:prSet/>
      <dgm:spPr/>
      <dgm:t>
        <a:bodyPr/>
        <a:lstStyle/>
        <a:p>
          <a:endParaRPr lang="en-US"/>
        </a:p>
      </dgm:t>
    </dgm:pt>
    <dgm:pt modelId="{CCB251E4-ED06-4689-9490-BD24DB131990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ability to influence employees to work toward organizational goals</a:t>
          </a:r>
          <a:endParaRPr lang="en-US" dirty="0"/>
        </a:p>
      </dgm:t>
    </dgm:pt>
    <dgm:pt modelId="{8CF35C18-9987-4FFC-AABB-4AC5E0D11512}" type="parTrans" cxnId="{9B6ED38D-802E-4C81-8BEA-4C463B910290}">
      <dgm:prSet/>
      <dgm:spPr/>
      <dgm:t>
        <a:bodyPr/>
        <a:lstStyle/>
        <a:p>
          <a:endParaRPr lang="en-US"/>
        </a:p>
      </dgm:t>
    </dgm:pt>
    <dgm:pt modelId="{198D6B10-F482-4A45-A9B0-CAD8B36A7BCF}" type="sibTrans" cxnId="{9B6ED38D-802E-4C81-8BEA-4C463B910290}">
      <dgm:prSet/>
      <dgm:spPr/>
      <dgm:t>
        <a:bodyPr/>
        <a:lstStyle/>
        <a:p>
          <a:endParaRPr lang="en-US"/>
        </a:p>
      </dgm:t>
    </dgm:pt>
    <dgm:pt modelId="{4D59C674-1BA8-449B-8573-98C369877103}" type="pres">
      <dgm:prSet presAssocID="{CDD7E3DE-5554-46EF-BDEC-4FC0D76A61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9A038E-22F1-4D25-8419-6B8F887E73E9}" type="pres">
      <dgm:prSet presAssocID="{F4BFF759-3C1E-4363-B843-3489B25600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DC98AA-EFC1-4A2A-82F1-1616E6C912DE}" type="pres">
      <dgm:prSet presAssocID="{F4BFF759-3C1E-4363-B843-3489B256007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6ED38D-802E-4C81-8BEA-4C463B910290}" srcId="{F4BFF759-3C1E-4363-B843-3489B2560070}" destId="{CCB251E4-ED06-4689-9490-BD24DB131990}" srcOrd="0" destOrd="0" parTransId="{8CF35C18-9987-4FFC-AABB-4AC5E0D11512}" sibTransId="{198D6B10-F482-4A45-A9B0-CAD8B36A7BCF}"/>
    <dgm:cxn modelId="{A0B0111A-B397-4A17-B26E-97A8F9C4CC5D}" srcId="{CDD7E3DE-5554-46EF-BDEC-4FC0D76A6103}" destId="{F4BFF759-3C1E-4363-B843-3489B2560070}" srcOrd="0" destOrd="0" parTransId="{7DCAC17E-BA0B-4971-8F22-58E09024865F}" sibTransId="{5B8F72BB-C0EC-43B1-AD4C-20C85903022E}"/>
    <dgm:cxn modelId="{6C2854F3-DA38-418F-965C-2BAB7A8CCF4B}" type="presOf" srcId="{CDD7E3DE-5554-46EF-BDEC-4FC0D76A6103}" destId="{4D59C674-1BA8-449B-8573-98C369877103}" srcOrd="0" destOrd="0" presId="urn:microsoft.com/office/officeart/2005/8/layout/vList2"/>
    <dgm:cxn modelId="{7B496F6F-873A-4A09-AFD6-66F9A52566DD}" type="presOf" srcId="{F4BFF759-3C1E-4363-B843-3489B2560070}" destId="{A39A038E-22F1-4D25-8419-6B8F887E73E9}" srcOrd="0" destOrd="0" presId="urn:microsoft.com/office/officeart/2005/8/layout/vList2"/>
    <dgm:cxn modelId="{7536AA35-FC25-4D4A-A3E0-3099A349C4A3}" type="presOf" srcId="{CCB251E4-ED06-4689-9490-BD24DB131990}" destId="{64DC98AA-EFC1-4A2A-82F1-1616E6C912DE}" srcOrd="0" destOrd="0" presId="urn:microsoft.com/office/officeart/2005/8/layout/vList2"/>
    <dgm:cxn modelId="{1F1C2121-99CF-4AB7-A4C8-682912594A5D}" type="presParOf" srcId="{4D59C674-1BA8-449B-8573-98C369877103}" destId="{A39A038E-22F1-4D25-8419-6B8F887E73E9}" srcOrd="0" destOrd="0" presId="urn:microsoft.com/office/officeart/2005/8/layout/vList2"/>
    <dgm:cxn modelId="{06DAE85D-EFE8-421F-A5FA-2C1A5952A953}" type="presParOf" srcId="{4D59C674-1BA8-449B-8573-98C369877103}" destId="{64DC98AA-EFC1-4A2A-82F1-1616E6C912D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3E143F0-3DD1-480C-9391-622EB60657C4}" type="doc">
      <dgm:prSet loTypeId="urn:microsoft.com/office/officeart/2005/8/layout/h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FDF8F69-5EB8-483A-84C0-D0E18CC156B8}">
      <dgm:prSet phldrT="[Text]" custT="1"/>
      <dgm:spPr/>
      <dgm:t>
        <a:bodyPr/>
        <a:lstStyle/>
        <a:p>
          <a:r>
            <a:rPr lang="en-US" sz="2600" dirty="0" smtClean="0">
              <a:latin typeface="Arial" pitchFamily="34" charset="0"/>
              <a:cs typeface="Arial" pitchFamily="34" charset="0"/>
            </a:rPr>
            <a:t>Analytical Skills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7CAB60DE-6DFA-4793-92EF-8B0DC08FB07A}" type="parTrans" cxnId="{947E5015-8334-4C9F-9F9B-F6101FF330A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C903D32-629C-4FED-B797-B8AA7AFE4AE5}" type="sibTrans" cxnId="{947E5015-8334-4C9F-9F9B-F6101FF330A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8427F3F-2522-4D0E-A2D1-A37FE165E877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ability to identify relevant issues, recognize their importance, understand the relationships between them and perceive the underlying causes of a situation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0A2BA56-2D10-45A9-ADBE-AC4E54AA0DAA}" type="parTrans" cxnId="{A7BBAF0E-18DB-4A9A-B6A3-0E658A1FF5E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0BF60CC-FB87-4125-89CB-4E9AFB9FBCCA}" type="sibTrans" cxnId="{A7BBAF0E-18DB-4A9A-B6A3-0E658A1FF5E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0F098CD-79CA-42FC-B1EA-EBDD0406C02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Most important to the success of top level managers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9A41FDD-D0ED-4B41-8045-B289539A2CB0}" type="parTrans" cxnId="{C75523B2-AC87-451C-A1C1-53F50A06C7D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4901853-E7C7-4896-9D27-BB92D998BCB1}" type="sibTrans" cxnId="{C75523B2-AC87-451C-A1C1-53F50A06C7D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CFFF21C-B13D-49DE-907E-8AA66FBF3988}">
      <dgm:prSet phldrT="[Text]" custT="1"/>
      <dgm:spPr/>
      <dgm:t>
        <a:bodyPr/>
        <a:lstStyle/>
        <a:p>
          <a:r>
            <a:rPr lang="en-US" sz="2600" dirty="0" smtClean="0">
              <a:latin typeface="Arial" pitchFamily="34" charset="0"/>
              <a:cs typeface="Arial" pitchFamily="34" charset="0"/>
            </a:rPr>
            <a:t>Human Relation Skills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DC5774E8-6D29-40B6-9231-3B027A357A05}" type="parTrans" cxnId="{7BECF2D1-FE2B-4A45-AAC1-8213C37F461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D017604-C004-4EF9-B320-404D313635D0}" type="sibTrans" cxnId="{7BECF2D1-FE2B-4A45-AAC1-8213C37F461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F8CABB6-981C-4404-838E-DE28BFD43C44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ability to deal with people, both inside and outside the organization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B24CA02-6AE6-44C8-85E4-4450D7861FEC}" type="parTrans" cxnId="{63B9B5D4-5D01-4A55-935F-A03F2B071F1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BB21143-0CD4-42BD-8BB0-EF3A3F66ACA3}" type="sibTrans" cxnId="{63B9B5D4-5D01-4A55-935F-A03F2B071F1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E805EDE-CE88-4FE8-89E9-6CA103146E5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Especially important in organizations that provide services, such as hospitals, airlines and banks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FD7AB1A-43D1-48DD-82F2-5A208906432E}" type="parTrans" cxnId="{FB4BDEA9-E266-4816-9B1F-A253B8F060D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E82E501-59A0-4E45-A050-ECB9346FAC76}" type="sibTrans" cxnId="{FB4BDEA9-E266-4816-9B1F-A253B8F060D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3D00985-0F64-42CA-931E-FE42338A5996}" type="pres">
      <dgm:prSet presAssocID="{33E143F0-3DD1-480C-9391-622EB60657C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BBC1DB-23D1-4719-8749-A4779E9896DE}" type="pres">
      <dgm:prSet presAssocID="{5FDF8F69-5EB8-483A-84C0-D0E18CC156B8}" presName="composite" presStyleCnt="0"/>
      <dgm:spPr/>
      <dgm:t>
        <a:bodyPr/>
        <a:lstStyle/>
        <a:p>
          <a:endParaRPr lang="en-US"/>
        </a:p>
      </dgm:t>
    </dgm:pt>
    <dgm:pt modelId="{0617D7CA-82F0-4188-BBEB-52DEC2E2C3F7}" type="pres">
      <dgm:prSet presAssocID="{5FDF8F69-5EB8-483A-84C0-D0E18CC156B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5153FC-448A-417B-9734-98C4D01A9511}" type="pres">
      <dgm:prSet presAssocID="{5FDF8F69-5EB8-483A-84C0-D0E18CC156B8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3BF06-0087-419F-BFC2-95515BAC263D}" type="pres">
      <dgm:prSet presAssocID="{0C903D32-629C-4FED-B797-B8AA7AFE4AE5}" presName="space" presStyleCnt="0"/>
      <dgm:spPr/>
      <dgm:t>
        <a:bodyPr/>
        <a:lstStyle/>
        <a:p>
          <a:endParaRPr lang="en-US"/>
        </a:p>
      </dgm:t>
    </dgm:pt>
    <dgm:pt modelId="{064F2C8E-337A-45D4-9175-EF45D6CB8CC6}" type="pres">
      <dgm:prSet presAssocID="{ACFFF21C-B13D-49DE-907E-8AA66FBF3988}" presName="composite" presStyleCnt="0"/>
      <dgm:spPr/>
      <dgm:t>
        <a:bodyPr/>
        <a:lstStyle/>
        <a:p>
          <a:endParaRPr lang="en-US"/>
        </a:p>
      </dgm:t>
    </dgm:pt>
    <dgm:pt modelId="{CB4297CF-9EE3-473B-AF84-18F0EAA1F80B}" type="pres">
      <dgm:prSet presAssocID="{ACFFF21C-B13D-49DE-907E-8AA66FBF398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89963F-779A-4FA1-A907-5712C5976612}" type="pres">
      <dgm:prSet presAssocID="{ACFFF21C-B13D-49DE-907E-8AA66FBF3988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D1DA71-C4C9-4342-9C6C-162E0B672E70}" type="presOf" srcId="{9F8CABB6-981C-4404-838E-DE28BFD43C44}" destId="{3289963F-779A-4FA1-A907-5712C5976612}" srcOrd="0" destOrd="0" presId="urn:microsoft.com/office/officeart/2005/8/layout/hList1"/>
    <dgm:cxn modelId="{4F479916-2DDD-4748-93C9-D1B4AE8FA190}" type="presOf" srcId="{5FDF8F69-5EB8-483A-84C0-D0E18CC156B8}" destId="{0617D7CA-82F0-4188-BBEB-52DEC2E2C3F7}" srcOrd="0" destOrd="0" presId="urn:microsoft.com/office/officeart/2005/8/layout/hList1"/>
    <dgm:cxn modelId="{63B9B5D4-5D01-4A55-935F-A03F2B071F1C}" srcId="{ACFFF21C-B13D-49DE-907E-8AA66FBF3988}" destId="{9F8CABB6-981C-4404-838E-DE28BFD43C44}" srcOrd="0" destOrd="0" parTransId="{AB24CA02-6AE6-44C8-85E4-4450D7861FEC}" sibTransId="{3BB21143-0CD4-42BD-8BB0-EF3A3F66ACA3}"/>
    <dgm:cxn modelId="{6C98C3BB-B110-4C4F-B348-823F56E59BA1}" type="presOf" srcId="{68427F3F-2522-4D0E-A2D1-A37FE165E877}" destId="{9D5153FC-448A-417B-9734-98C4D01A9511}" srcOrd="0" destOrd="0" presId="urn:microsoft.com/office/officeart/2005/8/layout/hList1"/>
    <dgm:cxn modelId="{997635B9-390E-4AE9-A1D9-26615F594098}" type="presOf" srcId="{33E143F0-3DD1-480C-9391-622EB60657C4}" destId="{C3D00985-0F64-42CA-931E-FE42338A5996}" srcOrd="0" destOrd="0" presId="urn:microsoft.com/office/officeart/2005/8/layout/hList1"/>
    <dgm:cxn modelId="{C75523B2-AC87-451C-A1C1-53F50A06C7D1}" srcId="{5FDF8F69-5EB8-483A-84C0-D0E18CC156B8}" destId="{70F098CD-79CA-42FC-B1EA-EBDD0406C02A}" srcOrd="1" destOrd="0" parTransId="{39A41FDD-D0ED-4B41-8045-B289539A2CB0}" sibTransId="{64901853-E7C7-4896-9D27-BB92D998BCB1}"/>
    <dgm:cxn modelId="{A7BBAF0E-18DB-4A9A-B6A3-0E658A1FF5EC}" srcId="{5FDF8F69-5EB8-483A-84C0-D0E18CC156B8}" destId="{68427F3F-2522-4D0E-A2D1-A37FE165E877}" srcOrd="0" destOrd="0" parTransId="{B0A2BA56-2D10-45A9-ADBE-AC4E54AA0DAA}" sibTransId="{60BF60CC-FB87-4125-89CB-4E9AFB9FBCCA}"/>
    <dgm:cxn modelId="{7BECF2D1-FE2B-4A45-AAC1-8213C37F461E}" srcId="{33E143F0-3DD1-480C-9391-622EB60657C4}" destId="{ACFFF21C-B13D-49DE-907E-8AA66FBF3988}" srcOrd="1" destOrd="0" parTransId="{DC5774E8-6D29-40B6-9231-3B027A357A05}" sibTransId="{8D017604-C004-4EF9-B320-404D313635D0}"/>
    <dgm:cxn modelId="{B9EC6C38-1EEE-4B0D-A0B4-FD6B0E0A2CFB}" type="presOf" srcId="{70F098CD-79CA-42FC-B1EA-EBDD0406C02A}" destId="{9D5153FC-448A-417B-9734-98C4D01A9511}" srcOrd="0" destOrd="1" presId="urn:microsoft.com/office/officeart/2005/8/layout/hList1"/>
    <dgm:cxn modelId="{55BC3BFE-9FF2-44D3-94A8-C2B06D1B2D12}" type="presOf" srcId="{ACFFF21C-B13D-49DE-907E-8AA66FBF3988}" destId="{CB4297CF-9EE3-473B-AF84-18F0EAA1F80B}" srcOrd="0" destOrd="0" presId="urn:microsoft.com/office/officeart/2005/8/layout/hList1"/>
    <dgm:cxn modelId="{FB4BDEA9-E266-4816-9B1F-A253B8F060D9}" srcId="{ACFFF21C-B13D-49DE-907E-8AA66FBF3988}" destId="{9E805EDE-CE88-4FE8-89E9-6CA103146E5B}" srcOrd="1" destOrd="0" parTransId="{2FD7AB1A-43D1-48DD-82F2-5A208906432E}" sibTransId="{FE82E501-59A0-4E45-A050-ECB9346FAC76}"/>
    <dgm:cxn modelId="{BA48531F-2E0A-4831-907B-A519371E5700}" type="presOf" srcId="{9E805EDE-CE88-4FE8-89E9-6CA103146E5B}" destId="{3289963F-779A-4FA1-A907-5712C5976612}" srcOrd="0" destOrd="1" presId="urn:microsoft.com/office/officeart/2005/8/layout/hList1"/>
    <dgm:cxn modelId="{947E5015-8334-4C9F-9F9B-F6101FF330A3}" srcId="{33E143F0-3DD1-480C-9391-622EB60657C4}" destId="{5FDF8F69-5EB8-483A-84C0-D0E18CC156B8}" srcOrd="0" destOrd="0" parTransId="{7CAB60DE-6DFA-4793-92EF-8B0DC08FB07A}" sibTransId="{0C903D32-629C-4FED-B797-B8AA7AFE4AE5}"/>
    <dgm:cxn modelId="{8930714B-F7A9-4FF6-8FAF-A0C04F09908C}" type="presParOf" srcId="{C3D00985-0F64-42CA-931E-FE42338A5996}" destId="{D0BBC1DB-23D1-4719-8749-A4779E9896DE}" srcOrd="0" destOrd="0" presId="urn:microsoft.com/office/officeart/2005/8/layout/hList1"/>
    <dgm:cxn modelId="{1B77FD5A-D777-4FC7-A8B3-C924AF1C3D37}" type="presParOf" srcId="{D0BBC1DB-23D1-4719-8749-A4779E9896DE}" destId="{0617D7CA-82F0-4188-BBEB-52DEC2E2C3F7}" srcOrd="0" destOrd="0" presId="urn:microsoft.com/office/officeart/2005/8/layout/hList1"/>
    <dgm:cxn modelId="{8395C010-47EB-4AFE-8CD4-923FE81E05CB}" type="presParOf" srcId="{D0BBC1DB-23D1-4719-8749-A4779E9896DE}" destId="{9D5153FC-448A-417B-9734-98C4D01A9511}" srcOrd="1" destOrd="0" presId="urn:microsoft.com/office/officeart/2005/8/layout/hList1"/>
    <dgm:cxn modelId="{2B00A7FB-D66C-403D-833D-80DCC40EA5A9}" type="presParOf" srcId="{C3D00985-0F64-42CA-931E-FE42338A5996}" destId="{FBA3BF06-0087-419F-BFC2-95515BAC263D}" srcOrd="1" destOrd="0" presId="urn:microsoft.com/office/officeart/2005/8/layout/hList1"/>
    <dgm:cxn modelId="{D248D931-DD2F-4319-8CB2-FA1EC3795CFD}" type="presParOf" srcId="{C3D00985-0F64-42CA-931E-FE42338A5996}" destId="{064F2C8E-337A-45D4-9175-EF45D6CB8CC6}" srcOrd="2" destOrd="0" presId="urn:microsoft.com/office/officeart/2005/8/layout/hList1"/>
    <dgm:cxn modelId="{FA14CD9C-6FD2-4315-9B04-FAD4F919DBE7}" type="presParOf" srcId="{064F2C8E-337A-45D4-9175-EF45D6CB8CC6}" destId="{CB4297CF-9EE3-473B-AF84-18F0EAA1F80B}" srcOrd="0" destOrd="0" presId="urn:microsoft.com/office/officeart/2005/8/layout/hList1"/>
    <dgm:cxn modelId="{5DB8C594-F3BA-4820-9573-B3C84EB7083D}" type="presParOf" srcId="{064F2C8E-337A-45D4-9175-EF45D6CB8CC6}" destId="{3289963F-779A-4FA1-A907-5712C597661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5045AA0-66DD-4368-8126-D0FF33C40593}" type="doc">
      <dgm:prSet loTypeId="urn:microsoft.com/office/officeart/2005/8/layout/vList2" loCatId="list" qsTypeId="urn:microsoft.com/office/officeart/2005/8/quickstyle/3d2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C2D2062D-6366-4B57-BC19-EDD068A9C446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Agenda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BD96D8B-8707-44AC-A48C-632C4D23EF5E}" type="parTrans" cxnId="{F121CBD8-6605-406D-84D0-3E991353761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16B0DE-27D9-406C-9285-FF66AB669936}" type="sibTrans" cxnId="{F121CBD8-6605-406D-84D0-3E991353761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3C91448-3F57-4072-9557-00B58BB15464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 calendar containing both specific and vague items, that covers short-term goals and long-term objectives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536F42B-6DB3-43C0-A27A-2785AD039840}" type="parTrans" cxnId="{BFE6E070-F047-4A68-BE09-C8AE52D801F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E8F1B3-F2A7-4039-9A84-9DBF28D66390}" type="sibTrans" cxnId="{BFE6E070-F047-4A68-BE09-C8AE52D801F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3E67FF8-947D-471F-B04A-0076D7A08F30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Networking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B314A3F-FFB9-429E-9CDF-5DEFB607F2C9}" type="parTrans" cxnId="{34721C8D-FA44-4211-B827-B3D261C4B5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DB64661-1A50-4FF6-B47C-7373BB3DB75C}" type="sibTrans" cxnId="{34721C8D-FA44-4211-B827-B3D261C4B5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87E0FFB-2098-490F-B45B-271C9159D6B1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building of relationships and sharing of information with colleagues who can help managers achieve the items on their agenda</a:t>
          </a:r>
          <a:r>
            <a:rPr lang="en-IN" b="1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BAE520E-7300-4B67-84C5-B6BD549F31D6}" type="parTrans" cxnId="{DD527400-AFC4-4E79-9A3C-F6B78DF435D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5FC2525-0A8F-436E-B145-A2D745BC9E3E}" type="sibTrans" cxnId="{DD527400-AFC4-4E79-9A3C-F6B78DF435D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B804A30-E3CA-40F0-985F-AEA1249684C2}" type="pres">
      <dgm:prSet presAssocID="{B5045AA0-66DD-4368-8126-D0FF33C405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AB674B-6B8A-415D-8E78-4BC0B88F2E6E}" type="pres">
      <dgm:prSet presAssocID="{C2D2062D-6366-4B57-BC19-EDD068A9C44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2E9D7-231C-4422-8975-C5740555FCEC}" type="pres">
      <dgm:prSet presAssocID="{C2D2062D-6366-4B57-BC19-EDD068A9C44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B40134-D136-48FE-A7C2-CC994B85E138}" type="pres">
      <dgm:prSet presAssocID="{A3E67FF8-947D-471F-B04A-0076D7A08F3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FCD800-3DAA-4305-ADA5-1D214868009D}" type="pres">
      <dgm:prSet presAssocID="{A3E67FF8-947D-471F-B04A-0076D7A08F3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527400-AFC4-4E79-9A3C-F6B78DF435DB}" srcId="{A3E67FF8-947D-471F-B04A-0076D7A08F30}" destId="{A87E0FFB-2098-490F-B45B-271C9159D6B1}" srcOrd="0" destOrd="0" parTransId="{FBAE520E-7300-4B67-84C5-B6BD549F31D6}" sibTransId="{B5FC2525-0A8F-436E-B145-A2D745BC9E3E}"/>
    <dgm:cxn modelId="{F121CBD8-6605-406D-84D0-3E991353761C}" srcId="{B5045AA0-66DD-4368-8126-D0FF33C40593}" destId="{C2D2062D-6366-4B57-BC19-EDD068A9C446}" srcOrd="0" destOrd="0" parTransId="{DBD96D8B-8707-44AC-A48C-632C4D23EF5E}" sibTransId="{4916B0DE-27D9-406C-9285-FF66AB669936}"/>
    <dgm:cxn modelId="{34721C8D-FA44-4211-B827-B3D261C4B5D3}" srcId="{B5045AA0-66DD-4368-8126-D0FF33C40593}" destId="{A3E67FF8-947D-471F-B04A-0076D7A08F30}" srcOrd="1" destOrd="0" parTransId="{4B314A3F-FFB9-429E-9CDF-5DEFB607F2C9}" sibTransId="{BDB64661-1A50-4FF6-B47C-7373BB3DB75C}"/>
    <dgm:cxn modelId="{BFE6E070-F047-4A68-BE09-C8AE52D801F2}" srcId="{C2D2062D-6366-4B57-BC19-EDD068A9C446}" destId="{23C91448-3F57-4072-9557-00B58BB15464}" srcOrd="0" destOrd="0" parTransId="{7536F42B-6DB3-43C0-A27A-2785AD039840}" sibTransId="{E4E8F1B3-F2A7-4039-9A84-9DBF28D66390}"/>
    <dgm:cxn modelId="{56FC21F5-EF29-4C42-A5E0-84F91E8C588D}" type="presOf" srcId="{23C91448-3F57-4072-9557-00B58BB15464}" destId="{B452E9D7-231C-4422-8975-C5740555FCEC}" srcOrd="0" destOrd="0" presId="urn:microsoft.com/office/officeart/2005/8/layout/vList2"/>
    <dgm:cxn modelId="{D396CFB7-CBCF-4789-9EAC-8EE4400CB090}" type="presOf" srcId="{A87E0FFB-2098-490F-B45B-271C9159D6B1}" destId="{ABFCD800-3DAA-4305-ADA5-1D214868009D}" srcOrd="0" destOrd="0" presId="urn:microsoft.com/office/officeart/2005/8/layout/vList2"/>
    <dgm:cxn modelId="{2FC7D8E3-4E71-4CE8-88FD-9C19462D6ADC}" type="presOf" srcId="{A3E67FF8-947D-471F-B04A-0076D7A08F30}" destId="{4EB40134-D136-48FE-A7C2-CC994B85E138}" srcOrd="0" destOrd="0" presId="urn:microsoft.com/office/officeart/2005/8/layout/vList2"/>
    <dgm:cxn modelId="{4A0C4A21-B564-463D-A224-99FB249DFCEC}" type="presOf" srcId="{B5045AA0-66DD-4368-8126-D0FF33C40593}" destId="{3B804A30-E3CA-40F0-985F-AEA1249684C2}" srcOrd="0" destOrd="0" presId="urn:microsoft.com/office/officeart/2005/8/layout/vList2"/>
    <dgm:cxn modelId="{4D273788-8DF3-4DC4-A556-3AF9B1228B41}" type="presOf" srcId="{C2D2062D-6366-4B57-BC19-EDD068A9C446}" destId="{32AB674B-6B8A-415D-8E78-4BC0B88F2E6E}" srcOrd="0" destOrd="0" presId="urn:microsoft.com/office/officeart/2005/8/layout/vList2"/>
    <dgm:cxn modelId="{E2158C3B-077F-41DF-A818-BD6AD7B5E682}" type="presParOf" srcId="{3B804A30-E3CA-40F0-985F-AEA1249684C2}" destId="{32AB674B-6B8A-415D-8E78-4BC0B88F2E6E}" srcOrd="0" destOrd="0" presId="urn:microsoft.com/office/officeart/2005/8/layout/vList2"/>
    <dgm:cxn modelId="{E1D09E60-00F9-4DEF-9C5F-0C1071CB9B8F}" type="presParOf" srcId="{3B804A30-E3CA-40F0-985F-AEA1249684C2}" destId="{B452E9D7-231C-4422-8975-C5740555FCEC}" srcOrd="1" destOrd="0" presId="urn:microsoft.com/office/officeart/2005/8/layout/vList2"/>
    <dgm:cxn modelId="{7322503C-674E-45A7-B215-DEC926D6AAC5}" type="presParOf" srcId="{3B804A30-E3CA-40F0-985F-AEA1249684C2}" destId="{4EB40134-D136-48FE-A7C2-CC994B85E138}" srcOrd="2" destOrd="0" presId="urn:microsoft.com/office/officeart/2005/8/layout/vList2"/>
    <dgm:cxn modelId="{135F1AAD-BF70-41F3-A15F-071F20F429E3}" type="presParOf" srcId="{3B804A30-E3CA-40F0-985F-AEA1249684C2}" destId="{ABFCD800-3DAA-4305-ADA5-1D214868009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95335-C900-4437-A9BC-81DEA7C411DC}">
      <dsp:nvSpPr>
        <dsp:cNvPr id="0" name=""/>
        <dsp:cNvSpPr/>
      </dsp:nvSpPr>
      <dsp:spPr>
        <a:xfrm>
          <a:off x="0" y="62239"/>
          <a:ext cx="8077200" cy="748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Management 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36553" y="98792"/>
        <a:ext cx="8004094" cy="675694"/>
      </dsp:txXfrm>
    </dsp:sp>
    <dsp:sp modelId="{9891B7F7-1E10-44C4-B5E4-AD65AD42794B}">
      <dsp:nvSpPr>
        <dsp:cNvPr id="0" name=""/>
        <dsp:cNvSpPr/>
      </dsp:nvSpPr>
      <dsp:spPr>
        <a:xfrm>
          <a:off x="0" y="811039"/>
          <a:ext cx="8077200" cy="10929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A process designed to achieve an organization’s objectives by using its resources effectively and efficiently in a changing environment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811039"/>
        <a:ext cx="8077200" cy="1092960"/>
      </dsp:txXfrm>
    </dsp:sp>
    <dsp:sp modelId="{CA64668E-58BF-4C16-91C0-FD99A9D4A2F8}">
      <dsp:nvSpPr>
        <dsp:cNvPr id="0" name=""/>
        <dsp:cNvSpPr/>
      </dsp:nvSpPr>
      <dsp:spPr>
        <a:xfrm>
          <a:off x="0" y="1904000"/>
          <a:ext cx="8077200" cy="748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Managers 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36553" y="1940553"/>
        <a:ext cx="8004094" cy="675694"/>
      </dsp:txXfrm>
    </dsp:sp>
    <dsp:sp modelId="{98DA9AD9-90B1-4979-8D5B-704433869E16}">
      <dsp:nvSpPr>
        <dsp:cNvPr id="0" name=""/>
        <dsp:cNvSpPr/>
      </dsp:nvSpPr>
      <dsp:spPr>
        <a:xfrm>
          <a:off x="0" y="2652800"/>
          <a:ext cx="8077200" cy="17553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Those individuals in organizations who make decisions about the use of resources and who are concerned with planning, organizing, staffing, directing and controlling the organization’s activities to reach its objectives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2652800"/>
        <a:ext cx="8077200" cy="17553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BD43E-D8FB-4FBD-85DC-D7A863AF41FB}">
      <dsp:nvSpPr>
        <dsp:cNvPr id="0" name=""/>
        <dsp:cNvSpPr/>
      </dsp:nvSpPr>
      <dsp:spPr>
        <a:xfrm rot="16200000">
          <a:off x="1149350" y="-1149350"/>
          <a:ext cx="1739900" cy="4038600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Mission is the statement of an organization’s fundamental purpose and basic philosophy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 rot="5400000">
        <a:off x="0" y="0"/>
        <a:ext cx="4038600" cy="1304925"/>
      </dsp:txXfrm>
    </dsp:sp>
    <dsp:sp modelId="{87F68722-6C50-4BE5-B61C-167C20E1A321}">
      <dsp:nvSpPr>
        <dsp:cNvPr id="0" name=""/>
        <dsp:cNvSpPr/>
      </dsp:nvSpPr>
      <dsp:spPr>
        <a:xfrm>
          <a:off x="4038600" y="0"/>
          <a:ext cx="4038600" cy="1739900"/>
        </a:xfrm>
        <a:prstGeom prst="round1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Goals are the results the company wants to achieve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4038600" y="0"/>
        <a:ext cx="4038600" cy="1304925"/>
      </dsp:txXfrm>
    </dsp:sp>
    <dsp:sp modelId="{196552F5-38F9-4AC4-B741-6F4CEDAB5FFA}">
      <dsp:nvSpPr>
        <dsp:cNvPr id="0" name=""/>
        <dsp:cNvSpPr/>
      </dsp:nvSpPr>
      <dsp:spPr>
        <a:xfrm rot="10800000">
          <a:off x="0" y="1739900"/>
          <a:ext cx="4038600" cy="1739900"/>
        </a:xfrm>
        <a:prstGeom prst="round1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Objectives are measurable statements on common issues such as profit, competitive advantage, efficiency and growth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 rot="10800000">
        <a:off x="0" y="2174874"/>
        <a:ext cx="4038600" cy="1304925"/>
      </dsp:txXfrm>
    </dsp:sp>
    <dsp:sp modelId="{4775F9BD-256F-4BDB-9B40-673C0F640B62}">
      <dsp:nvSpPr>
        <dsp:cNvPr id="0" name=""/>
        <dsp:cNvSpPr/>
      </dsp:nvSpPr>
      <dsp:spPr>
        <a:xfrm rot="5400000">
          <a:off x="5187950" y="590549"/>
          <a:ext cx="1739900" cy="4038600"/>
        </a:xfrm>
        <a:prstGeom prst="round1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Plans specify what should be done, by whom, where, when and how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4038600" y="2174874"/>
        <a:ext cx="4038600" cy="1304925"/>
      </dsp:txXfrm>
    </dsp:sp>
    <dsp:sp modelId="{B57E8E7C-1998-40D1-BD02-2CE653D6F868}">
      <dsp:nvSpPr>
        <dsp:cNvPr id="0" name=""/>
        <dsp:cNvSpPr/>
      </dsp:nvSpPr>
      <dsp:spPr>
        <a:xfrm>
          <a:off x="2827020" y="1304925"/>
          <a:ext cx="2423160" cy="869950"/>
        </a:xfrm>
        <a:prstGeom prst="round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Planning 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2869487" y="1347392"/>
        <a:ext cx="2338226" cy="785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6F76E-1988-4159-BB6D-3F9025E24464}">
      <dsp:nvSpPr>
        <dsp:cNvPr id="0" name=""/>
        <dsp:cNvSpPr/>
      </dsp:nvSpPr>
      <dsp:spPr>
        <a:xfrm>
          <a:off x="0" y="252749"/>
          <a:ext cx="8229600" cy="921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12420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Establish long-range objectives and overall strategy or course of action by which a firm fulfills its mission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52749"/>
        <a:ext cx="8229600" cy="921375"/>
      </dsp:txXfrm>
    </dsp:sp>
    <dsp:sp modelId="{95AE206C-6653-48FA-B03D-B8FCE85F2E5B}">
      <dsp:nvSpPr>
        <dsp:cNvPr id="0" name=""/>
        <dsp:cNvSpPr/>
      </dsp:nvSpPr>
      <dsp:spPr>
        <a:xfrm>
          <a:off x="411480" y="31349"/>
          <a:ext cx="5760720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Strategic Plans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433096" y="52965"/>
        <a:ext cx="5717488" cy="399568"/>
      </dsp:txXfrm>
    </dsp:sp>
    <dsp:sp modelId="{5144D38F-CFC1-4A4C-A604-015E55DE75D1}">
      <dsp:nvSpPr>
        <dsp:cNvPr id="0" name=""/>
        <dsp:cNvSpPr/>
      </dsp:nvSpPr>
      <dsp:spPr>
        <a:xfrm>
          <a:off x="0" y="1476524"/>
          <a:ext cx="8229600" cy="921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12420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Short-range plans designed to implement the activities and objectives specified in the strategic plan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1476524"/>
        <a:ext cx="8229600" cy="921375"/>
      </dsp:txXfrm>
    </dsp:sp>
    <dsp:sp modelId="{D8AB2AE9-3E02-42AA-AD61-AB188039B774}">
      <dsp:nvSpPr>
        <dsp:cNvPr id="0" name=""/>
        <dsp:cNvSpPr/>
      </dsp:nvSpPr>
      <dsp:spPr>
        <a:xfrm>
          <a:off x="411480" y="1255124"/>
          <a:ext cx="5760720" cy="442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Tactical Plans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433096" y="1276740"/>
        <a:ext cx="5717488" cy="399568"/>
      </dsp:txXfrm>
    </dsp:sp>
    <dsp:sp modelId="{39D77CCB-F6D8-4429-9F43-C5D858523EB0}">
      <dsp:nvSpPr>
        <dsp:cNvPr id="0" name=""/>
        <dsp:cNvSpPr/>
      </dsp:nvSpPr>
      <dsp:spPr>
        <a:xfrm>
          <a:off x="0" y="2700299"/>
          <a:ext cx="8229600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12420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Very short-term plans, specify actions individuals, work groups, or departments must accomplish to achieve the tactical plan and ultimately the strategic plan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2700299"/>
        <a:ext cx="8229600" cy="1157625"/>
      </dsp:txXfrm>
    </dsp:sp>
    <dsp:sp modelId="{DE4C1A53-F893-406B-A3BC-579D4C324E66}">
      <dsp:nvSpPr>
        <dsp:cNvPr id="0" name=""/>
        <dsp:cNvSpPr/>
      </dsp:nvSpPr>
      <dsp:spPr>
        <a:xfrm>
          <a:off x="411480" y="2478900"/>
          <a:ext cx="5760720" cy="4428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Operational Plans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>
        <a:off x="433096" y="2500516"/>
        <a:ext cx="5717488" cy="399568"/>
      </dsp:txXfrm>
    </dsp:sp>
    <dsp:sp modelId="{1BA67B6B-4A39-40F5-95B1-7FEEFACED536}">
      <dsp:nvSpPr>
        <dsp:cNvPr id="0" name=""/>
        <dsp:cNvSpPr/>
      </dsp:nvSpPr>
      <dsp:spPr>
        <a:xfrm>
          <a:off x="0" y="4160325"/>
          <a:ext cx="8229600" cy="685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12420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An element in planning that deals with potential disasters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160325"/>
        <a:ext cx="8229600" cy="685125"/>
      </dsp:txXfrm>
    </dsp:sp>
    <dsp:sp modelId="{FBB8A90D-0F9A-4AAC-AFE7-9D0CE9CBE489}">
      <dsp:nvSpPr>
        <dsp:cNvPr id="0" name=""/>
        <dsp:cNvSpPr/>
      </dsp:nvSpPr>
      <dsp:spPr>
        <a:xfrm>
          <a:off x="411480" y="3938925"/>
          <a:ext cx="5760720" cy="442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Arial" pitchFamily="34" charset="0"/>
              <a:cs typeface="Arial" pitchFamily="34" charset="0"/>
            </a:rPr>
            <a:t>Crisis Management/Contingency Planning</a:t>
          </a:r>
          <a:endParaRPr lang="en-US" sz="2100" kern="1200" dirty="0">
            <a:latin typeface="Arial" pitchFamily="34" charset="0"/>
            <a:cs typeface="Arial" pitchFamily="34" charset="0"/>
          </a:endParaRPr>
        </a:p>
      </dsp:txBody>
      <dsp:txXfrm>
        <a:off x="433096" y="3960541"/>
        <a:ext cx="5717488" cy="399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75658-31E7-4204-ABFB-179C3BF3E2D7}">
      <dsp:nvSpPr>
        <dsp:cNvPr id="0" name=""/>
        <dsp:cNvSpPr/>
      </dsp:nvSpPr>
      <dsp:spPr>
        <a:xfrm>
          <a:off x="0" y="6338"/>
          <a:ext cx="8001000" cy="4513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Organizing</a:t>
          </a:r>
          <a:endParaRPr lang="en-US" sz="4300" kern="1200" dirty="0">
            <a:latin typeface="Arial" pitchFamily="34" charset="0"/>
            <a:cs typeface="Arial" pitchFamily="34" charset="0"/>
          </a:endParaRPr>
        </a:p>
      </dsp:txBody>
      <dsp:txXfrm>
        <a:off x="22034" y="28372"/>
        <a:ext cx="7956932" cy="407295"/>
      </dsp:txXfrm>
    </dsp:sp>
    <dsp:sp modelId="{A1B4D66F-71AB-48E2-B2A6-E5CABBDAEB87}">
      <dsp:nvSpPr>
        <dsp:cNvPr id="0" name=""/>
        <dsp:cNvSpPr/>
      </dsp:nvSpPr>
      <dsp:spPr>
        <a:xfrm>
          <a:off x="0" y="457701"/>
          <a:ext cx="8001000" cy="6789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3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structuring of resources and activities to accomplish objectives in an efficient and effective manner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457701"/>
        <a:ext cx="8001000" cy="6789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87198A-D1FF-476C-9939-23E48958A6E0}">
      <dsp:nvSpPr>
        <dsp:cNvPr id="0" name=""/>
        <dsp:cNvSpPr/>
      </dsp:nvSpPr>
      <dsp:spPr>
        <a:xfrm>
          <a:off x="0" y="182308"/>
          <a:ext cx="8077200" cy="54454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Staffing</a:t>
          </a:r>
          <a:endParaRPr lang="en-US" sz="3700" kern="1200" dirty="0">
            <a:latin typeface="Arial" pitchFamily="34" charset="0"/>
            <a:cs typeface="Arial" pitchFamily="34" charset="0"/>
          </a:endParaRPr>
        </a:p>
      </dsp:txBody>
      <dsp:txXfrm>
        <a:off x="26582" y="208890"/>
        <a:ext cx="8024036" cy="491378"/>
      </dsp:txXfrm>
    </dsp:sp>
    <dsp:sp modelId="{64F6BA03-627F-4B56-807C-4AA5A545A8F7}">
      <dsp:nvSpPr>
        <dsp:cNvPr id="0" name=""/>
        <dsp:cNvSpPr/>
      </dsp:nvSpPr>
      <dsp:spPr>
        <a:xfrm>
          <a:off x="0" y="726850"/>
          <a:ext cx="8077200" cy="360841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Hiring of people to carry out the work of the organization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726850"/>
        <a:ext cx="8077200" cy="3608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314F2-86EA-486F-9262-E86E27F7AEF1}">
      <dsp:nvSpPr>
        <dsp:cNvPr id="0" name=""/>
        <dsp:cNvSpPr/>
      </dsp:nvSpPr>
      <dsp:spPr>
        <a:xfrm>
          <a:off x="0" y="13907"/>
          <a:ext cx="8077200" cy="52014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Downsizing</a:t>
          </a:r>
          <a:endParaRPr lang="en-US" sz="3900" kern="1200" dirty="0">
            <a:latin typeface="Arial" pitchFamily="34" charset="0"/>
            <a:cs typeface="Arial" pitchFamily="34" charset="0"/>
          </a:endParaRPr>
        </a:p>
      </dsp:txBody>
      <dsp:txXfrm>
        <a:off x="25391" y="39298"/>
        <a:ext cx="8026418" cy="469363"/>
      </dsp:txXfrm>
    </dsp:sp>
    <dsp:sp modelId="{BF9D4F52-4B81-4364-8EFC-7227AD37CE62}">
      <dsp:nvSpPr>
        <dsp:cNvPr id="0" name=""/>
        <dsp:cNvSpPr/>
      </dsp:nvSpPr>
      <dsp:spPr>
        <a:xfrm>
          <a:off x="0" y="534052"/>
          <a:ext cx="8077200" cy="64584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elimination of a significant number of employees from an organization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534052"/>
        <a:ext cx="8077200" cy="6458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D0E15-FD64-4803-AD8C-FABC7359BF55}">
      <dsp:nvSpPr>
        <dsp:cNvPr id="0" name=""/>
        <dsp:cNvSpPr/>
      </dsp:nvSpPr>
      <dsp:spPr>
        <a:xfrm>
          <a:off x="0" y="2787"/>
          <a:ext cx="8077200" cy="52134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Directing</a:t>
          </a:r>
          <a:endParaRPr lang="en-US" sz="4100" kern="1200" dirty="0">
            <a:latin typeface="Arial" pitchFamily="34" charset="0"/>
            <a:cs typeface="Arial" pitchFamily="34" charset="0"/>
          </a:endParaRPr>
        </a:p>
      </dsp:txBody>
      <dsp:txXfrm>
        <a:off x="25450" y="28237"/>
        <a:ext cx="8026300" cy="470445"/>
      </dsp:txXfrm>
    </dsp:sp>
    <dsp:sp modelId="{49B7CC41-D866-4B72-A103-BC8BF79AB879}">
      <dsp:nvSpPr>
        <dsp:cNvPr id="0" name=""/>
        <dsp:cNvSpPr/>
      </dsp:nvSpPr>
      <dsp:spPr>
        <a:xfrm>
          <a:off x="0" y="524132"/>
          <a:ext cx="8077200" cy="4636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1800" kern="1200" dirty="0" smtClean="0">
              <a:latin typeface="Arial" pitchFamily="34" charset="0"/>
              <a:cs typeface="Arial" pitchFamily="34" charset="0"/>
            </a:rPr>
            <a:t>Motivating and leading employees to achieve organizational objectives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24132"/>
        <a:ext cx="8077200" cy="4636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2C1C4-AE54-4817-B6E0-857ADAC29716}">
      <dsp:nvSpPr>
        <dsp:cNvPr id="0" name=""/>
        <dsp:cNvSpPr/>
      </dsp:nvSpPr>
      <dsp:spPr>
        <a:xfrm>
          <a:off x="0" y="0"/>
          <a:ext cx="8077200" cy="6601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Controlling</a:t>
          </a:r>
          <a:endParaRPr lang="en-US" sz="3500" kern="1200" dirty="0">
            <a:latin typeface="Arial" pitchFamily="34" charset="0"/>
            <a:cs typeface="Arial" pitchFamily="34" charset="0"/>
          </a:endParaRPr>
        </a:p>
      </dsp:txBody>
      <dsp:txXfrm>
        <a:off x="32228" y="32228"/>
        <a:ext cx="8012744" cy="595734"/>
      </dsp:txXfrm>
    </dsp:sp>
    <dsp:sp modelId="{56D0F547-58A3-422C-96BF-FCCCEF44DBE8}">
      <dsp:nvSpPr>
        <dsp:cNvPr id="0" name=""/>
        <dsp:cNvSpPr/>
      </dsp:nvSpPr>
      <dsp:spPr>
        <a:xfrm>
          <a:off x="0" y="660230"/>
          <a:ext cx="8077200" cy="4636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600" kern="1200" dirty="0" smtClean="0">
              <a:latin typeface="Arial" pitchFamily="34" charset="0"/>
              <a:ea typeface="ヒラギノ角ゴ ProN W3"/>
              <a:cs typeface="Arial" pitchFamily="34" charset="0"/>
              <a:sym typeface="Calisto MT" pitchFamily="18" charset="0"/>
            </a:rPr>
            <a:t>The process of evaluating and correcting activities to keep the organization on course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0" y="660230"/>
        <a:ext cx="8077200" cy="4636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8C371-2A59-41DB-803A-AE2831757D6B}">
      <dsp:nvSpPr>
        <dsp:cNvPr id="0" name=""/>
        <dsp:cNvSpPr/>
      </dsp:nvSpPr>
      <dsp:spPr>
        <a:xfrm>
          <a:off x="0" y="4763"/>
          <a:ext cx="8077200" cy="41014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Top Managers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0022" y="24785"/>
        <a:ext cx="8037156" cy="370100"/>
      </dsp:txXfrm>
    </dsp:sp>
    <dsp:sp modelId="{DE0BC904-037A-4801-A313-0CC7B9CD53CF}">
      <dsp:nvSpPr>
        <dsp:cNvPr id="0" name=""/>
        <dsp:cNvSpPr/>
      </dsp:nvSpPr>
      <dsp:spPr>
        <a:xfrm>
          <a:off x="0" y="414907"/>
          <a:ext cx="8077200" cy="87572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president and other top executives of a business, such as the chief executive officer (CEO), chief financial officer (CFO), and chief operations officer (COO), who have overall responsibility for the organization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14907"/>
        <a:ext cx="8077200" cy="87572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9AF05-C8DD-4E0E-9052-777FF4A2ECDF}">
      <dsp:nvSpPr>
        <dsp:cNvPr id="0" name=""/>
        <dsp:cNvSpPr/>
      </dsp:nvSpPr>
      <dsp:spPr>
        <a:xfrm>
          <a:off x="0" y="8210"/>
          <a:ext cx="8077200" cy="50725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Middle Managers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4762" y="32972"/>
        <a:ext cx="8027676" cy="457734"/>
      </dsp:txXfrm>
    </dsp:sp>
    <dsp:sp modelId="{B5DB0E1D-B87D-4D7D-927D-960C2CE5A7D6}">
      <dsp:nvSpPr>
        <dsp:cNvPr id="0" name=""/>
        <dsp:cNvSpPr/>
      </dsp:nvSpPr>
      <dsp:spPr>
        <a:xfrm>
          <a:off x="0" y="515469"/>
          <a:ext cx="8077200" cy="6955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明朝 ProN W3"/>
              <a:cs typeface="Arial" pitchFamily="34" charset="0"/>
              <a:sym typeface="Gill Sans"/>
            </a:rPr>
            <a:t>Those members of an organization responsible for the tactical planning that implements the general guidelines established by top management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515469"/>
        <a:ext cx="8077200" cy="6955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C05AE-56C6-457E-96AE-E45436CBAEE6}">
      <dsp:nvSpPr>
        <dsp:cNvPr id="0" name=""/>
        <dsp:cNvSpPr/>
      </dsp:nvSpPr>
      <dsp:spPr>
        <a:xfrm>
          <a:off x="0" y="4999"/>
          <a:ext cx="8077200" cy="45119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First-Line Managers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2026" y="27025"/>
        <a:ext cx="8033148" cy="407146"/>
      </dsp:txXfrm>
    </dsp:sp>
    <dsp:sp modelId="{BF19FDA7-4CD8-4D76-AEE2-8FB0BB8D7931}">
      <dsp:nvSpPr>
        <dsp:cNvPr id="0" name=""/>
        <dsp:cNvSpPr/>
      </dsp:nvSpPr>
      <dsp:spPr>
        <a:xfrm>
          <a:off x="0" y="456198"/>
          <a:ext cx="8077200" cy="52940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Those who supervise both workers and the daily operations of an organization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0" y="456198"/>
        <a:ext cx="8077200" cy="5294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5306CB-D256-4743-8B6D-AB20F8A369CC}">
      <dsp:nvSpPr>
        <dsp:cNvPr id="0" name=""/>
        <dsp:cNvSpPr/>
      </dsp:nvSpPr>
      <dsp:spPr>
        <a:xfrm>
          <a:off x="0" y="25639"/>
          <a:ext cx="8077200" cy="72539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latin typeface="Arial" pitchFamily="34" charset="0"/>
              <a:cs typeface="Arial" pitchFamily="34" charset="0"/>
            </a:rPr>
            <a:t>Financial Managers</a:t>
          </a:r>
          <a:endParaRPr lang="en-US" sz="3100" kern="1200" dirty="0">
            <a:latin typeface="Arial" pitchFamily="34" charset="0"/>
            <a:cs typeface="Arial" pitchFamily="34" charset="0"/>
          </a:endParaRPr>
        </a:p>
      </dsp:txBody>
      <dsp:txXfrm>
        <a:off x="35411" y="61050"/>
        <a:ext cx="8006378" cy="654577"/>
      </dsp:txXfrm>
    </dsp:sp>
    <dsp:sp modelId="{12B820CB-C25B-40D5-9D03-121607C0539F}">
      <dsp:nvSpPr>
        <dsp:cNvPr id="0" name=""/>
        <dsp:cNvSpPr/>
      </dsp:nvSpPr>
      <dsp:spPr>
        <a:xfrm>
          <a:off x="0" y="751039"/>
          <a:ext cx="8077200" cy="10267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400" kern="1200" dirty="0" smtClean="0">
              <a:latin typeface="Arial" pitchFamily="34" charset="0"/>
              <a:cs typeface="Arial" pitchFamily="34" charset="0"/>
            </a:rPr>
            <a:t>Focus on obtaining needed funds for the successful operation of an organization and using those funds to further organizational goals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751039"/>
        <a:ext cx="8077200" cy="10267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CF057-E184-48FE-9CFD-7AA6E84C2405}">
      <dsp:nvSpPr>
        <dsp:cNvPr id="0" name=""/>
        <dsp:cNvSpPr/>
      </dsp:nvSpPr>
      <dsp:spPr>
        <a:xfrm>
          <a:off x="0" y="28242"/>
          <a:ext cx="8077200" cy="772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rial" pitchFamily="34" charset="0"/>
              <a:cs typeface="Arial" pitchFamily="34" charset="0"/>
            </a:rPr>
            <a:t>Productions and Operations Managers</a:t>
          </a:r>
          <a:endParaRPr lang="en-US" sz="3300" kern="1200" dirty="0">
            <a:latin typeface="Arial" pitchFamily="34" charset="0"/>
            <a:cs typeface="Arial" pitchFamily="34" charset="0"/>
          </a:endParaRPr>
        </a:p>
      </dsp:txBody>
      <dsp:txXfrm>
        <a:off x="37696" y="65938"/>
        <a:ext cx="8001808" cy="696808"/>
      </dsp:txXfrm>
    </dsp:sp>
    <dsp:sp modelId="{6F84C5F9-7812-4AFC-8CD3-F406361FBA72}">
      <dsp:nvSpPr>
        <dsp:cNvPr id="0" name=""/>
        <dsp:cNvSpPr/>
      </dsp:nvSpPr>
      <dsp:spPr>
        <a:xfrm>
          <a:off x="0" y="800442"/>
          <a:ext cx="8077200" cy="112711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600" kern="1200" dirty="0" smtClean="0">
              <a:latin typeface="Arial" pitchFamily="34" charset="0"/>
              <a:cs typeface="Arial" pitchFamily="34" charset="0"/>
            </a:rPr>
            <a:t>Develop and administer the activities involved in transforming resources into goods, services and ideas ready for the marketplace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0" y="800442"/>
        <a:ext cx="8077200" cy="112711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1156E-4C7A-4D04-9BF0-B968B4001247}">
      <dsp:nvSpPr>
        <dsp:cNvPr id="0" name=""/>
        <dsp:cNvSpPr/>
      </dsp:nvSpPr>
      <dsp:spPr>
        <a:xfrm>
          <a:off x="0" y="8468"/>
          <a:ext cx="8077200" cy="81899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Arial" pitchFamily="34" charset="0"/>
              <a:cs typeface="Arial" pitchFamily="34" charset="0"/>
            </a:rPr>
            <a:t>Human Resources Managers</a:t>
          </a:r>
          <a:endParaRPr lang="en-US" sz="3500" kern="1200" dirty="0">
            <a:latin typeface="Arial" pitchFamily="34" charset="0"/>
            <a:cs typeface="Arial" pitchFamily="34" charset="0"/>
          </a:endParaRPr>
        </a:p>
      </dsp:txBody>
      <dsp:txXfrm>
        <a:off x="39980" y="48448"/>
        <a:ext cx="7997240" cy="739039"/>
      </dsp:txXfrm>
    </dsp:sp>
    <dsp:sp modelId="{C6F1DD8D-C42C-4AC3-9806-A752C9698131}">
      <dsp:nvSpPr>
        <dsp:cNvPr id="0" name=""/>
        <dsp:cNvSpPr/>
      </dsp:nvSpPr>
      <dsp:spPr>
        <a:xfrm>
          <a:off x="0" y="827468"/>
          <a:ext cx="8077200" cy="81506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6451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700" kern="1200" dirty="0" smtClean="0">
              <a:latin typeface="Arial" pitchFamily="34" charset="0"/>
              <a:cs typeface="Arial" pitchFamily="34" charset="0"/>
            </a:rPr>
            <a:t>Handle the staffing function and deal with employees in a formalized manner</a:t>
          </a:r>
          <a:endParaRPr lang="en-US" sz="2700" kern="1200" dirty="0">
            <a:latin typeface="Arial" pitchFamily="34" charset="0"/>
            <a:cs typeface="Arial" pitchFamily="34" charset="0"/>
          </a:endParaRPr>
        </a:p>
      </dsp:txBody>
      <dsp:txXfrm>
        <a:off x="0" y="827468"/>
        <a:ext cx="8077200" cy="81506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8CE45-A7FF-48AF-8460-A7E880F0C987}">
      <dsp:nvSpPr>
        <dsp:cNvPr id="0" name=""/>
        <dsp:cNvSpPr/>
      </dsp:nvSpPr>
      <dsp:spPr>
        <a:xfrm>
          <a:off x="0" y="17056"/>
          <a:ext cx="8077200" cy="7722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rial" pitchFamily="34" charset="0"/>
              <a:cs typeface="Arial" pitchFamily="34" charset="0"/>
            </a:rPr>
            <a:t>Marketing Managers</a:t>
          </a:r>
          <a:endParaRPr lang="en-US" sz="3300" kern="1200" dirty="0">
            <a:latin typeface="Arial" pitchFamily="34" charset="0"/>
            <a:cs typeface="Arial" pitchFamily="34" charset="0"/>
          </a:endParaRPr>
        </a:p>
      </dsp:txBody>
      <dsp:txXfrm>
        <a:off x="37696" y="54752"/>
        <a:ext cx="8001808" cy="696808"/>
      </dsp:txXfrm>
    </dsp:sp>
    <dsp:sp modelId="{35CC95B5-04DA-42CA-8254-9D44B58B11BB}">
      <dsp:nvSpPr>
        <dsp:cNvPr id="0" name=""/>
        <dsp:cNvSpPr/>
      </dsp:nvSpPr>
      <dsp:spPr>
        <a:xfrm>
          <a:off x="0" y="789256"/>
          <a:ext cx="8077200" cy="76848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56451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600" kern="1200" dirty="0" smtClean="0">
              <a:latin typeface="Arial" pitchFamily="34" charset="0"/>
              <a:cs typeface="Arial" pitchFamily="34" charset="0"/>
            </a:rPr>
            <a:t>Responsible for planning, pricing, and promoting products and making them available to customers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0" y="789256"/>
        <a:ext cx="8077200" cy="76848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70970-F9D4-4F65-B7D6-43E5A33EDD30}">
      <dsp:nvSpPr>
        <dsp:cNvPr id="0" name=""/>
        <dsp:cNvSpPr/>
      </dsp:nvSpPr>
      <dsp:spPr>
        <a:xfrm>
          <a:off x="0" y="18919"/>
          <a:ext cx="8077200" cy="74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Information Technology (IT) Managers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36553" y="55472"/>
        <a:ext cx="8004094" cy="675694"/>
      </dsp:txXfrm>
    </dsp:sp>
    <dsp:sp modelId="{ADB747D5-2A71-40F9-9F28-FD4E8D6B2ACC}">
      <dsp:nvSpPr>
        <dsp:cNvPr id="0" name=""/>
        <dsp:cNvSpPr/>
      </dsp:nvSpPr>
      <dsp:spPr>
        <a:xfrm>
          <a:off x="0" y="767719"/>
          <a:ext cx="8077200" cy="10929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500" kern="1200" dirty="0" smtClean="0">
              <a:latin typeface="Arial" pitchFamily="34" charset="0"/>
              <a:cs typeface="Arial" pitchFamily="34" charset="0"/>
            </a:rPr>
            <a:t>Responsible for implementing, maintaining, and controlling technology applications in business, such as computer networks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767719"/>
        <a:ext cx="8077200" cy="109296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27C6B-1797-42D1-9D84-9A4200B1D76D}">
      <dsp:nvSpPr>
        <dsp:cNvPr id="0" name=""/>
        <dsp:cNvSpPr/>
      </dsp:nvSpPr>
      <dsp:spPr>
        <a:xfrm>
          <a:off x="0" y="52312"/>
          <a:ext cx="8077200" cy="79150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Administrative Mangers</a:t>
          </a:r>
          <a:endParaRPr lang="en-US" sz="3300" kern="1200" dirty="0"/>
        </a:p>
      </dsp:txBody>
      <dsp:txXfrm>
        <a:off x="38638" y="90950"/>
        <a:ext cx="7999924" cy="714229"/>
      </dsp:txXfrm>
    </dsp:sp>
    <dsp:sp modelId="{AAD85961-CB92-4793-B4B9-1D7A94780DC0}">
      <dsp:nvSpPr>
        <dsp:cNvPr id="0" name=""/>
        <dsp:cNvSpPr/>
      </dsp:nvSpPr>
      <dsp:spPr>
        <a:xfrm>
          <a:off x="0" y="843817"/>
          <a:ext cx="8077200" cy="116127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6451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600" kern="1200" dirty="0" smtClean="0">
              <a:latin typeface="Arial" pitchFamily="34" charset="0"/>
              <a:cs typeface="Arial" pitchFamily="34" charset="0"/>
            </a:rPr>
            <a:t>Manage an entire business or a major segment of a business; they are not specialists but coordinate the activities of specialized managers</a:t>
          </a:r>
          <a:endParaRPr lang="en-US" sz="2600" kern="1200" dirty="0"/>
        </a:p>
      </dsp:txBody>
      <dsp:txXfrm>
        <a:off x="0" y="843817"/>
        <a:ext cx="8077200" cy="116127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65406-1E8C-4F83-94CB-3EE976C9B9AA}">
      <dsp:nvSpPr>
        <dsp:cNvPr id="0" name=""/>
        <dsp:cNvSpPr/>
      </dsp:nvSpPr>
      <dsp:spPr>
        <a:xfrm>
          <a:off x="39" y="39860"/>
          <a:ext cx="3774355" cy="57727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Technical </a:t>
          </a:r>
          <a:r>
            <a:rPr lang="en-US" sz="2600" kern="1200" dirty="0" smtClean="0">
              <a:latin typeface="Arial" pitchFamily="34" charset="0"/>
              <a:cs typeface="Arial" pitchFamily="34" charset="0"/>
            </a:rPr>
            <a:t>Expertise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9" y="39860"/>
        <a:ext cx="3774355" cy="577279"/>
      </dsp:txXfrm>
    </dsp:sp>
    <dsp:sp modelId="{3B1FCD11-030E-4FA9-8F44-FF8900FCF2B5}">
      <dsp:nvSpPr>
        <dsp:cNvPr id="0" name=""/>
        <dsp:cNvSpPr/>
      </dsp:nvSpPr>
      <dsp:spPr>
        <a:xfrm>
          <a:off x="39" y="617139"/>
          <a:ext cx="3774355" cy="20861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specialized knowledge and training needed to perform jobs that are related to particular areas of management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Needed most by first-line managers and least critical to top-level managers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39" y="617139"/>
        <a:ext cx="3774355" cy="2086199"/>
      </dsp:txXfrm>
    </dsp:sp>
    <dsp:sp modelId="{FD7F4505-E10E-4A2C-91A4-1F9F52CF50DA}">
      <dsp:nvSpPr>
        <dsp:cNvPr id="0" name=""/>
        <dsp:cNvSpPr/>
      </dsp:nvSpPr>
      <dsp:spPr>
        <a:xfrm>
          <a:off x="4302804" y="39860"/>
          <a:ext cx="3774355" cy="57727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Conceptual Skills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4302804" y="39860"/>
        <a:ext cx="3774355" cy="577279"/>
      </dsp:txXfrm>
    </dsp:sp>
    <dsp:sp modelId="{20D91730-0C90-4654-BF16-4BF8BE8F6024}">
      <dsp:nvSpPr>
        <dsp:cNvPr id="0" name=""/>
        <dsp:cNvSpPr/>
      </dsp:nvSpPr>
      <dsp:spPr>
        <a:xfrm>
          <a:off x="4302804" y="617139"/>
          <a:ext cx="3774355" cy="208619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ability to think in abstract terms and to see how parts fit together to form the whole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Needed most by top level managers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4302804" y="617139"/>
        <a:ext cx="3774355" cy="20861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A038E-22F1-4D25-8419-6B8F887E73E9}">
      <dsp:nvSpPr>
        <dsp:cNvPr id="0" name=""/>
        <dsp:cNvSpPr/>
      </dsp:nvSpPr>
      <dsp:spPr>
        <a:xfrm>
          <a:off x="0" y="7049"/>
          <a:ext cx="8077200" cy="7195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Leadership </a:t>
          </a:r>
          <a:endParaRPr lang="en-US" sz="3000" kern="1200" dirty="0"/>
        </a:p>
      </dsp:txBody>
      <dsp:txXfrm>
        <a:off x="35125" y="42174"/>
        <a:ext cx="8006950" cy="649299"/>
      </dsp:txXfrm>
    </dsp:sp>
    <dsp:sp modelId="{64DC98AA-EFC1-4A2A-82F1-1616E6C912DE}">
      <dsp:nvSpPr>
        <dsp:cNvPr id="0" name=""/>
        <dsp:cNvSpPr/>
      </dsp:nvSpPr>
      <dsp:spPr>
        <a:xfrm>
          <a:off x="0" y="726599"/>
          <a:ext cx="8077200" cy="71415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6451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ability to influence employees to work toward organizational goals</a:t>
          </a:r>
          <a:endParaRPr lang="en-US" sz="2300" kern="1200" dirty="0"/>
        </a:p>
      </dsp:txBody>
      <dsp:txXfrm>
        <a:off x="0" y="726599"/>
        <a:ext cx="8077200" cy="71415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17D7CA-82F0-4188-BBEB-52DEC2E2C3F7}">
      <dsp:nvSpPr>
        <dsp:cNvPr id="0" name=""/>
        <dsp:cNvSpPr/>
      </dsp:nvSpPr>
      <dsp:spPr>
        <a:xfrm>
          <a:off x="39" y="16117"/>
          <a:ext cx="3774355" cy="6624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Analytical Skills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9" y="16117"/>
        <a:ext cx="3774355" cy="662400"/>
      </dsp:txXfrm>
    </dsp:sp>
    <dsp:sp modelId="{9D5153FC-448A-417B-9734-98C4D01A9511}">
      <dsp:nvSpPr>
        <dsp:cNvPr id="0" name=""/>
        <dsp:cNvSpPr/>
      </dsp:nvSpPr>
      <dsp:spPr>
        <a:xfrm>
          <a:off x="39" y="678517"/>
          <a:ext cx="3774355" cy="372496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ability to identify relevant issues, recognize their importance, understand the relationships between them and perceive the underlying causes of a situation</a:t>
          </a:r>
          <a:endParaRPr lang="en-US" sz="23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Most important to the success of top level managers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39" y="678517"/>
        <a:ext cx="3774355" cy="3724965"/>
      </dsp:txXfrm>
    </dsp:sp>
    <dsp:sp modelId="{CB4297CF-9EE3-473B-AF84-18F0EAA1F80B}">
      <dsp:nvSpPr>
        <dsp:cNvPr id="0" name=""/>
        <dsp:cNvSpPr/>
      </dsp:nvSpPr>
      <dsp:spPr>
        <a:xfrm>
          <a:off x="4302804" y="16117"/>
          <a:ext cx="3774355" cy="662400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Human Relation Skills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4302804" y="16117"/>
        <a:ext cx="3774355" cy="662400"/>
      </dsp:txXfrm>
    </dsp:sp>
    <dsp:sp modelId="{3289963F-779A-4FA1-A907-5712C5976612}">
      <dsp:nvSpPr>
        <dsp:cNvPr id="0" name=""/>
        <dsp:cNvSpPr/>
      </dsp:nvSpPr>
      <dsp:spPr>
        <a:xfrm>
          <a:off x="4302804" y="678517"/>
          <a:ext cx="3774355" cy="3724965"/>
        </a:xfrm>
        <a:prstGeom prst="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The ability to deal with people, both inside and outside the organization</a:t>
          </a:r>
          <a:endParaRPr lang="en-US" sz="23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>
              <a:latin typeface="Arial" pitchFamily="34" charset="0"/>
              <a:ea typeface="ヒラギノ角ゴ ProN W3"/>
              <a:cs typeface="Arial" pitchFamily="34" charset="0"/>
              <a:sym typeface="Gill Sans"/>
            </a:rPr>
            <a:t>Especially important in organizations that provide services, such as hospitals, airlines and banks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4302804" y="678517"/>
        <a:ext cx="3774355" cy="372496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F9785-A6C5-41BA-A299-7A1E59C6509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D9FE-5F5B-49BA-A3D1-13228F36F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33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973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18" Type="http://schemas.microsoft.com/office/2007/relationships/diagramDrawing" Target="../diagrams/drawing6.xml"/><Relationship Id="rId26" Type="http://schemas.openxmlformats.org/officeDocument/2006/relationships/diagramQuickStyle" Target="../diagrams/quickStyle8.xml"/><Relationship Id="rId3" Type="http://schemas.openxmlformats.org/officeDocument/2006/relationships/image" Target="../media/image2.jpeg"/><Relationship Id="rId21" Type="http://schemas.openxmlformats.org/officeDocument/2006/relationships/diagramQuickStyle" Target="../diagrams/quickStyle7.xml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17" Type="http://schemas.openxmlformats.org/officeDocument/2006/relationships/diagramColors" Target="../diagrams/colors6.xml"/><Relationship Id="rId25" Type="http://schemas.openxmlformats.org/officeDocument/2006/relationships/diagramLayout" Target="../diagrams/layout8.xml"/><Relationship Id="rId2" Type="http://schemas.openxmlformats.org/officeDocument/2006/relationships/notesSlide" Target="../notesSlides/notesSlide7.xml"/><Relationship Id="rId16" Type="http://schemas.openxmlformats.org/officeDocument/2006/relationships/diagramQuickStyle" Target="../diagrams/quickStyle6.xml"/><Relationship Id="rId20" Type="http://schemas.openxmlformats.org/officeDocument/2006/relationships/diagramLayout" Target="../diagrams/layout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24" Type="http://schemas.openxmlformats.org/officeDocument/2006/relationships/diagramData" Target="../diagrams/data8.xml"/><Relationship Id="rId5" Type="http://schemas.openxmlformats.org/officeDocument/2006/relationships/diagramLayout" Target="../diagrams/layout4.xml"/><Relationship Id="rId15" Type="http://schemas.openxmlformats.org/officeDocument/2006/relationships/diagramLayout" Target="../diagrams/layout6.xml"/><Relationship Id="rId23" Type="http://schemas.microsoft.com/office/2007/relationships/diagramDrawing" Target="../diagrams/drawing7.xml"/><Relationship Id="rId28" Type="http://schemas.microsoft.com/office/2007/relationships/diagramDrawing" Target="../diagrams/drawing8.xml"/><Relationship Id="rId10" Type="http://schemas.openxmlformats.org/officeDocument/2006/relationships/diagramLayout" Target="../diagrams/layout5.xml"/><Relationship Id="rId19" Type="http://schemas.openxmlformats.org/officeDocument/2006/relationships/diagramData" Target="../diagrams/data7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diagramData" Target="../diagrams/data6.xml"/><Relationship Id="rId22" Type="http://schemas.openxmlformats.org/officeDocument/2006/relationships/diagramColors" Target="../diagrams/colors7.xml"/><Relationship Id="rId27" Type="http://schemas.openxmlformats.org/officeDocument/2006/relationships/diagramColors" Target="../diagrams/colors8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13" Type="http://schemas.microsoft.com/office/2007/relationships/diagramDrawing" Target="../diagrams/drawing10.xml"/><Relationship Id="rId18" Type="http://schemas.microsoft.com/office/2007/relationships/diagramDrawing" Target="../diagrams/drawing1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9.xml"/><Relationship Id="rId12" Type="http://schemas.openxmlformats.org/officeDocument/2006/relationships/diagramColors" Target="../diagrams/colors10.xml"/><Relationship Id="rId17" Type="http://schemas.openxmlformats.org/officeDocument/2006/relationships/diagramColors" Target="../diagrams/colors11.xml"/><Relationship Id="rId2" Type="http://schemas.openxmlformats.org/officeDocument/2006/relationships/notesSlide" Target="../notesSlides/notesSlide8.xml"/><Relationship Id="rId16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11" Type="http://schemas.openxmlformats.org/officeDocument/2006/relationships/diagramQuickStyle" Target="../diagrams/quickStyle10.xml"/><Relationship Id="rId5" Type="http://schemas.openxmlformats.org/officeDocument/2006/relationships/diagramLayout" Target="../diagrams/layout9.xml"/><Relationship Id="rId15" Type="http://schemas.openxmlformats.org/officeDocument/2006/relationships/diagramLayout" Target="../diagrams/layout11.xml"/><Relationship Id="rId10" Type="http://schemas.openxmlformats.org/officeDocument/2006/relationships/diagramLayout" Target="../diagrams/layout10.xml"/><Relationship Id="rId4" Type="http://schemas.openxmlformats.org/officeDocument/2006/relationships/diagramData" Target="../diagrams/data9.xml"/><Relationship Id="rId9" Type="http://schemas.openxmlformats.org/officeDocument/2006/relationships/diagramData" Target="../diagrams/data10.xml"/><Relationship Id="rId14" Type="http://schemas.openxmlformats.org/officeDocument/2006/relationships/diagramData" Target="../diagrams/data1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13" Type="http://schemas.microsoft.com/office/2007/relationships/diagramDrawing" Target="../diagrams/drawing1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2.xml"/><Relationship Id="rId12" Type="http://schemas.openxmlformats.org/officeDocument/2006/relationships/diagramColors" Target="../diagrams/colors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11" Type="http://schemas.openxmlformats.org/officeDocument/2006/relationships/diagramQuickStyle" Target="../diagrams/quickStyle13.xml"/><Relationship Id="rId5" Type="http://schemas.openxmlformats.org/officeDocument/2006/relationships/diagramLayout" Target="../diagrams/layout12.xml"/><Relationship Id="rId10" Type="http://schemas.openxmlformats.org/officeDocument/2006/relationships/diagramLayout" Target="../diagrams/layout13.xml"/><Relationship Id="rId4" Type="http://schemas.openxmlformats.org/officeDocument/2006/relationships/diagramData" Target="../diagrams/data12.xml"/><Relationship Id="rId9" Type="http://schemas.openxmlformats.org/officeDocument/2006/relationships/diagramData" Target="../diagrams/data1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13" Type="http://schemas.microsoft.com/office/2007/relationships/diagramDrawing" Target="../diagrams/drawing1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4.xml"/><Relationship Id="rId12" Type="http://schemas.openxmlformats.org/officeDocument/2006/relationships/diagramColors" Target="../diagrams/colors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4.xml"/><Relationship Id="rId11" Type="http://schemas.openxmlformats.org/officeDocument/2006/relationships/diagramQuickStyle" Target="../diagrams/quickStyle15.xml"/><Relationship Id="rId5" Type="http://schemas.openxmlformats.org/officeDocument/2006/relationships/diagramLayout" Target="../diagrams/layout14.xml"/><Relationship Id="rId10" Type="http://schemas.openxmlformats.org/officeDocument/2006/relationships/diagramLayout" Target="../diagrams/layout15.xml"/><Relationship Id="rId4" Type="http://schemas.openxmlformats.org/officeDocument/2006/relationships/diagramData" Target="../diagrams/data14.xml"/><Relationship Id="rId9" Type="http://schemas.openxmlformats.org/officeDocument/2006/relationships/diagramData" Target="../diagrams/data1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13" Type="http://schemas.microsoft.com/office/2007/relationships/diagramDrawing" Target="../diagrams/drawing1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6.xml"/><Relationship Id="rId12" Type="http://schemas.openxmlformats.org/officeDocument/2006/relationships/diagramColors" Target="../diagrams/colors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6.xml"/><Relationship Id="rId11" Type="http://schemas.openxmlformats.org/officeDocument/2006/relationships/diagramQuickStyle" Target="../diagrams/quickStyle17.xml"/><Relationship Id="rId5" Type="http://schemas.openxmlformats.org/officeDocument/2006/relationships/diagramLayout" Target="../diagrams/layout16.xml"/><Relationship Id="rId10" Type="http://schemas.openxmlformats.org/officeDocument/2006/relationships/diagramLayout" Target="../diagrams/layout17.xml"/><Relationship Id="rId4" Type="http://schemas.openxmlformats.org/officeDocument/2006/relationships/diagramData" Target="../diagrams/data16.xml"/><Relationship Id="rId9" Type="http://schemas.openxmlformats.org/officeDocument/2006/relationships/diagramData" Target="../diagrams/data1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13" Type="http://schemas.microsoft.com/office/2007/relationships/diagramDrawing" Target="../diagrams/drawing1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8.xml"/><Relationship Id="rId12" Type="http://schemas.openxmlformats.org/officeDocument/2006/relationships/diagramColors" Target="../diagrams/colors1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8.xml"/><Relationship Id="rId11" Type="http://schemas.openxmlformats.org/officeDocument/2006/relationships/diagramQuickStyle" Target="../diagrams/quickStyle19.xml"/><Relationship Id="rId5" Type="http://schemas.openxmlformats.org/officeDocument/2006/relationships/diagramLayout" Target="../diagrams/layout18.xml"/><Relationship Id="rId10" Type="http://schemas.openxmlformats.org/officeDocument/2006/relationships/diagramLayout" Target="../diagrams/layout19.xml"/><Relationship Id="rId4" Type="http://schemas.openxmlformats.org/officeDocument/2006/relationships/diagramData" Target="../diagrams/data18.xml"/><Relationship Id="rId9" Type="http://schemas.openxmlformats.org/officeDocument/2006/relationships/diagramData" Target="../diagrams/data19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3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000" b="1" dirty="0" smtClean="0">
                <a:solidFill>
                  <a:srgbClr val="0098D1"/>
                </a:solidFill>
                <a:latin typeface="Helvetica" pitchFamily="34" charset="0"/>
              </a:rPr>
              <a:t>Managing for Quality and Competitiveness</a:t>
            </a:r>
            <a:endParaRPr lang="en-US" sz="30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6" name="Picture 5" descr="Business textbook cover 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822833"/>
              </p:ext>
            </p:extLst>
          </p:nvPr>
        </p:nvGraphicFramePr>
        <p:xfrm>
          <a:off x="381000" y="381000"/>
          <a:ext cx="8382000" cy="6104966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522019"/>
                <a:gridCol w="5859981"/>
              </a:tblGrid>
              <a:tr h="20574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6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The Nature of Management</a:t>
                      </a:r>
                    </a:p>
                  </a:txBody>
                  <a:tcPr anchor="ctr"/>
                </a:tc>
              </a:tr>
              <a:tr h="2066366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7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Organization, Teamwork,</a:t>
                      </a:r>
                      <a:r>
                        <a:rPr lang="en-US" sz="20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 and Communication</a:t>
                      </a:r>
                      <a:endParaRPr lang="en-US" sz="2000" b="1" dirty="0" smtClean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19812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8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Managing Service and Manufacturing Operations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95924"/>
            <a:ext cx="8305800" cy="411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6-1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</a:t>
            </a:r>
            <a:r>
              <a:rPr lang="en-US" sz="2200" i="1" dirty="0" smtClean="0"/>
              <a:t>management</a:t>
            </a:r>
            <a:r>
              <a:rPr lang="en-US" sz="2200" dirty="0" smtClean="0"/>
              <a:t> and explain its role in the 	achievement of organizational objectives.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6-2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Describe the major functions of management.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6-3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Distinguish among three levels of management and the 	concerns of managers at each level.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6-4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Specify the skills managers must have to be successful.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6-5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Describe the different types of leaders and how 	leadership can be used to empower employees.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6-6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Summarize the systematic approach to decision making 	used by many </a:t>
            </a:r>
            <a:r>
              <a:rPr lang="en-US" sz="2200" smtClean="0"/>
              <a:t>business managers.</a:t>
            </a:r>
            <a:endParaRPr lang="en-US" sz="2200" dirty="0" smtClean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The Importance of Management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533400" y="1549400"/>
          <a:ext cx="8077200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Management Functions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1000" y="1409700"/>
            <a:ext cx="8382000" cy="1333500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000"/>
              </a:spcBef>
              <a:buSzPct val="100000"/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Planning</a:t>
            </a:r>
            <a:r>
              <a:rPr lang="en-US" sz="2400" dirty="0" smtClean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 is the process of determining the organization’s objectives and deciding how to accomplish them; the first function of management</a:t>
            </a:r>
          </a:p>
        </p:txBody>
      </p:sp>
      <p:graphicFrame>
        <p:nvGraphicFramePr>
          <p:cNvPr id="16" name="Diagram 15"/>
          <p:cNvGraphicFramePr/>
          <p:nvPr/>
        </p:nvGraphicFramePr>
        <p:xfrm>
          <a:off x="533400" y="2692400"/>
          <a:ext cx="8077200" cy="347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Management Functions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6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457200" y="14478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1905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Management Functions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7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595090793"/>
              </p:ext>
            </p:extLst>
          </p:nvPr>
        </p:nvGraphicFramePr>
        <p:xfrm>
          <a:off x="609600" y="933450"/>
          <a:ext cx="8001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956613848"/>
              </p:ext>
            </p:extLst>
          </p:nvPr>
        </p:nvGraphicFramePr>
        <p:xfrm>
          <a:off x="533400" y="1924050"/>
          <a:ext cx="8077200" cy="127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78647955"/>
              </p:ext>
            </p:extLst>
          </p:nvPr>
        </p:nvGraphicFramePr>
        <p:xfrm>
          <a:off x="533400" y="3067050"/>
          <a:ext cx="8077200" cy="119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2389357944"/>
              </p:ext>
            </p:extLst>
          </p:nvPr>
        </p:nvGraphicFramePr>
        <p:xfrm>
          <a:off x="533400" y="4286250"/>
          <a:ext cx="80772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23" name="Diagram 22"/>
          <p:cNvGraphicFramePr/>
          <p:nvPr>
            <p:extLst>
              <p:ext uri="{D42A27DB-BD31-4B8C-83A1-F6EECF244321}">
                <p14:modId xmlns:p14="http://schemas.microsoft.com/office/powerpoint/2010/main" val="2446169200"/>
              </p:ext>
            </p:extLst>
          </p:nvPr>
        </p:nvGraphicFramePr>
        <p:xfrm>
          <a:off x="533400" y="5334000"/>
          <a:ext cx="8077200" cy="1123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Levels of Management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8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1905000"/>
          <a:ext cx="8077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533400" y="3276600"/>
          <a:ext cx="80772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2" name="Diagram 11"/>
          <p:cNvGraphicFramePr/>
          <p:nvPr/>
        </p:nvGraphicFramePr>
        <p:xfrm>
          <a:off x="533400" y="4572000"/>
          <a:ext cx="80772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Areas of Management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9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1854200"/>
          <a:ext cx="8077200" cy="180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533400" y="3759200"/>
          <a:ext cx="8077200" cy="195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Areas of Management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10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533400" y="1676400"/>
          <a:ext cx="8077200" cy="165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533400" y="3683000"/>
          <a:ext cx="8077200" cy="157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角ゴ ProN W3"/>
                <a:cs typeface="Times New Roman" pitchFamily="18" charset="0"/>
                <a:sym typeface="Gill Sans" pitchFamily="34" charset="0"/>
              </a:rPr>
              <a:t>Areas of Management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11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1625600"/>
          <a:ext cx="8077200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/>
        </p:nvGraphicFramePr>
        <p:xfrm>
          <a:off x="533400" y="3733800"/>
          <a:ext cx="80772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3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Skills Needed by Managers</a:t>
            </a:r>
            <a:endParaRPr lang="en-US" sz="33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533400" y="3048000"/>
          <a:ext cx="80772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533400" y="1447800"/>
          <a:ext cx="80772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3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Skills Needed by Managers</a:t>
            </a:r>
            <a:endParaRPr lang="en-US" sz="33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533400" y="1524000"/>
          <a:ext cx="8077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3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Decision Making</a:t>
            </a:r>
            <a:endParaRPr lang="en-US" sz="33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600200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Steps in the Decision Making Process</a:t>
            </a:r>
            <a:endParaRPr lang="en-US" sz="2600" dirty="0"/>
          </a:p>
        </p:txBody>
      </p:sp>
      <p:pic>
        <p:nvPicPr>
          <p:cNvPr id="19" name="Picture 2" descr="C:\Users\owner\Desktop\A. B. Custom Solutions\McGraw-Hill\Business_Pictures\Chapter 6\fer23130_06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062" y="2464888"/>
            <a:ext cx="8253738" cy="286911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3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The Reality of Management</a:t>
            </a:r>
            <a:endParaRPr lang="en-US" sz="33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6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447800"/>
            <a:ext cx="8229600" cy="914400"/>
          </a:xfrm>
          <a:prstGeom prst="rect">
            <a:avLst/>
          </a:prstGeom>
        </p:spPr>
        <p:txBody>
          <a:bodyPr/>
          <a:lstStyle/>
          <a:p>
            <a:pPr indent="-457200" algn="ctr"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en-IN" sz="2200" dirty="0" smtClean="0">
                <a:solidFill>
                  <a:srgbClr val="272727"/>
                </a:solidFill>
                <a:latin typeface="Arial" pitchFamily="34" charset="0"/>
                <a:ea typeface="ヒラギノ角ゴ ProN W3"/>
                <a:cs typeface="Arial" pitchFamily="34" charset="0"/>
                <a:sym typeface="Gill Sans"/>
              </a:rPr>
              <a:t>Managers spend a lot of time establishing and updating an agenda of goals and plans for carrying out their responsibilities</a:t>
            </a: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2362200"/>
          <a:ext cx="80772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13057</TotalTime>
  <Words>767</Words>
  <Application>Microsoft Office PowerPoint</Application>
  <PresentationFormat>On-screen Show (4:3)</PresentationFormat>
  <Paragraphs>124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3</vt:lpstr>
      <vt:lpstr> </vt:lpstr>
      <vt:lpstr>Learning Objectives</vt:lpstr>
      <vt:lpstr>The Importance of Management</vt:lpstr>
      <vt:lpstr>Management Functions</vt:lpstr>
      <vt:lpstr>Management Functions</vt:lpstr>
      <vt:lpstr>Management Functions</vt:lpstr>
      <vt:lpstr>Levels of Management</vt:lpstr>
      <vt:lpstr>Areas of Management</vt:lpstr>
      <vt:lpstr>Areas of Management</vt:lpstr>
      <vt:lpstr>Areas of Management</vt:lpstr>
      <vt:lpstr>Skills Needed by Managers</vt:lpstr>
      <vt:lpstr>Skills Needed by Managers</vt:lpstr>
      <vt:lpstr>Decision Making</vt:lpstr>
      <vt:lpstr>The Reality of Management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432</cp:revision>
  <dcterms:created xsi:type="dcterms:W3CDTF">2010-09-10T00:47:27Z</dcterms:created>
  <dcterms:modified xsi:type="dcterms:W3CDTF">2013-12-06T03:40:33Z</dcterms:modified>
</cp:coreProperties>
</file>