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2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3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4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15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34" r:id="rId3"/>
    <p:sldId id="324" r:id="rId4"/>
    <p:sldId id="325" r:id="rId5"/>
    <p:sldId id="265" r:id="rId6"/>
    <p:sldId id="264" r:id="rId7"/>
    <p:sldId id="272" r:id="rId8"/>
    <p:sldId id="276" r:id="rId9"/>
    <p:sldId id="317" r:id="rId10"/>
    <p:sldId id="281" r:id="rId11"/>
    <p:sldId id="285" r:id="rId12"/>
    <p:sldId id="288" r:id="rId13"/>
    <p:sldId id="297" r:id="rId14"/>
    <p:sldId id="331" r:id="rId15"/>
    <p:sldId id="330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1F5"/>
    <a:srgbClr val="898989"/>
    <a:srgbClr val="D0E3EA"/>
    <a:srgbClr val="EF3E42"/>
    <a:srgbClr val="0098D1"/>
    <a:srgbClr val="00FF00"/>
    <a:srgbClr val="942C61"/>
    <a:srgbClr val="008CBB"/>
    <a:srgbClr val="ECF1F7"/>
    <a:srgbClr val="328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18" autoAdjust="0"/>
    <p:restoredTop sz="38412" autoAdjust="0"/>
  </p:normalViewPr>
  <p:slideViewPr>
    <p:cSldViewPr>
      <p:cViewPr>
        <p:scale>
          <a:sx n="50" d="100"/>
          <a:sy n="50" d="100"/>
        </p:scale>
        <p:origin x="-2256" y="-9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859B1F-76EF-4849-995E-81B97C34670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4FB695-2F55-4561-94D5-C790F3AE9088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Operations Management (OM)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4A0F1A6-5D4B-4B63-AE72-886ED676134D}" type="parTrans" cxnId="{DCA061E9-90C6-4827-9138-EA6B014E712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BAB595F-A29F-4E75-8A04-FD7CF164BCA0}" type="sibTrans" cxnId="{DCA061E9-90C6-4827-9138-EA6B014E712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9EE3729-52FC-489E-A6F9-9BECBA7522C7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development and administration of the activities involved in transforming resources into goods and services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3CBF4B5-4827-41F7-979D-4FCB205FECC6}" type="parTrans" cxnId="{0C4C25EA-8478-47F9-90DF-D26E7A8BE66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239C35F-2B3A-4535-A117-85FDB5EA8BA2}" type="sibTrans" cxnId="{0C4C25EA-8478-47F9-90DF-D26E7A8BE66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88A0647-2B7E-445F-9535-BDE10F05A806}" type="pres">
      <dgm:prSet presAssocID="{EF859B1F-76EF-4849-995E-81B97C3467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19E199-14FD-4362-8AC4-E5F5B3088E7B}" type="pres">
      <dgm:prSet presAssocID="{584FB695-2F55-4561-94D5-C790F3AE908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D44671-C362-4B21-BA7F-005CA8170119}" type="pres">
      <dgm:prSet presAssocID="{584FB695-2F55-4561-94D5-C790F3AE908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4C25EA-8478-47F9-90DF-D26E7A8BE66A}" srcId="{584FB695-2F55-4561-94D5-C790F3AE9088}" destId="{69EE3729-52FC-489E-A6F9-9BECBA7522C7}" srcOrd="0" destOrd="0" parTransId="{C3CBF4B5-4827-41F7-979D-4FCB205FECC6}" sibTransId="{C239C35F-2B3A-4535-A117-85FDB5EA8BA2}"/>
    <dgm:cxn modelId="{0FC6528B-C7CD-4131-B464-262EF22D5BF3}" type="presOf" srcId="{EF859B1F-76EF-4849-995E-81B97C34670E}" destId="{188A0647-2B7E-445F-9535-BDE10F05A806}" srcOrd="0" destOrd="0" presId="urn:microsoft.com/office/officeart/2005/8/layout/vList2"/>
    <dgm:cxn modelId="{D86A982E-B0F2-4EE7-9957-1539ABA6FA2F}" type="presOf" srcId="{69EE3729-52FC-489E-A6F9-9BECBA7522C7}" destId="{5DD44671-C362-4B21-BA7F-005CA8170119}" srcOrd="0" destOrd="0" presId="urn:microsoft.com/office/officeart/2005/8/layout/vList2"/>
    <dgm:cxn modelId="{DCA061E9-90C6-4827-9138-EA6B014E7122}" srcId="{EF859B1F-76EF-4849-995E-81B97C34670E}" destId="{584FB695-2F55-4561-94D5-C790F3AE9088}" srcOrd="0" destOrd="0" parTransId="{04A0F1A6-5D4B-4B63-AE72-886ED676134D}" sibTransId="{8BAB595F-A29F-4E75-8A04-FD7CF164BCA0}"/>
    <dgm:cxn modelId="{DF48F0C6-8990-4AFC-B1D4-062A856CC721}" type="presOf" srcId="{584FB695-2F55-4561-94D5-C790F3AE9088}" destId="{3D19E199-14FD-4362-8AC4-E5F5B3088E7B}" srcOrd="0" destOrd="0" presId="urn:microsoft.com/office/officeart/2005/8/layout/vList2"/>
    <dgm:cxn modelId="{058BF2A2-C5E5-4C9D-9777-C8F6BD4CD73A}" type="presParOf" srcId="{188A0647-2B7E-445F-9535-BDE10F05A806}" destId="{3D19E199-14FD-4362-8AC4-E5F5B3088E7B}" srcOrd="0" destOrd="0" presId="urn:microsoft.com/office/officeart/2005/8/layout/vList2"/>
    <dgm:cxn modelId="{C8DAE53B-6D72-4D1E-90A9-F9C386874250}" type="presParOf" srcId="{188A0647-2B7E-445F-9535-BDE10F05A806}" destId="{5DD44671-C362-4B21-BA7F-005CA817011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FB4DC1-CA13-491F-AD38-32C2C457B3A6}" type="doc">
      <dgm:prSet loTypeId="urn:microsoft.com/office/officeart/2005/8/layout/vProcess5" loCatId="process" qsTypeId="urn:microsoft.com/office/officeart/2005/8/quickstyle/3d2" qsCatId="3D" csTypeId="urn:microsoft.com/office/officeart/2005/8/colors/colorful1#1" csCatId="colorful" phldr="1"/>
      <dgm:spPr/>
    </dgm:pt>
    <dgm:pt modelId="{55B303E8-5635-4108-B93B-A9604143B69A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Historically, OM has been called “production” or “manufacturing” limiting it to the manufacture of physical goods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5020D31-BEA0-4FA8-8E4B-0D8A01BFBEEB}" type="parTrans" cxnId="{910D84C4-A834-4267-8DA7-44FDC1C44E7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F078C5-0F27-435A-B8BA-7B15B0D46C15}" type="sibTrans" cxnId="{910D84C4-A834-4267-8DA7-44FDC1C44E7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01CC91F-6CA7-4619-99B6-B439F5742BB7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change from “production” to “operations” recognizes services and ideas and views the function as a whole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02BA7EA-9BF7-42EC-BD97-B14BA4EF413B}" type="parTrans" cxnId="{5919E65A-ABCA-4038-AA81-27C3BFBCD1A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666CC29-5B6B-419B-A865-3A01B26B1426}" type="sibTrans" cxnId="{5919E65A-ABCA-4038-AA81-27C3BFBCD1A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D60EB34-8201-4FB0-AF5B-0E1E72FCAD3B}" type="pres">
      <dgm:prSet presAssocID="{71FB4DC1-CA13-491F-AD38-32C2C457B3A6}" presName="outerComposite" presStyleCnt="0">
        <dgm:presLayoutVars>
          <dgm:chMax val="5"/>
          <dgm:dir/>
          <dgm:resizeHandles val="exact"/>
        </dgm:presLayoutVars>
      </dgm:prSet>
      <dgm:spPr/>
    </dgm:pt>
    <dgm:pt modelId="{0398AB93-CB05-4028-B5F6-FD610E19A636}" type="pres">
      <dgm:prSet presAssocID="{71FB4DC1-CA13-491F-AD38-32C2C457B3A6}" presName="dummyMaxCanvas" presStyleCnt="0">
        <dgm:presLayoutVars/>
      </dgm:prSet>
      <dgm:spPr/>
    </dgm:pt>
    <dgm:pt modelId="{66690470-3BF1-4F31-8B8F-8EC34E9418CD}" type="pres">
      <dgm:prSet presAssocID="{71FB4DC1-CA13-491F-AD38-32C2C457B3A6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6BADA1-92EA-4D0B-A603-C986658CD84E}" type="pres">
      <dgm:prSet presAssocID="{71FB4DC1-CA13-491F-AD38-32C2C457B3A6}" presName="TwoNodes_2" presStyleLbl="node1" presStyleIdx="1" presStyleCnt="2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DF45D1-1320-4F8B-81E1-7ACA899FE9E5}" type="pres">
      <dgm:prSet presAssocID="{71FB4DC1-CA13-491F-AD38-32C2C457B3A6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B1740D-F03E-4D41-B11F-041C072568BF}" type="pres">
      <dgm:prSet presAssocID="{71FB4DC1-CA13-491F-AD38-32C2C457B3A6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5B0986-53EB-40B7-AA0F-632FBEA14B52}" type="pres">
      <dgm:prSet presAssocID="{71FB4DC1-CA13-491F-AD38-32C2C457B3A6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0307257-BAEE-43BB-8771-EB4145DA2CFE}" type="presOf" srcId="{55B303E8-5635-4108-B93B-A9604143B69A}" destId="{66690470-3BF1-4F31-8B8F-8EC34E9418CD}" srcOrd="0" destOrd="0" presId="urn:microsoft.com/office/officeart/2005/8/layout/vProcess5"/>
    <dgm:cxn modelId="{1EBB700E-F40E-4B38-9582-DA9C21F57299}" type="presOf" srcId="{55B303E8-5635-4108-B93B-A9604143B69A}" destId="{57B1740D-F03E-4D41-B11F-041C072568BF}" srcOrd="1" destOrd="0" presId="urn:microsoft.com/office/officeart/2005/8/layout/vProcess5"/>
    <dgm:cxn modelId="{910D84C4-A834-4267-8DA7-44FDC1C44E70}" srcId="{71FB4DC1-CA13-491F-AD38-32C2C457B3A6}" destId="{55B303E8-5635-4108-B93B-A9604143B69A}" srcOrd="0" destOrd="0" parTransId="{A5020D31-BEA0-4FA8-8E4B-0D8A01BFBEEB}" sibTransId="{31F078C5-0F27-435A-B8BA-7B15B0D46C15}"/>
    <dgm:cxn modelId="{5919E65A-ABCA-4038-AA81-27C3BFBCD1A5}" srcId="{71FB4DC1-CA13-491F-AD38-32C2C457B3A6}" destId="{001CC91F-6CA7-4619-99B6-B439F5742BB7}" srcOrd="1" destOrd="0" parTransId="{302BA7EA-9BF7-42EC-BD97-B14BA4EF413B}" sibTransId="{6666CC29-5B6B-419B-A865-3A01B26B1426}"/>
    <dgm:cxn modelId="{54A01339-902C-423D-972A-784F17C1A806}" type="presOf" srcId="{001CC91F-6CA7-4619-99B6-B439F5742BB7}" destId="{4C5B0986-53EB-40B7-AA0F-632FBEA14B52}" srcOrd="1" destOrd="0" presId="urn:microsoft.com/office/officeart/2005/8/layout/vProcess5"/>
    <dgm:cxn modelId="{7CC7A70B-B5F1-4D68-A4BF-948E5E672FE6}" type="presOf" srcId="{31F078C5-0F27-435A-B8BA-7B15B0D46C15}" destId="{37DF45D1-1320-4F8B-81E1-7ACA899FE9E5}" srcOrd="0" destOrd="0" presId="urn:microsoft.com/office/officeart/2005/8/layout/vProcess5"/>
    <dgm:cxn modelId="{142DFD6F-CE4A-4D3B-8AFC-BD4A74E40267}" type="presOf" srcId="{001CC91F-6CA7-4619-99B6-B439F5742BB7}" destId="{8E6BADA1-92EA-4D0B-A603-C986658CD84E}" srcOrd="0" destOrd="0" presId="urn:microsoft.com/office/officeart/2005/8/layout/vProcess5"/>
    <dgm:cxn modelId="{2179E356-72FC-4519-A2FB-85E0C79B7FCA}" type="presOf" srcId="{71FB4DC1-CA13-491F-AD38-32C2C457B3A6}" destId="{DD60EB34-8201-4FB0-AF5B-0E1E72FCAD3B}" srcOrd="0" destOrd="0" presId="urn:microsoft.com/office/officeart/2005/8/layout/vProcess5"/>
    <dgm:cxn modelId="{883C805C-6BDB-4436-AEF8-02F9AFB05C95}" type="presParOf" srcId="{DD60EB34-8201-4FB0-AF5B-0E1E72FCAD3B}" destId="{0398AB93-CB05-4028-B5F6-FD610E19A636}" srcOrd="0" destOrd="0" presId="urn:microsoft.com/office/officeart/2005/8/layout/vProcess5"/>
    <dgm:cxn modelId="{E4230743-F754-430F-8628-D01F0AB6E9E4}" type="presParOf" srcId="{DD60EB34-8201-4FB0-AF5B-0E1E72FCAD3B}" destId="{66690470-3BF1-4F31-8B8F-8EC34E9418CD}" srcOrd="1" destOrd="0" presId="urn:microsoft.com/office/officeart/2005/8/layout/vProcess5"/>
    <dgm:cxn modelId="{E33FA82F-AE89-4448-9F7E-570F5F4095AA}" type="presParOf" srcId="{DD60EB34-8201-4FB0-AF5B-0E1E72FCAD3B}" destId="{8E6BADA1-92EA-4D0B-A603-C986658CD84E}" srcOrd="2" destOrd="0" presId="urn:microsoft.com/office/officeart/2005/8/layout/vProcess5"/>
    <dgm:cxn modelId="{8993DD54-B91C-4EE6-A7E8-2934D92F9D99}" type="presParOf" srcId="{DD60EB34-8201-4FB0-AF5B-0E1E72FCAD3B}" destId="{37DF45D1-1320-4F8B-81E1-7ACA899FE9E5}" srcOrd="3" destOrd="0" presId="urn:microsoft.com/office/officeart/2005/8/layout/vProcess5"/>
    <dgm:cxn modelId="{A8EFF199-9687-48C0-A491-229230DF0624}" type="presParOf" srcId="{DD60EB34-8201-4FB0-AF5B-0E1E72FCAD3B}" destId="{57B1740D-F03E-4D41-B11F-041C072568BF}" srcOrd="4" destOrd="0" presId="urn:microsoft.com/office/officeart/2005/8/layout/vProcess5"/>
    <dgm:cxn modelId="{895339A9-8056-4B8A-8412-5097678DCD55}" type="presParOf" srcId="{DD60EB34-8201-4FB0-AF5B-0E1E72FCAD3B}" destId="{4C5B0986-53EB-40B7-AA0F-632FBEA14B52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BEF266-68D0-4C37-8E1B-E29C8B95816E}" type="doc">
      <dgm:prSet loTypeId="urn:microsoft.com/office/officeart/2005/8/layout/list1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B1D157C-2B0D-438D-872D-4EC739A6EBCF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Manufacturing</a:t>
          </a:r>
          <a:r>
            <a:rPr lang="en-US" sz="2200" dirty="0" smtClean="0">
              <a:latin typeface="Arial" pitchFamily="34" charset="0"/>
              <a:cs typeface="Arial" pitchFamily="34" charset="0"/>
            </a:rPr>
            <a:t> 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BBAB2BFC-6E14-41E3-8128-C007CAD859D8}" type="parTrans" cxnId="{FF75C40F-D908-4A96-997F-13AFF1A9130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F1F8E38-5321-4574-B36F-881F949019ED}" type="sibTrans" cxnId="{FF75C40F-D908-4A96-997F-13AFF1A9130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7E744BB-B8C8-46E4-8441-36516AF6DC30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Production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A01E7E20-6F3D-4ADF-BDB9-C69AEC4EE09D}" type="parTrans" cxnId="{B59DEBAC-134F-4709-8303-B4DE0DB6D8A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C1A492-664E-41C6-91EE-748138897FC0}" type="sibTrans" cxnId="{B59DEBAC-134F-4709-8303-B4DE0DB6D8A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0280096-D7ED-4C63-A16F-7160EE059A51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Operations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CDC6B6EE-2CC7-4663-AAC1-3F8AE9CE605E}" type="parTrans" cxnId="{8EEB236F-8EF5-4EE7-8107-25347F291D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F0CE4FB-BCFA-474D-96E5-789F3F2C38A0}" type="sibTrans" cxnId="{8EEB236F-8EF5-4EE7-8107-25347F291D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09466D7-5C20-4B1E-A417-0ED7DDE434FF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activities and processes used in making tangible products; also called production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CAA851BD-98B1-4D29-9441-13D2E8EAC620}" type="parTrans" cxnId="{03697535-328E-4FA6-8CC4-10E880EE83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8D992D-D222-4DBE-9557-10624AF0070F}" type="sibTrans" cxnId="{03697535-328E-4FA6-8CC4-10E880EE83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EE17CB1-EACB-4B47-A88B-35424F0037BA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activities and processes used in making tangible products; also called manufacturing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354201B7-A813-48C2-AE7C-0E643261740B}" type="parTrans" cxnId="{14540AC3-942D-4076-B114-52D0B1BDB86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36A2859-2A03-48EF-B064-82F19CCF702F}" type="sibTrans" cxnId="{14540AC3-942D-4076-B114-52D0B1BDB86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10D66B2-94EB-47A0-B1BC-37D3E6235AAD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activities and processes used in making both tangible and intangible products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DD4FEA7E-AFF4-4339-853D-9A3B339E6EB4}" type="parTrans" cxnId="{6BB4E59A-39C3-4CA0-BCCB-42692BF77B9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2FE1DC7-F49A-4750-AA11-ADD1EB9E62AF}" type="sibTrans" cxnId="{6BB4E59A-39C3-4CA0-BCCB-42692BF77B9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FA69DB6-B0D7-436F-AA65-4C9BD2874F70}" type="pres">
      <dgm:prSet presAssocID="{32BEF266-68D0-4C37-8E1B-E29C8B95816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0FFAE-88BD-442C-8783-3ECC36A0BD87}" type="pres">
      <dgm:prSet presAssocID="{FB1D157C-2B0D-438D-872D-4EC739A6EBCF}" presName="parentLin" presStyleCnt="0"/>
      <dgm:spPr/>
    </dgm:pt>
    <dgm:pt modelId="{C32F3AA8-78CA-4BB0-85A1-B5CA752A7F3D}" type="pres">
      <dgm:prSet presAssocID="{FB1D157C-2B0D-438D-872D-4EC739A6EBC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39331E11-E65B-4AC7-AC00-7104AE2ED3EE}" type="pres">
      <dgm:prSet presAssocID="{FB1D157C-2B0D-438D-872D-4EC739A6EBCF}" presName="parentText" presStyleLbl="node1" presStyleIdx="0" presStyleCnt="3" custLinFactNeighborX="-25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742D0C-0BAD-495E-AF4A-29C1D6E1354E}" type="pres">
      <dgm:prSet presAssocID="{FB1D157C-2B0D-438D-872D-4EC739A6EBCF}" presName="negativeSpace" presStyleCnt="0"/>
      <dgm:spPr/>
    </dgm:pt>
    <dgm:pt modelId="{E4382AD5-F13A-4A6A-91A1-358D389CDCA1}" type="pres">
      <dgm:prSet presAssocID="{FB1D157C-2B0D-438D-872D-4EC739A6EBC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51FD17-7F82-4EC6-BCA1-87CDAEE7A254}" type="pres">
      <dgm:prSet presAssocID="{EF1F8E38-5321-4574-B36F-881F949019ED}" presName="spaceBetweenRectangles" presStyleCnt="0"/>
      <dgm:spPr/>
    </dgm:pt>
    <dgm:pt modelId="{3A76B5E4-ABB9-456F-AC91-4E30C458C67B}" type="pres">
      <dgm:prSet presAssocID="{B7E744BB-B8C8-46E4-8441-36516AF6DC30}" presName="parentLin" presStyleCnt="0"/>
      <dgm:spPr/>
    </dgm:pt>
    <dgm:pt modelId="{033A4EE9-1FA2-4A25-B304-E72AE47829C0}" type="pres">
      <dgm:prSet presAssocID="{B7E744BB-B8C8-46E4-8441-36516AF6DC30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4F9E4A0E-278E-441B-B3C3-E230C10EC49C}" type="pres">
      <dgm:prSet presAssocID="{B7E744BB-B8C8-46E4-8441-36516AF6DC30}" presName="parentText" presStyleLbl="node1" presStyleIdx="1" presStyleCnt="3" custLinFactX="6085" custLinFactNeighbor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07D664-81D2-48CF-84D8-A7BD78F1F05C}" type="pres">
      <dgm:prSet presAssocID="{B7E744BB-B8C8-46E4-8441-36516AF6DC30}" presName="negativeSpace" presStyleCnt="0"/>
      <dgm:spPr/>
    </dgm:pt>
    <dgm:pt modelId="{784E7157-234E-4DC5-86D6-6470C58701CE}" type="pres">
      <dgm:prSet presAssocID="{B7E744BB-B8C8-46E4-8441-36516AF6DC30}" presName="childText" presStyleLbl="conFgAcc1" presStyleIdx="1" presStyleCnt="3" custAng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CAB14A-D6CB-4A8F-A212-5B2B07D12488}" type="pres">
      <dgm:prSet presAssocID="{90C1A492-664E-41C6-91EE-748138897FC0}" presName="spaceBetweenRectangles" presStyleCnt="0"/>
      <dgm:spPr/>
    </dgm:pt>
    <dgm:pt modelId="{2D4A8EE8-B34E-4DF9-9C65-1F94433925AC}" type="pres">
      <dgm:prSet presAssocID="{70280096-D7ED-4C63-A16F-7160EE059A51}" presName="parentLin" presStyleCnt="0"/>
      <dgm:spPr/>
    </dgm:pt>
    <dgm:pt modelId="{0AA1C130-B7AD-494F-BB02-FA3920968A90}" type="pres">
      <dgm:prSet presAssocID="{70280096-D7ED-4C63-A16F-7160EE059A51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5C30843D-3D0F-43ED-9F54-524CC6DA9171}" type="pres">
      <dgm:prSet presAssocID="{70280096-D7ED-4C63-A16F-7160EE059A51}" presName="parentText" presStyleLbl="node1" presStyleIdx="2" presStyleCnt="3" custLinFactX="25926" custLinFactNeighbor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ADA5CC-523C-43FA-A4AC-98C89C08B231}" type="pres">
      <dgm:prSet presAssocID="{70280096-D7ED-4C63-A16F-7160EE059A51}" presName="negativeSpace" presStyleCnt="0"/>
      <dgm:spPr/>
    </dgm:pt>
    <dgm:pt modelId="{2AECF7EC-842F-4AA8-BE06-02CC3F588C9D}" type="pres">
      <dgm:prSet presAssocID="{70280096-D7ED-4C63-A16F-7160EE059A51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02094F-456E-4E1B-81CE-2807A92C9CBB}" type="presOf" srcId="{70280096-D7ED-4C63-A16F-7160EE059A51}" destId="{0AA1C130-B7AD-494F-BB02-FA3920968A90}" srcOrd="0" destOrd="0" presId="urn:microsoft.com/office/officeart/2005/8/layout/list1"/>
    <dgm:cxn modelId="{49F06657-4A01-41A3-B545-CA2B30AB6527}" type="presOf" srcId="{B10D66B2-94EB-47A0-B1BC-37D3E6235AAD}" destId="{2AECF7EC-842F-4AA8-BE06-02CC3F588C9D}" srcOrd="0" destOrd="0" presId="urn:microsoft.com/office/officeart/2005/8/layout/list1"/>
    <dgm:cxn modelId="{84B39D96-5851-4F3D-811A-4B95B40804CA}" type="presOf" srcId="{70280096-D7ED-4C63-A16F-7160EE059A51}" destId="{5C30843D-3D0F-43ED-9F54-524CC6DA9171}" srcOrd="1" destOrd="0" presId="urn:microsoft.com/office/officeart/2005/8/layout/list1"/>
    <dgm:cxn modelId="{8EEB236F-8EF5-4EE7-8107-25347F291DE1}" srcId="{32BEF266-68D0-4C37-8E1B-E29C8B95816E}" destId="{70280096-D7ED-4C63-A16F-7160EE059A51}" srcOrd="2" destOrd="0" parTransId="{CDC6B6EE-2CC7-4663-AAC1-3F8AE9CE605E}" sibTransId="{6F0CE4FB-BCFA-474D-96E5-789F3F2C38A0}"/>
    <dgm:cxn modelId="{B827A8D2-917A-4780-9228-CCB565627C4F}" type="presOf" srcId="{209466D7-5C20-4B1E-A417-0ED7DDE434FF}" destId="{E4382AD5-F13A-4A6A-91A1-358D389CDCA1}" srcOrd="0" destOrd="0" presId="urn:microsoft.com/office/officeart/2005/8/layout/list1"/>
    <dgm:cxn modelId="{14540AC3-942D-4076-B114-52D0B1BDB862}" srcId="{B7E744BB-B8C8-46E4-8441-36516AF6DC30}" destId="{1EE17CB1-EACB-4B47-A88B-35424F0037BA}" srcOrd="0" destOrd="0" parTransId="{354201B7-A813-48C2-AE7C-0E643261740B}" sibTransId="{F36A2859-2A03-48EF-B064-82F19CCF702F}"/>
    <dgm:cxn modelId="{03697535-328E-4FA6-8CC4-10E880EE8389}" srcId="{FB1D157C-2B0D-438D-872D-4EC739A6EBCF}" destId="{209466D7-5C20-4B1E-A417-0ED7DDE434FF}" srcOrd="0" destOrd="0" parTransId="{CAA851BD-98B1-4D29-9441-13D2E8EAC620}" sibTransId="{E48D992D-D222-4DBE-9557-10624AF0070F}"/>
    <dgm:cxn modelId="{FF75C40F-D908-4A96-997F-13AFF1A91301}" srcId="{32BEF266-68D0-4C37-8E1B-E29C8B95816E}" destId="{FB1D157C-2B0D-438D-872D-4EC739A6EBCF}" srcOrd="0" destOrd="0" parTransId="{BBAB2BFC-6E14-41E3-8128-C007CAD859D8}" sibTransId="{EF1F8E38-5321-4574-B36F-881F949019ED}"/>
    <dgm:cxn modelId="{7233453E-9A1D-4640-8149-D1E2AAE532CE}" type="presOf" srcId="{FB1D157C-2B0D-438D-872D-4EC739A6EBCF}" destId="{C32F3AA8-78CA-4BB0-85A1-B5CA752A7F3D}" srcOrd="0" destOrd="0" presId="urn:microsoft.com/office/officeart/2005/8/layout/list1"/>
    <dgm:cxn modelId="{6BB4E59A-39C3-4CA0-BCCB-42692BF77B9C}" srcId="{70280096-D7ED-4C63-A16F-7160EE059A51}" destId="{B10D66B2-94EB-47A0-B1BC-37D3E6235AAD}" srcOrd="0" destOrd="0" parTransId="{DD4FEA7E-AFF4-4339-853D-9A3B339E6EB4}" sibTransId="{E2FE1DC7-F49A-4750-AA11-ADD1EB9E62AF}"/>
    <dgm:cxn modelId="{B8090E9E-F43B-4783-897A-4BA5EF2C3199}" type="presOf" srcId="{32BEF266-68D0-4C37-8E1B-E29C8B95816E}" destId="{5FA69DB6-B0D7-436F-AA65-4C9BD2874F70}" srcOrd="0" destOrd="0" presId="urn:microsoft.com/office/officeart/2005/8/layout/list1"/>
    <dgm:cxn modelId="{DD090A14-D0E6-444E-8A05-825CADE4B180}" type="presOf" srcId="{1EE17CB1-EACB-4B47-A88B-35424F0037BA}" destId="{784E7157-234E-4DC5-86D6-6470C58701CE}" srcOrd="0" destOrd="0" presId="urn:microsoft.com/office/officeart/2005/8/layout/list1"/>
    <dgm:cxn modelId="{74821E22-54B4-44B5-BD85-AEFEA99758C7}" type="presOf" srcId="{B7E744BB-B8C8-46E4-8441-36516AF6DC30}" destId="{033A4EE9-1FA2-4A25-B304-E72AE47829C0}" srcOrd="0" destOrd="0" presId="urn:microsoft.com/office/officeart/2005/8/layout/list1"/>
    <dgm:cxn modelId="{B59DEBAC-134F-4709-8303-B4DE0DB6D8AD}" srcId="{32BEF266-68D0-4C37-8E1B-E29C8B95816E}" destId="{B7E744BB-B8C8-46E4-8441-36516AF6DC30}" srcOrd="1" destOrd="0" parTransId="{A01E7E20-6F3D-4ADF-BDB9-C69AEC4EE09D}" sibTransId="{90C1A492-664E-41C6-91EE-748138897FC0}"/>
    <dgm:cxn modelId="{AFF7C709-CD09-4BB2-991C-4D03F6F5562E}" type="presOf" srcId="{FB1D157C-2B0D-438D-872D-4EC739A6EBCF}" destId="{39331E11-E65B-4AC7-AC00-7104AE2ED3EE}" srcOrd="1" destOrd="0" presId="urn:microsoft.com/office/officeart/2005/8/layout/list1"/>
    <dgm:cxn modelId="{167BA65D-72FD-4905-9BCE-96595EEFB324}" type="presOf" srcId="{B7E744BB-B8C8-46E4-8441-36516AF6DC30}" destId="{4F9E4A0E-278E-441B-B3C3-E230C10EC49C}" srcOrd="1" destOrd="0" presId="urn:microsoft.com/office/officeart/2005/8/layout/list1"/>
    <dgm:cxn modelId="{1D439F29-ED8A-4005-94F6-93FE79D39B3F}" type="presParOf" srcId="{5FA69DB6-B0D7-436F-AA65-4C9BD2874F70}" destId="{3BE0FFAE-88BD-442C-8783-3ECC36A0BD87}" srcOrd="0" destOrd="0" presId="urn:microsoft.com/office/officeart/2005/8/layout/list1"/>
    <dgm:cxn modelId="{67E1E338-03B2-485E-97F4-F0F1699F2A17}" type="presParOf" srcId="{3BE0FFAE-88BD-442C-8783-3ECC36A0BD87}" destId="{C32F3AA8-78CA-4BB0-85A1-B5CA752A7F3D}" srcOrd="0" destOrd="0" presId="urn:microsoft.com/office/officeart/2005/8/layout/list1"/>
    <dgm:cxn modelId="{EE40A78B-E605-444B-893F-AC6A3A73426A}" type="presParOf" srcId="{3BE0FFAE-88BD-442C-8783-3ECC36A0BD87}" destId="{39331E11-E65B-4AC7-AC00-7104AE2ED3EE}" srcOrd="1" destOrd="0" presId="urn:microsoft.com/office/officeart/2005/8/layout/list1"/>
    <dgm:cxn modelId="{ED8F261F-7D04-4AED-8D39-180B304A89D4}" type="presParOf" srcId="{5FA69DB6-B0D7-436F-AA65-4C9BD2874F70}" destId="{C3742D0C-0BAD-495E-AF4A-29C1D6E1354E}" srcOrd="1" destOrd="0" presId="urn:microsoft.com/office/officeart/2005/8/layout/list1"/>
    <dgm:cxn modelId="{8118DC3A-3195-4240-A219-571A47B539B1}" type="presParOf" srcId="{5FA69DB6-B0D7-436F-AA65-4C9BD2874F70}" destId="{E4382AD5-F13A-4A6A-91A1-358D389CDCA1}" srcOrd="2" destOrd="0" presId="urn:microsoft.com/office/officeart/2005/8/layout/list1"/>
    <dgm:cxn modelId="{CEC62A28-416D-4148-9F73-3575D8F7DFB8}" type="presParOf" srcId="{5FA69DB6-B0D7-436F-AA65-4C9BD2874F70}" destId="{2751FD17-7F82-4EC6-BCA1-87CDAEE7A254}" srcOrd="3" destOrd="0" presId="urn:microsoft.com/office/officeart/2005/8/layout/list1"/>
    <dgm:cxn modelId="{E2DEF079-F97E-4775-ADCE-3182B67EE927}" type="presParOf" srcId="{5FA69DB6-B0D7-436F-AA65-4C9BD2874F70}" destId="{3A76B5E4-ABB9-456F-AC91-4E30C458C67B}" srcOrd="4" destOrd="0" presId="urn:microsoft.com/office/officeart/2005/8/layout/list1"/>
    <dgm:cxn modelId="{3649250A-EB2A-473E-B8A4-9575F3619E87}" type="presParOf" srcId="{3A76B5E4-ABB9-456F-AC91-4E30C458C67B}" destId="{033A4EE9-1FA2-4A25-B304-E72AE47829C0}" srcOrd="0" destOrd="0" presId="urn:microsoft.com/office/officeart/2005/8/layout/list1"/>
    <dgm:cxn modelId="{46FA65E8-1F7E-422E-BAC2-42B3FEC75864}" type="presParOf" srcId="{3A76B5E4-ABB9-456F-AC91-4E30C458C67B}" destId="{4F9E4A0E-278E-441B-B3C3-E230C10EC49C}" srcOrd="1" destOrd="0" presId="urn:microsoft.com/office/officeart/2005/8/layout/list1"/>
    <dgm:cxn modelId="{BD1A4344-F85F-40BF-A962-8422CBF10836}" type="presParOf" srcId="{5FA69DB6-B0D7-436F-AA65-4C9BD2874F70}" destId="{D407D664-81D2-48CF-84D8-A7BD78F1F05C}" srcOrd="5" destOrd="0" presId="urn:microsoft.com/office/officeart/2005/8/layout/list1"/>
    <dgm:cxn modelId="{4581AF00-64E9-4149-AACA-4D05BBA6ABE1}" type="presParOf" srcId="{5FA69DB6-B0D7-436F-AA65-4C9BD2874F70}" destId="{784E7157-234E-4DC5-86D6-6470C58701CE}" srcOrd="6" destOrd="0" presId="urn:microsoft.com/office/officeart/2005/8/layout/list1"/>
    <dgm:cxn modelId="{7B55BEE5-8460-4108-B77E-FA68D094BAC9}" type="presParOf" srcId="{5FA69DB6-B0D7-436F-AA65-4C9BD2874F70}" destId="{BDCAB14A-D6CB-4A8F-A212-5B2B07D12488}" srcOrd="7" destOrd="0" presId="urn:microsoft.com/office/officeart/2005/8/layout/list1"/>
    <dgm:cxn modelId="{8E24837C-3EBB-4EFE-82D2-AE3BCE918E0C}" type="presParOf" srcId="{5FA69DB6-B0D7-436F-AA65-4C9BD2874F70}" destId="{2D4A8EE8-B34E-4DF9-9C65-1F94433925AC}" srcOrd="8" destOrd="0" presId="urn:microsoft.com/office/officeart/2005/8/layout/list1"/>
    <dgm:cxn modelId="{7C074DB0-407D-4DC6-8136-0BE20304D399}" type="presParOf" srcId="{2D4A8EE8-B34E-4DF9-9C65-1F94433925AC}" destId="{0AA1C130-B7AD-494F-BB02-FA3920968A90}" srcOrd="0" destOrd="0" presId="urn:microsoft.com/office/officeart/2005/8/layout/list1"/>
    <dgm:cxn modelId="{37573449-5598-457F-8178-3D95BD640D0C}" type="presParOf" srcId="{2D4A8EE8-B34E-4DF9-9C65-1F94433925AC}" destId="{5C30843D-3D0F-43ED-9F54-524CC6DA9171}" srcOrd="1" destOrd="0" presId="urn:microsoft.com/office/officeart/2005/8/layout/list1"/>
    <dgm:cxn modelId="{E78C7B29-4044-4242-A1AA-CA60998EF947}" type="presParOf" srcId="{5FA69DB6-B0D7-436F-AA65-4C9BD2874F70}" destId="{A2ADA5CC-523C-43FA-A4AC-98C89C08B231}" srcOrd="9" destOrd="0" presId="urn:microsoft.com/office/officeart/2005/8/layout/list1"/>
    <dgm:cxn modelId="{E29C6417-CF51-4D84-9861-923A75833B04}" type="presParOf" srcId="{5FA69DB6-B0D7-436F-AA65-4C9BD2874F70}" destId="{2AECF7EC-842F-4AA8-BE06-02CC3F588C9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FD2FD0-E5A4-4751-B473-34E496B9E9A2}" type="doc">
      <dgm:prSet loTypeId="urn:microsoft.com/office/officeart/2005/8/layout/vList6" loCatId="process" qsTypeId="urn:microsoft.com/office/officeart/2005/8/quickstyle/3d2" qsCatId="3D" csTypeId="urn:microsoft.com/office/officeart/2005/8/colors/colorful1#2" csCatId="colorful" phldr="1"/>
      <dgm:spPr/>
    </dgm:pt>
    <dgm:pt modelId="{5899FAB8-747E-45DE-AFAF-AE03637135D5}">
      <dgm:prSet phldrT="[Text]"/>
      <dgm:spPr/>
      <dgm:t>
        <a:bodyPr/>
        <a:lstStyle/>
        <a:p>
          <a:r>
            <a:rPr lang="en-US" dirty="0" smtClean="0"/>
            <a:t>Inputs </a:t>
          </a:r>
          <a:endParaRPr lang="en-US" dirty="0"/>
        </a:p>
      </dgm:t>
    </dgm:pt>
    <dgm:pt modelId="{4B3781B6-8446-4A5B-A52E-80C5AD3CA36D}" type="parTrans" cxnId="{B21126A7-2EAD-4AF7-BCE1-142A8996BB6E}">
      <dgm:prSet/>
      <dgm:spPr/>
      <dgm:t>
        <a:bodyPr/>
        <a:lstStyle/>
        <a:p>
          <a:endParaRPr lang="en-US"/>
        </a:p>
      </dgm:t>
    </dgm:pt>
    <dgm:pt modelId="{9A6B7031-629B-4DB7-9031-95A79CC94FF0}" type="sibTrans" cxnId="{B21126A7-2EAD-4AF7-BCE1-142A8996BB6E}">
      <dgm:prSet/>
      <dgm:spPr/>
      <dgm:t>
        <a:bodyPr/>
        <a:lstStyle/>
        <a:p>
          <a:endParaRPr lang="en-US"/>
        </a:p>
      </dgm:t>
    </dgm:pt>
    <dgm:pt modelId="{7CA40F62-7AD7-4A61-8B3F-FCA455ADA7A4}">
      <dgm:prSet phldrT="[Text]"/>
      <dgm:spPr/>
      <dgm:t>
        <a:bodyPr/>
        <a:lstStyle/>
        <a:p>
          <a:r>
            <a:rPr lang="en-US" dirty="0" smtClean="0"/>
            <a:t>Outputs </a:t>
          </a:r>
          <a:endParaRPr lang="en-US" dirty="0"/>
        </a:p>
      </dgm:t>
    </dgm:pt>
    <dgm:pt modelId="{15009678-EDDB-4B97-AC65-A2FA9205AE5F}" type="parTrans" cxnId="{40FD8C3F-192E-4A94-884F-B95303D43EDD}">
      <dgm:prSet/>
      <dgm:spPr/>
      <dgm:t>
        <a:bodyPr/>
        <a:lstStyle/>
        <a:p>
          <a:endParaRPr lang="en-US"/>
        </a:p>
      </dgm:t>
    </dgm:pt>
    <dgm:pt modelId="{F394AF00-35AF-4AAF-A1F6-369DAC84438F}" type="sibTrans" cxnId="{40FD8C3F-192E-4A94-884F-B95303D43EDD}">
      <dgm:prSet/>
      <dgm:spPr/>
      <dgm:t>
        <a:bodyPr/>
        <a:lstStyle/>
        <a:p>
          <a:endParaRPr lang="en-US"/>
        </a:p>
      </dgm:t>
    </dgm:pt>
    <dgm:pt modelId="{02E41B3C-FA0A-416E-A536-317B7DA884AB}">
      <dgm:prSet phldrT="[Text]"/>
      <dgm:spPr/>
      <dgm:t>
        <a:bodyPr/>
        <a:lstStyle/>
        <a:p>
          <a:r>
            <a:rPr lang="en-US" dirty="0" smtClean="0"/>
            <a:t>The resources – such as labor, money, materials and energy – that are converted into outputs</a:t>
          </a:r>
          <a:endParaRPr lang="en-US" dirty="0"/>
        </a:p>
      </dgm:t>
    </dgm:pt>
    <dgm:pt modelId="{096016AF-7041-42EB-B51F-BADBC5645D37}" type="parTrans" cxnId="{833CF036-AFB8-43BE-8939-D2727991AC5B}">
      <dgm:prSet/>
      <dgm:spPr/>
      <dgm:t>
        <a:bodyPr/>
        <a:lstStyle/>
        <a:p>
          <a:endParaRPr lang="en-US"/>
        </a:p>
      </dgm:t>
    </dgm:pt>
    <dgm:pt modelId="{0F31004B-C709-42D3-8D8C-5620BCB49C82}" type="sibTrans" cxnId="{833CF036-AFB8-43BE-8939-D2727991AC5B}">
      <dgm:prSet/>
      <dgm:spPr/>
      <dgm:t>
        <a:bodyPr/>
        <a:lstStyle/>
        <a:p>
          <a:endParaRPr lang="en-US"/>
        </a:p>
      </dgm:t>
    </dgm:pt>
    <dgm:pt modelId="{D9EA52BD-2895-46DA-B1A2-B9E64B47EBEE}">
      <dgm:prSet phldrT="[Text]"/>
      <dgm:spPr/>
      <dgm:t>
        <a:bodyPr/>
        <a:lstStyle/>
        <a:p>
          <a:r>
            <a:rPr lang="en-US" dirty="0" smtClean="0"/>
            <a:t>The goods, services and ideas that result from conversion of inputs</a:t>
          </a:r>
          <a:endParaRPr lang="en-US" dirty="0"/>
        </a:p>
      </dgm:t>
    </dgm:pt>
    <dgm:pt modelId="{62C38FB3-D1BA-4A5C-B082-96AAEFDFDCFA}" type="parTrans" cxnId="{67612D03-81EA-47DF-B160-4A4A285B0F82}">
      <dgm:prSet/>
      <dgm:spPr/>
      <dgm:t>
        <a:bodyPr/>
        <a:lstStyle/>
        <a:p>
          <a:endParaRPr lang="en-US"/>
        </a:p>
      </dgm:t>
    </dgm:pt>
    <dgm:pt modelId="{32BAFD63-BC1A-4F0F-AD7D-FEF81A45FDB3}" type="sibTrans" cxnId="{67612D03-81EA-47DF-B160-4A4A285B0F82}">
      <dgm:prSet/>
      <dgm:spPr/>
      <dgm:t>
        <a:bodyPr/>
        <a:lstStyle/>
        <a:p>
          <a:endParaRPr lang="en-US"/>
        </a:p>
      </dgm:t>
    </dgm:pt>
    <dgm:pt modelId="{AF996516-7ED8-4ECF-A6FC-DA01D0BF2661}" type="pres">
      <dgm:prSet presAssocID="{62FD2FD0-E5A4-4751-B473-34E496B9E9A2}" presName="Name0" presStyleCnt="0">
        <dgm:presLayoutVars>
          <dgm:dir/>
          <dgm:animLvl val="lvl"/>
          <dgm:resizeHandles/>
        </dgm:presLayoutVars>
      </dgm:prSet>
      <dgm:spPr/>
    </dgm:pt>
    <dgm:pt modelId="{B78EF50A-1CCB-48A5-9D2B-D7E1FA5995A8}" type="pres">
      <dgm:prSet presAssocID="{5899FAB8-747E-45DE-AFAF-AE03637135D5}" presName="linNode" presStyleCnt="0"/>
      <dgm:spPr/>
    </dgm:pt>
    <dgm:pt modelId="{37A33535-8D0B-4086-8D38-5AEB683F8BD6}" type="pres">
      <dgm:prSet presAssocID="{5899FAB8-747E-45DE-AFAF-AE03637135D5}" presName="parentShp" presStyleLbl="node1" presStyleIdx="0" presStyleCnt="2" custScaleX="513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5E5D19-FE41-48DA-B994-CD45B20832BA}" type="pres">
      <dgm:prSet presAssocID="{5899FAB8-747E-45DE-AFAF-AE03637135D5}" presName="childShp" presStyleLbl="bgAccFollowNode1" presStyleIdx="0" presStyleCnt="2" custScaleX="1354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7B1ADF-7C84-4898-8B49-60A3937DF535}" type="pres">
      <dgm:prSet presAssocID="{9A6B7031-629B-4DB7-9031-95A79CC94FF0}" presName="spacing" presStyleCnt="0"/>
      <dgm:spPr/>
    </dgm:pt>
    <dgm:pt modelId="{F4563164-E0EC-42C7-B1E1-A44E8AC06F42}" type="pres">
      <dgm:prSet presAssocID="{7CA40F62-7AD7-4A61-8B3F-FCA455ADA7A4}" presName="linNode" presStyleCnt="0"/>
      <dgm:spPr/>
    </dgm:pt>
    <dgm:pt modelId="{CB2ABD2A-9436-4E66-AAF4-4F838BBD3231}" type="pres">
      <dgm:prSet presAssocID="{7CA40F62-7AD7-4A61-8B3F-FCA455ADA7A4}" presName="parentShp" presStyleLbl="node1" presStyleIdx="1" presStyleCnt="2" custScaleX="513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71B1BA-7869-483B-AFDB-E11B815B448C}" type="pres">
      <dgm:prSet presAssocID="{7CA40F62-7AD7-4A61-8B3F-FCA455ADA7A4}" presName="childShp" presStyleLbl="bgAccFollowNode1" presStyleIdx="1" presStyleCnt="2" custScaleX="132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612D03-81EA-47DF-B160-4A4A285B0F82}" srcId="{7CA40F62-7AD7-4A61-8B3F-FCA455ADA7A4}" destId="{D9EA52BD-2895-46DA-B1A2-B9E64B47EBEE}" srcOrd="0" destOrd="0" parTransId="{62C38FB3-D1BA-4A5C-B082-96AAEFDFDCFA}" sibTransId="{32BAFD63-BC1A-4F0F-AD7D-FEF81A45FDB3}"/>
    <dgm:cxn modelId="{96F27043-85C0-42D0-B8AE-2935ABE6F31A}" type="presOf" srcId="{7CA40F62-7AD7-4A61-8B3F-FCA455ADA7A4}" destId="{CB2ABD2A-9436-4E66-AAF4-4F838BBD3231}" srcOrd="0" destOrd="0" presId="urn:microsoft.com/office/officeart/2005/8/layout/vList6"/>
    <dgm:cxn modelId="{9182DF0E-D799-443C-A12B-179F572C0CD6}" type="presOf" srcId="{62FD2FD0-E5A4-4751-B473-34E496B9E9A2}" destId="{AF996516-7ED8-4ECF-A6FC-DA01D0BF2661}" srcOrd="0" destOrd="0" presId="urn:microsoft.com/office/officeart/2005/8/layout/vList6"/>
    <dgm:cxn modelId="{9F93ADA5-5021-4603-AD79-F25367C5D91D}" type="presOf" srcId="{D9EA52BD-2895-46DA-B1A2-B9E64B47EBEE}" destId="{5B71B1BA-7869-483B-AFDB-E11B815B448C}" srcOrd="0" destOrd="0" presId="urn:microsoft.com/office/officeart/2005/8/layout/vList6"/>
    <dgm:cxn modelId="{40FD8C3F-192E-4A94-884F-B95303D43EDD}" srcId="{62FD2FD0-E5A4-4751-B473-34E496B9E9A2}" destId="{7CA40F62-7AD7-4A61-8B3F-FCA455ADA7A4}" srcOrd="1" destOrd="0" parTransId="{15009678-EDDB-4B97-AC65-A2FA9205AE5F}" sibTransId="{F394AF00-35AF-4AAF-A1F6-369DAC84438F}"/>
    <dgm:cxn modelId="{833CF036-AFB8-43BE-8939-D2727991AC5B}" srcId="{5899FAB8-747E-45DE-AFAF-AE03637135D5}" destId="{02E41B3C-FA0A-416E-A536-317B7DA884AB}" srcOrd="0" destOrd="0" parTransId="{096016AF-7041-42EB-B51F-BADBC5645D37}" sibTransId="{0F31004B-C709-42D3-8D8C-5620BCB49C82}"/>
    <dgm:cxn modelId="{92B5D35F-A322-4E26-9CA9-F68BFD569C42}" type="presOf" srcId="{5899FAB8-747E-45DE-AFAF-AE03637135D5}" destId="{37A33535-8D0B-4086-8D38-5AEB683F8BD6}" srcOrd="0" destOrd="0" presId="urn:microsoft.com/office/officeart/2005/8/layout/vList6"/>
    <dgm:cxn modelId="{B21126A7-2EAD-4AF7-BCE1-142A8996BB6E}" srcId="{62FD2FD0-E5A4-4751-B473-34E496B9E9A2}" destId="{5899FAB8-747E-45DE-AFAF-AE03637135D5}" srcOrd="0" destOrd="0" parTransId="{4B3781B6-8446-4A5B-A52E-80C5AD3CA36D}" sibTransId="{9A6B7031-629B-4DB7-9031-95A79CC94FF0}"/>
    <dgm:cxn modelId="{B145869E-A80A-4145-8192-7EBEC62FF211}" type="presOf" srcId="{02E41B3C-FA0A-416E-A536-317B7DA884AB}" destId="{765E5D19-FE41-48DA-B994-CD45B20832BA}" srcOrd="0" destOrd="0" presId="urn:microsoft.com/office/officeart/2005/8/layout/vList6"/>
    <dgm:cxn modelId="{F2C8A770-D22D-4776-A95B-5AB923972D81}" type="presParOf" srcId="{AF996516-7ED8-4ECF-A6FC-DA01D0BF2661}" destId="{B78EF50A-1CCB-48A5-9D2B-D7E1FA5995A8}" srcOrd="0" destOrd="0" presId="urn:microsoft.com/office/officeart/2005/8/layout/vList6"/>
    <dgm:cxn modelId="{E27280CB-EAE4-4881-8E78-4855122EE7B0}" type="presParOf" srcId="{B78EF50A-1CCB-48A5-9D2B-D7E1FA5995A8}" destId="{37A33535-8D0B-4086-8D38-5AEB683F8BD6}" srcOrd="0" destOrd="0" presId="urn:microsoft.com/office/officeart/2005/8/layout/vList6"/>
    <dgm:cxn modelId="{38D7DF1A-5ABD-4242-825C-C8D23C562DF9}" type="presParOf" srcId="{B78EF50A-1CCB-48A5-9D2B-D7E1FA5995A8}" destId="{765E5D19-FE41-48DA-B994-CD45B20832BA}" srcOrd="1" destOrd="0" presId="urn:microsoft.com/office/officeart/2005/8/layout/vList6"/>
    <dgm:cxn modelId="{1F24FC0A-2CD7-4F7C-942F-565D687B2DB0}" type="presParOf" srcId="{AF996516-7ED8-4ECF-A6FC-DA01D0BF2661}" destId="{AA7B1ADF-7C84-4898-8B49-60A3937DF535}" srcOrd="1" destOrd="0" presId="urn:microsoft.com/office/officeart/2005/8/layout/vList6"/>
    <dgm:cxn modelId="{C441BC71-2F95-4A6F-840B-6B0051B31DFD}" type="presParOf" srcId="{AF996516-7ED8-4ECF-A6FC-DA01D0BF2661}" destId="{F4563164-E0EC-42C7-B1E1-A44E8AC06F42}" srcOrd="2" destOrd="0" presId="urn:microsoft.com/office/officeart/2005/8/layout/vList6"/>
    <dgm:cxn modelId="{F948B654-229D-4B69-AA6C-D25F9F2D43B6}" type="presParOf" srcId="{F4563164-E0EC-42C7-B1E1-A44E8AC06F42}" destId="{CB2ABD2A-9436-4E66-AAF4-4F838BBD3231}" srcOrd="0" destOrd="0" presId="urn:microsoft.com/office/officeart/2005/8/layout/vList6"/>
    <dgm:cxn modelId="{9E0199A6-CA6F-4E11-A37C-B41518AE2137}" type="presParOf" srcId="{F4563164-E0EC-42C7-B1E1-A44E8AC06F42}" destId="{5B71B1BA-7869-483B-AFDB-E11B815B448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058A2F-6E9E-4A00-BCE7-61C576F3DB7D}" type="doc">
      <dgm:prSet loTypeId="urn:microsoft.com/office/officeart/2005/8/layout/hList1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C221063-B620-4C8A-8EAD-A849DCF9882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Standardization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1F2E7E7-2103-4F09-8211-0B2B7989A33A}" type="parTrans" cxnId="{7BCE537D-B05B-4312-962C-C60DE87972B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62F4AD-B4C2-442A-91E7-F99B72DF680C}" type="sibTrans" cxnId="{7BCE537D-B05B-4312-962C-C60DE87972B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863666F-99CC-4C99-96A7-8038E0F12C72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making of identical interchangeable components or products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9FEB2F7-0AC6-4151-B3D3-E8ED7D797F43}" type="parTrans" cxnId="{BC7DE34E-B9D8-49D8-AD90-23231281838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2751F35-D0AC-4E3F-8A1B-ED97482DE1D2}" type="sibTrans" cxnId="{BC7DE34E-B9D8-49D8-AD90-23231281838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4E41CA-FA9F-4D5C-B960-2D7E4D026A7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Modular Design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3D7FB06-5C96-4408-8A9E-EF3DE305C003}" type="parTrans" cxnId="{102FFB53-BA77-4AB5-8BFA-753A3BB104A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41D9FA4-39DF-47D8-9981-74C574F12F99}" type="sibTrans" cxnId="{102FFB53-BA77-4AB5-8BFA-753A3BB104A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233107A-03C7-4EA1-8B86-3A49F8E4ED1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creation of an item in self-contained units, or modules, that can be combined or interchanged to create different products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1F4323B-AF79-4AC2-B08B-32CD2DA4BF1B}" type="parTrans" cxnId="{F01E1548-CF7C-41D4-A2FA-4C1BD6FC95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EA681EE-DAC9-4A88-A99A-D5E51C9BF90D}" type="sibTrans" cxnId="{F01E1548-CF7C-41D4-A2FA-4C1BD6FC95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6E8A752-2A5E-45E8-82B7-7638CE10CE54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Customization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D745FB0-5617-4B7A-8DC8-ACB415DD8A3A}" type="parTrans" cxnId="{F92C8D2D-23D2-4BDE-B8A0-2464D1606F2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B173A90-821E-4799-B0FE-5E3AC5CFAE46}" type="sibTrans" cxnId="{F92C8D2D-23D2-4BDE-B8A0-2464D1606F2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7E318D1-8026-4937-BA49-6A558CFB034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Making products to meet a particular customer’s needs or wants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9D54FCD-99F1-468E-B213-E5416DCE597E}" type="parTrans" cxnId="{41F5A48A-98D5-442C-A24F-312D559874E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415405D-D8DE-473C-8F86-22E1976C3095}" type="sibTrans" cxnId="{41F5A48A-98D5-442C-A24F-312D559874E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E3DAD8-85E6-48AB-8AD4-826E07BD53AE}" type="pres">
      <dgm:prSet presAssocID="{31058A2F-6E9E-4A00-BCE7-61C576F3DB7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BE3857-C254-4F78-99EF-13FB07ECB123}" type="pres">
      <dgm:prSet presAssocID="{BC221063-B620-4C8A-8EAD-A849DCF9882F}" presName="composite" presStyleCnt="0"/>
      <dgm:spPr/>
    </dgm:pt>
    <dgm:pt modelId="{F09A5910-DCF0-4A64-A8F0-E8DDD6D48146}" type="pres">
      <dgm:prSet presAssocID="{BC221063-B620-4C8A-8EAD-A849DCF9882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2F343E-4A48-4A39-8C05-79967B73EA6A}" type="pres">
      <dgm:prSet presAssocID="{BC221063-B620-4C8A-8EAD-A849DCF9882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854C5D-F8C5-45ED-BD63-C5149CDEC9FD}" type="pres">
      <dgm:prSet presAssocID="{7862F4AD-B4C2-442A-91E7-F99B72DF680C}" presName="space" presStyleCnt="0"/>
      <dgm:spPr/>
    </dgm:pt>
    <dgm:pt modelId="{AF71C087-419C-4E40-AF00-1F1417AF6412}" type="pres">
      <dgm:prSet presAssocID="{574E41CA-FA9F-4D5C-B960-2D7E4D026A7B}" presName="composite" presStyleCnt="0"/>
      <dgm:spPr/>
    </dgm:pt>
    <dgm:pt modelId="{E627FE00-2123-436A-A164-B5A80F954A5B}" type="pres">
      <dgm:prSet presAssocID="{574E41CA-FA9F-4D5C-B960-2D7E4D026A7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878CD6-FE55-4C3C-9524-26C586B56F96}" type="pres">
      <dgm:prSet presAssocID="{574E41CA-FA9F-4D5C-B960-2D7E4D026A7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B80484-C516-40E2-8EBB-24F431B936D6}" type="pres">
      <dgm:prSet presAssocID="{441D9FA4-39DF-47D8-9981-74C574F12F99}" presName="space" presStyleCnt="0"/>
      <dgm:spPr/>
    </dgm:pt>
    <dgm:pt modelId="{935CDE7D-329B-4AFB-8F1E-BB5978E34248}" type="pres">
      <dgm:prSet presAssocID="{F6E8A752-2A5E-45E8-82B7-7638CE10CE54}" presName="composite" presStyleCnt="0"/>
      <dgm:spPr/>
    </dgm:pt>
    <dgm:pt modelId="{9533B751-2BDE-4AF6-BDB3-93B87FF9944D}" type="pres">
      <dgm:prSet presAssocID="{F6E8A752-2A5E-45E8-82B7-7638CE10CE5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C92D56-A89A-476A-BA47-6CCDB88CB593}" type="pres">
      <dgm:prSet presAssocID="{F6E8A752-2A5E-45E8-82B7-7638CE10CE5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CFB454-6E90-4463-A743-404E07C7125F}" type="presOf" srcId="{F6E8A752-2A5E-45E8-82B7-7638CE10CE54}" destId="{9533B751-2BDE-4AF6-BDB3-93B87FF9944D}" srcOrd="0" destOrd="0" presId="urn:microsoft.com/office/officeart/2005/8/layout/hList1"/>
    <dgm:cxn modelId="{F1002A28-B26F-4E2E-8454-C75FD973ECB4}" type="presOf" srcId="{BC221063-B620-4C8A-8EAD-A849DCF9882F}" destId="{F09A5910-DCF0-4A64-A8F0-E8DDD6D48146}" srcOrd="0" destOrd="0" presId="urn:microsoft.com/office/officeart/2005/8/layout/hList1"/>
    <dgm:cxn modelId="{F92C8D2D-23D2-4BDE-B8A0-2464D1606F2F}" srcId="{31058A2F-6E9E-4A00-BCE7-61C576F3DB7D}" destId="{F6E8A752-2A5E-45E8-82B7-7638CE10CE54}" srcOrd="2" destOrd="0" parTransId="{1D745FB0-5617-4B7A-8DC8-ACB415DD8A3A}" sibTransId="{9B173A90-821E-4799-B0FE-5E3AC5CFAE46}"/>
    <dgm:cxn modelId="{41F5A48A-98D5-442C-A24F-312D559874E7}" srcId="{F6E8A752-2A5E-45E8-82B7-7638CE10CE54}" destId="{07E318D1-8026-4937-BA49-6A558CFB034C}" srcOrd="0" destOrd="0" parTransId="{89D54FCD-99F1-468E-B213-E5416DCE597E}" sibTransId="{0415405D-D8DE-473C-8F86-22E1976C3095}"/>
    <dgm:cxn modelId="{7BCE537D-B05B-4312-962C-C60DE87972B8}" srcId="{31058A2F-6E9E-4A00-BCE7-61C576F3DB7D}" destId="{BC221063-B620-4C8A-8EAD-A849DCF9882F}" srcOrd="0" destOrd="0" parTransId="{F1F2E7E7-2103-4F09-8211-0B2B7989A33A}" sibTransId="{7862F4AD-B4C2-442A-91E7-F99B72DF680C}"/>
    <dgm:cxn modelId="{E24F4FA8-B7C5-4266-8A92-81CFA47713F8}" type="presOf" srcId="{31058A2F-6E9E-4A00-BCE7-61C576F3DB7D}" destId="{48E3DAD8-85E6-48AB-8AD4-826E07BD53AE}" srcOrd="0" destOrd="0" presId="urn:microsoft.com/office/officeart/2005/8/layout/hList1"/>
    <dgm:cxn modelId="{7F889971-A87C-471A-8358-741FBCB4C650}" type="presOf" srcId="{07E318D1-8026-4937-BA49-6A558CFB034C}" destId="{5EC92D56-A89A-476A-BA47-6CCDB88CB593}" srcOrd="0" destOrd="0" presId="urn:microsoft.com/office/officeart/2005/8/layout/hList1"/>
    <dgm:cxn modelId="{102FFB53-BA77-4AB5-8BFA-753A3BB104AA}" srcId="{31058A2F-6E9E-4A00-BCE7-61C576F3DB7D}" destId="{574E41CA-FA9F-4D5C-B960-2D7E4D026A7B}" srcOrd="1" destOrd="0" parTransId="{93D7FB06-5C96-4408-8A9E-EF3DE305C003}" sibTransId="{441D9FA4-39DF-47D8-9981-74C574F12F99}"/>
    <dgm:cxn modelId="{32FAD419-5BEB-4F7B-9964-6D743942699A}" type="presOf" srcId="{574E41CA-FA9F-4D5C-B960-2D7E4D026A7B}" destId="{E627FE00-2123-436A-A164-B5A80F954A5B}" srcOrd="0" destOrd="0" presId="urn:microsoft.com/office/officeart/2005/8/layout/hList1"/>
    <dgm:cxn modelId="{46FE4513-631C-40AA-A3CB-3F1061164E09}" type="presOf" srcId="{7233107A-03C7-4EA1-8B86-3A49F8E4ED18}" destId="{E2878CD6-FE55-4C3C-9524-26C586B56F96}" srcOrd="0" destOrd="0" presId="urn:microsoft.com/office/officeart/2005/8/layout/hList1"/>
    <dgm:cxn modelId="{F01E1548-CF7C-41D4-A2FA-4C1BD6FC9578}" srcId="{574E41CA-FA9F-4D5C-B960-2D7E4D026A7B}" destId="{7233107A-03C7-4EA1-8B86-3A49F8E4ED18}" srcOrd="0" destOrd="0" parTransId="{51F4323B-AF79-4AC2-B08B-32CD2DA4BF1B}" sibTransId="{9EA681EE-DAC9-4A88-A99A-D5E51C9BF90D}"/>
    <dgm:cxn modelId="{BC7DE34E-B9D8-49D8-AD90-23231281838E}" srcId="{BC221063-B620-4C8A-8EAD-A849DCF9882F}" destId="{C863666F-99CC-4C99-96A7-8038E0F12C72}" srcOrd="0" destOrd="0" parTransId="{79FEB2F7-0AC6-4151-B3D3-E8ED7D797F43}" sibTransId="{22751F35-D0AC-4E3F-8A1B-ED97482DE1D2}"/>
    <dgm:cxn modelId="{6B4AAC55-1C57-4A89-841D-1FB4F37FC2C9}" type="presOf" srcId="{C863666F-99CC-4C99-96A7-8038E0F12C72}" destId="{932F343E-4A48-4A39-8C05-79967B73EA6A}" srcOrd="0" destOrd="0" presId="urn:microsoft.com/office/officeart/2005/8/layout/hList1"/>
    <dgm:cxn modelId="{D5695A8D-5E37-4E15-8823-395DABCC68E5}" type="presParOf" srcId="{48E3DAD8-85E6-48AB-8AD4-826E07BD53AE}" destId="{1ABE3857-C254-4F78-99EF-13FB07ECB123}" srcOrd="0" destOrd="0" presId="urn:microsoft.com/office/officeart/2005/8/layout/hList1"/>
    <dgm:cxn modelId="{C6B498C1-929F-4E10-BFD1-18A970FD7F80}" type="presParOf" srcId="{1ABE3857-C254-4F78-99EF-13FB07ECB123}" destId="{F09A5910-DCF0-4A64-A8F0-E8DDD6D48146}" srcOrd="0" destOrd="0" presId="urn:microsoft.com/office/officeart/2005/8/layout/hList1"/>
    <dgm:cxn modelId="{39E38715-E114-40D4-8BB3-CFF4EA2A39D9}" type="presParOf" srcId="{1ABE3857-C254-4F78-99EF-13FB07ECB123}" destId="{932F343E-4A48-4A39-8C05-79967B73EA6A}" srcOrd="1" destOrd="0" presId="urn:microsoft.com/office/officeart/2005/8/layout/hList1"/>
    <dgm:cxn modelId="{893B8CF9-CA50-4ACF-9980-D62F24A3A400}" type="presParOf" srcId="{48E3DAD8-85E6-48AB-8AD4-826E07BD53AE}" destId="{8E854C5D-F8C5-45ED-BD63-C5149CDEC9FD}" srcOrd="1" destOrd="0" presId="urn:microsoft.com/office/officeart/2005/8/layout/hList1"/>
    <dgm:cxn modelId="{0980C2F4-5062-4A77-83FE-F09279C73D7D}" type="presParOf" srcId="{48E3DAD8-85E6-48AB-8AD4-826E07BD53AE}" destId="{AF71C087-419C-4E40-AF00-1F1417AF6412}" srcOrd="2" destOrd="0" presId="urn:microsoft.com/office/officeart/2005/8/layout/hList1"/>
    <dgm:cxn modelId="{71B665D8-E22F-421C-927A-01BC87EA1204}" type="presParOf" srcId="{AF71C087-419C-4E40-AF00-1F1417AF6412}" destId="{E627FE00-2123-436A-A164-B5A80F954A5B}" srcOrd="0" destOrd="0" presId="urn:microsoft.com/office/officeart/2005/8/layout/hList1"/>
    <dgm:cxn modelId="{73618DF5-F83A-482C-934A-5D77EC13CE74}" type="presParOf" srcId="{AF71C087-419C-4E40-AF00-1F1417AF6412}" destId="{E2878CD6-FE55-4C3C-9524-26C586B56F96}" srcOrd="1" destOrd="0" presId="urn:microsoft.com/office/officeart/2005/8/layout/hList1"/>
    <dgm:cxn modelId="{66A7F406-2848-4625-ABA9-05FFBE1FED23}" type="presParOf" srcId="{48E3DAD8-85E6-48AB-8AD4-826E07BD53AE}" destId="{06B80484-C516-40E2-8EBB-24F431B936D6}" srcOrd="3" destOrd="0" presId="urn:microsoft.com/office/officeart/2005/8/layout/hList1"/>
    <dgm:cxn modelId="{6C5B4E76-7D9A-4A4F-BCDE-B43977961450}" type="presParOf" srcId="{48E3DAD8-85E6-48AB-8AD4-826E07BD53AE}" destId="{935CDE7D-329B-4AFB-8F1E-BB5978E34248}" srcOrd="4" destOrd="0" presId="urn:microsoft.com/office/officeart/2005/8/layout/hList1"/>
    <dgm:cxn modelId="{82D6C3BC-CEAD-4BE2-8412-5B3EA730BBDB}" type="presParOf" srcId="{935CDE7D-329B-4AFB-8F1E-BB5978E34248}" destId="{9533B751-2BDE-4AF6-BDB3-93B87FF9944D}" srcOrd="0" destOrd="0" presId="urn:microsoft.com/office/officeart/2005/8/layout/hList1"/>
    <dgm:cxn modelId="{1F6A0548-1859-49A0-B97F-7BB8A2676217}" type="presParOf" srcId="{935CDE7D-329B-4AFB-8F1E-BB5978E34248}" destId="{5EC92D56-A89A-476A-BA47-6CCDB88CB59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913517-46FB-4B13-A538-54478D77CA86}" type="doc">
      <dgm:prSet loTypeId="urn:microsoft.com/office/officeart/2005/8/layout/vList2" loCatId="list" qsTypeId="urn:microsoft.com/office/officeart/2005/8/quickstyle/3d2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9D138B9E-BAEE-444C-8667-CFD953E95DDA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Capacity</a:t>
          </a:r>
          <a:r>
            <a:rPr lang="en-US" sz="3300" dirty="0" smtClean="0">
              <a:latin typeface="Arial" pitchFamily="34" charset="0"/>
              <a:cs typeface="Arial" pitchFamily="34" charset="0"/>
            </a:rPr>
            <a:t> </a:t>
          </a:r>
          <a:endParaRPr lang="en-US" sz="3300" dirty="0">
            <a:latin typeface="Arial" pitchFamily="34" charset="0"/>
            <a:cs typeface="Arial" pitchFamily="34" charset="0"/>
          </a:endParaRPr>
        </a:p>
      </dgm:t>
    </dgm:pt>
    <dgm:pt modelId="{89370F00-073B-4832-8135-E7B875E63DCF}" type="parTrans" cxnId="{BF6E259B-8733-465D-A841-2BFE042D86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75B07DF-E607-45EB-8DD5-7BACE1D1B10E}" type="sibTrans" cxnId="{BF6E259B-8733-465D-A841-2BFE042D86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EBA303D-CE90-49E9-8FD2-D60991B67C2C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maximum load that an organizational unit can carry or operate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496C8144-AB8E-4444-AA6C-67F74CDDE00E}" type="parTrans" cxnId="{AC7CEFAC-8718-44EB-BDDE-89BBECF49B4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2FB99F-B2FE-432D-9E4F-F3603B0FCEEA}" type="sibTrans" cxnId="{AC7CEFAC-8718-44EB-BDDE-89BBECF49B4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8D7B441-B814-4056-A8F7-9580D6A39E7C}" type="pres">
      <dgm:prSet presAssocID="{A1913517-46FB-4B13-A538-54478D77CA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170EC4-246B-45A7-BBEE-6E641CA75BD6}" type="pres">
      <dgm:prSet presAssocID="{9D138B9E-BAEE-444C-8667-CFD953E95DDA}" presName="parentText" presStyleLbl="node1" presStyleIdx="0" presStyleCnt="1" custScaleY="8544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2F32F2-8B34-4FE5-B0A5-193FF41BC073}" type="pres">
      <dgm:prSet presAssocID="{9D138B9E-BAEE-444C-8667-CFD953E95DD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6E259B-8733-465D-A841-2BFE042D8678}" srcId="{A1913517-46FB-4B13-A538-54478D77CA86}" destId="{9D138B9E-BAEE-444C-8667-CFD953E95DDA}" srcOrd="0" destOrd="0" parTransId="{89370F00-073B-4832-8135-E7B875E63DCF}" sibTransId="{A75B07DF-E607-45EB-8DD5-7BACE1D1B10E}"/>
    <dgm:cxn modelId="{AC7CEFAC-8718-44EB-BDDE-89BBECF49B43}" srcId="{9D138B9E-BAEE-444C-8667-CFD953E95DDA}" destId="{AEBA303D-CE90-49E9-8FD2-D60991B67C2C}" srcOrd="0" destOrd="0" parTransId="{496C8144-AB8E-4444-AA6C-67F74CDDE00E}" sibTransId="{902FB99F-B2FE-432D-9E4F-F3603B0FCEEA}"/>
    <dgm:cxn modelId="{6ADFF851-950F-463D-91CD-F4309A7390E0}" type="presOf" srcId="{A1913517-46FB-4B13-A538-54478D77CA86}" destId="{B8D7B441-B814-4056-A8F7-9580D6A39E7C}" srcOrd="0" destOrd="0" presId="urn:microsoft.com/office/officeart/2005/8/layout/vList2"/>
    <dgm:cxn modelId="{6776ADBE-CFFE-492F-9D08-4C28FBCBA5DD}" type="presOf" srcId="{AEBA303D-CE90-49E9-8FD2-D60991B67C2C}" destId="{A52F32F2-8B34-4FE5-B0A5-193FF41BC073}" srcOrd="0" destOrd="0" presId="urn:microsoft.com/office/officeart/2005/8/layout/vList2"/>
    <dgm:cxn modelId="{2DCFA8F7-9268-418F-B859-FBA30509E95B}" type="presOf" srcId="{9D138B9E-BAEE-444C-8667-CFD953E95DDA}" destId="{44170EC4-246B-45A7-BBEE-6E641CA75BD6}" srcOrd="0" destOrd="0" presId="urn:microsoft.com/office/officeart/2005/8/layout/vList2"/>
    <dgm:cxn modelId="{36D2F36B-F7B6-4473-8E60-3522CA39F476}" type="presParOf" srcId="{B8D7B441-B814-4056-A8F7-9580D6A39E7C}" destId="{44170EC4-246B-45A7-BBEE-6E641CA75BD6}" srcOrd="0" destOrd="0" presId="urn:microsoft.com/office/officeart/2005/8/layout/vList2"/>
    <dgm:cxn modelId="{719A9D86-CE34-4073-8492-59898A2201C7}" type="presParOf" srcId="{B8D7B441-B814-4056-A8F7-9580D6A39E7C}" destId="{A52F32F2-8B34-4FE5-B0A5-193FF41BC07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ABE75B8-13D2-4A1E-BAAB-AF260C042EA9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02ED58-1C59-4115-85EB-C14BAD5E3987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Facility Location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86AED06-099D-4EBC-89CB-7A14524A11B5}" type="parTrans" cxnId="{B78CB6C8-62C8-400F-9E9F-5D6D9956FFF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0442093-36D8-4E02-8B53-1195C7D81000}" type="sibTrans" cxnId="{B78CB6C8-62C8-400F-9E9F-5D6D9956FFF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98581FF-439D-4669-8FB0-7E4FFD086FF7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 complex and costly decision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69385D8-0FDA-44E0-BF65-D2621A4EDD81}" type="parTrans" cxnId="{6693F8D3-5007-44B0-93EF-94E1CF33A51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26929FD-9F4B-47E6-BC1F-375D308143F4}" type="sibTrans" cxnId="{6693F8D3-5007-44B0-93EF-94E1CF33A51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331F8AD-A17C-4BDB-8873-2BBCF82DD830}" type="pres">
      <dgm:prSet presAssocID="{6ABE75B8-13D2-4A1E-BAAB-AF260C042EA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EFB86F-4DBC-431B-BA7D-D328E2B27828}" type="pres">
      <dgm:prSet presAssocID="{8102ED58-1C59-4115-85EB-C14BAD5E3987}" presName="parentLin" presStyleCnt="0"/>
      <dgm:spPr/>
    </dgm:pt>
    <dgm:pt modelId="{BCB312F4-2A40-4E90-B1A8-0556C544F81A}" type="pres">
      <dgm:prSet presAssocID="{8102ED58-1C59-4115-85EB-C14BAD5E3987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E08163B6-E221-4471-9C98-0BE640A81DC7}" type="pres">
      <dgm:prSet presAssocID="{8102ED58-1C59-4115-85EB-C14BAD5E398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22C767-D750-48E1-81E6-00FE519BBD5B}" type="pres">
      <dgm:prSet presAssocID="{8102ED58-1C59-4115-85EB-C14BAD5E3987}" presName="negativeSpace" presStyleCnt="0"/>
      <dgm:spPr/>
    </dgm:pt>
    <dgm:pt modelId="{64D9322E-645D-4634-A6D7-45EB16C87B79}" type="pres">
      <dgm:prSet presAssocID="{8102ED58-1C59-4115-85EB-C14BAD5E3987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3D32BB-99C3-494E-8F78-78E09C21E8D9}" type="presOf" srcId="{8102ED58-1C59-4115-85EB-C14BAD5E3987}" destId="{BCB312F4-2A40-4E90-B1A8-0556C544F81A}" srcOrd="0" destOrd="0" presId="urn:microsoft.com/office/officeart/2005/8/layout/list1"/>
    <dgm:cxn modelId="{5B16EB35-0975-4EAB-9096-4B97289FB2ED}" type="presOf" srcId="{398581FF-439D-4669-8FB0-7E4FFD086FF7}" destId="{64D9322E-645D-4634-A6D7-45EB16C87B79}" srcOrd="0" destOrd="0" presId="urn:microsoft.com/office/officeart/2005/8/layout/list1"/>
    <dgm:cxn modelId="{9478B5DB-091C-4488-985D-88CC95BC0BB1}" type="presOf" srcId="{8102ED58-1C59-4115-85EB-C14BAD5E3987}" destId="{E08163B6-E221-4471-9C98-0BE640A81DC7}" srcOrd="1" destOrd="0" presId="urn:microsoft.com/office/officeart/2005/8/layout/list1"/>
    <dgm:cxn modelId="{86DD1E13-CE5B-43CF-A455-92282C9DF540}" type="presOf" srcId="{6ABE75B8-13D2-4A1E-BAAB-AF260C042EA9}" destId="{B331F8AD-A17C-4BDB-8873-2BBCF82DD830}" srcOrd="0" destOrd="0" presId="urn:microsoft.com/office/officeart/2005/8/layout/list1"/>
    <dgm:cxn modelId="{6693F8D3-5007-44B0-93EF-94E1CF33A51F}" srcId="{8102ED58-1C59-4115-85EB-C14BAD5E3987}" destId="{398581FF-439D-4669-8FB0-7E4FFD086FF7}" srcOrd="0" destOrd="0" parTransId="{C69385D8-0FDA-44E0-BF65-D2621A4EDD81}" sibTransId="{526929FD-9F4B-47E6-BC1F-375D308143F4}"/>
    <dgm:cxn modelId="{B78CB6C8-62C8-400F-9E9F-5D6D9956FFF5}" srcId="{6ABE75B8-13D2-4A1E-BAAB-AF260C042EA9}" destId="{8102ED58-1C59-4115-85EB-C14BAD5E3987}" srcOrd="0" destOrd="0" parTransId="{586AED06-099D-4EBC-89CB-7A14524A11B5}" sibTransId="{B0442093-36D8-4E02-8B53-1195C7D81000}"/>
    <dgm:cxn modelId="{14CDDF7A-1C69-44F9-B175-4E588DA126FD}" type="presParOf" srcId="{B331F8AD-A17C-4BDB-8873-2BBCF82DD830}" destId="{7BEFB86F-4DBC-431B-BA7D-D328E2B27828}" srcOrd="0" destOrd="0" presId="urn:microsoft.com/office/officeart/2005/8/layout/list1"/>
    <dgm:cxn modelId="{9905AADF-0ED5-48E6-9C63-F2D4E1B6965E}" type="presParOf" srcId="{7BEFB86F-4DBC-431B-BA7D-D328E2B27828}" destId="{BCB312F4-2A40-4E90-B1A8-0556C544F81A}" srcOrd="0" destOrd="0" presId="urn:microsoft.com/office/officeart/2005/8/layout/list1"/>
    <dgm:cxn modelId="{B261A247-F73C-4A39-BEDE-5538D5CEAFCD}" type="presParOf" srcId="{7BEFB86F-4DBC-431B-BA7D-D328E2B27828}" destId="{E08163B6-E221-4471-9C98-0BE640A81DC7}" srcOrd="1" destOrd="0" presId="urn:microsoft.com/office/officeart/2005/8/layout/list1"/>
    <dgm:cxn modelId="{87E31D19-D932-498A-B74C-8C7B3D0BC792}" type="presParOf" srcId="{B331F8AD-A17C-4BDB-8873-2BBCF82DD830}" destId="{6C22C767-D750-48E1-81E6-00FE519BBD5B}" srcOrd="1" destOrd="0" presId="urn:microsoft.com/office/officeart/2005/8/layout/list1"/>
    <dgm:cxn modelId="{3892076E-D1B8-4CFC-97BA-6396F438EB31}" type="presParOf" srcId="{B331F8AD-A17C-4BDB-8873-2BBCF82DD830}" destId="{64D9322E-645D-4634-A6D7-45EB16C87B7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ECD71B7-1CEB-4F87-9C90-DD08E5735535}" type="doc">
      <dgm:prSet loTypeId="urn:microsoft.com/office/officeart/2005/8/layout/process3" loCatId="process" qsTypeId="urn:microsoft.com/office/officeart/2005/8/quickstyle/3d2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D103EBEB-1C53-4C15-B9D0-161C6999644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 layout that brings all resources required to create the product to a central location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87334D1-1D2C-421B-96A0-7C17E73A9613}" type="parTrans" cxnId="{308DFAFB-78C8-407A-BADD-845D380DCF5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99649B1-BD10-41CB-86F0-7CEB1501411B}" type="sibTrans" cxnId="{308DFAFB-78C8-407A-BADD-845D380DCF5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C8F64EF-CC05-44A6-81F3-59BB38821C2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Fixed-Position Layout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592EE85-02D4-4CF5-BEF9-3F370CCE7ECD}" type="parTrans" cxnId="{2EB6C942-91F6-4AAD-9752-037B4DC9BF0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1336765-CE04-40B5-8D13-A12AB568FCC4}" type="sibTrans" cxnId="{2EB6C942-91F6-4AAD-9752-037B4DC9BF0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5776570-9E60-44AC-937D-5D0AB809CF53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Project Organizations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2500757-593A-4AB0-BD2D-0F562E66ABB7}" type="parTrans" cxnId="{CFE82100-FE16-4CBC-8767-0D720E1CC951}">
      <dgm:prSet/>
      <dgm:spPr/>
      <dgm:t>
        <a:bodyPr/>
        <a:lstStyle/>
        <a:p>
          <a:endParaRPr lang="en-US"/>
        </a:p>
      </dgm:t>
    </dgm:pt>
    <dgm:pt modelId="{7BA2C7D9-1EE5-4F02-8FAA-537F905F2CEC}" type="sibTrans" cxnId="{CFE82100-FE16-4CBC-8767-0D720E1CC951}">
      <dgm:prSet/>
      <dgm:spPr/>
      <dgm:t>
        <a:bodyPr/>
        <a:lstStyle/>
        <a:p>
          <a:endParaRPr lang="en-US"/>
        </a:p>
      </dgm:t>
    </dgm:pt>
    <dgm:pt modelId="{19EA0ABA-9668-4891-BDCA-0702C143D542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Companies using a fixed-position layout because it is typically involved in large, complex projects such as construction or exploration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9ECD725-DA72-48A7-BF2A-E2DB39A6134C}" type="parTrans" cxnId="{406D48CA-DEC5-4FCB-B626-488574E26DF2}">
      <dgm:prSet/>
      <dgm:spPr/>
      <dgm:t>
        <a:bodyPr/>
        <a:lstStyle/>
        <a:p>
          <a:endParaRPr lang="en-US"/>
        </a:p>
      </dgm:t>
    </dgm:pt>
    <dgm:pt modelId="{173AE681-DA80-4E05-B72B-35C77771F6A9}" type="sibTrans" cxnId="{406D48CA-DEC5-4FCB-B626-488574E26DF2}">
      <dgm:prSet/>
      <dgm:spPr/>
      <dgm:t>
        <a:bodyPr/>
        <a:lstStyle/>
        <a:p>
          <a:endParaRPr lang="en-US"/>
        </a:p>
      </dgm:t>
    </dgm:pt>
    <dgm:pt modelId="{12F7ADC5-FB2C-4723-B366-4E31A0F0559C}" type="pres">
      <dgm:prSet presAssocID="{BECD71B7-1CEB-4F87-9C90-DD08E573553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DB83CC-D619-4AD1-9EEE-01DB8976B6F2}" type="pres">
      <dgm:prSet presAssocID="{DC8F64EF-CC05-44A6-81F3-59BB38821C28}" presName="composite" presStyleCnt="0"/>
      <dgm:spPr/>
    </dgm:pt>
    <dgm:pt modelId="{93293691-750A-402C-A24B-94252C2D281C}" type="pres">
      <dgm:prSet presAssocID="{DC8F64EF-CC05-44A6-81F3-59BB38821C28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CC3F1D-E305-45FC-93C7-32B5FE8A7329}" type="pres">
      <dgm:prSet presAssocID="{DC8F64EF-CC05-44A6-81F3-59BB38821C28}" presName="parSh" presStyleLbl="node1" presStyleIdx="0" presStyleCnt="2"/>
      <dgm:spPr/>
      <dgm:t>
        <a:bodyPr/>
        <a:lstStyle/>
        <a:p>
          <a:endParaRPr lang="en-US"/>
        </a:p>
      </dgm:t>
    </dgm:pt>
    <dgm:pt modelId="{5FB7B08B-465D-4FDE-8ECF-2D67BB92A7BD}" type="pres">
      <dgm:prSet presAssocID="{DC8F64EF-CC05-44A6-81F3-59BB38821C28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F92649-C144-49C8-BA08-201A73198B39}" type="pres">
      <dgm:prSet presAssocID="{E1336765-CE04-40B5-8D13-A12AB568FCC4}" presName="sibTrans" presStyleLbl="sibTrans2D1" presStyleIdx="0" presStyleCnt="1"/>
      <dgm:spPr/>
      <dgm:t>
        <a:bodyPr/>
        <a:lstStyle/>
        <a:p>
          <a:endParaRPr lang="en-US"/>
        </a:p>
      </dgm:t>
    </dgm:pt>
    <dgm:pt modelId="{A0DC3FB1-EA5B-4ED8-ABA1-DF256BE59891}" type="pres">
      <dgm:prSet presAssocID="{E1336765-CE04-40B5-8D13-A12AB568FCC4}" presName="connTx" presStyleLbl="sibTrans2D1" presStyleIdx="0" presStyleCnt="1"/>
      <dgm:spPr/>
      <dgm:t>
        <a:bodyPr/>
        <a:lstStyle/>
        <a:p>
          <a:endParaRPr lang="en-US"/>
        </a:p>
      </dgm:t>
    </dgm:pt>
    <dgm:pt modelId="{4DCBE120-1B31-4242-B9AA-F9F2F9F08301}" type="pres">
      <dgm:prSet presAssocID="{75776570-9E60-44AC-937D-5D0AB809CF53}" presName="composite" presStyleCnt="0"/>
      <dgm:spPr/>
    </dgm:pt>
    <dgm:pt modelId="{1999BCE4-E4BF-4734-B35A-808DEA846DBB}" type="pres">
      <dgm:prSet presAssocID="{75776570-9E60-44AC-937D-5D0AB809CF53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D6FE39-917D-421E-9FC1-0AEE8AC6802C}" type="pres">
      <dgm:prSet presAssocID="{75776570-9E60-44AC-937D-5D0AB809CF53}" presName="parSh" presStyleLbl="node1" presStyleIdx="1" presStyleCnt="2"/>
      <dgm:spPr/>
      <dgm:t>
        <a:bodyPr/>
        <a:lstStyle/>
        <a:p>
          <a:endParaRPr lang="en-US"/>
        </a:p>
      </dgm:t>
    </dgm:pt>
    <dgm:pt modelId="{A43BD892-C1CC-43AD-A6A6-6FD0FFA45B0B}" type="pres">
      <dgm:prSet presAssocID="{75776570-9E60-44AC-937D-5D0AB809CF53}" presName="desTx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275BDF-435F-4830-95FB-205B66768283}" type="presOf" srcId="{DC8F64EF-CC05-44A6-81F3-59BB38821C28}" destId="{93293691-750A-402C-A24B-94252C2D281C}" srcOrd="0" destOrd="0" presId="urn:microsoft.com/office/officeart/2005/8/layout/process3"/>
    <dgm:cxn modelId="{C3D4B90E-287A-472D-A75E-FF3DB489C68B}" type="presOf" srcId="{75776570-9E60-44AC-937D-5D0AB809CF53}" destId="{1999BCE4-E4BF-4734-B35A-808DEA846DBB}" srcOrd="0" destOrd="0" presId="urn:microsoft.com/office/officeart/2005/8/layout/process3"/>
    <dgm:cxn modelId="{840175DA-FBE0-4D87-9B1B-400566A1C3E2}" type="presOf" srcId="{DC8F64EF-CC05-44A6-81F3-59BB38821C28}" destId="{CECC3F1D-E305-45FC-93C7-32B5FE8A7329}" srcOrd="1" destOrd="0" presId="urn:microsoft.com/office/officeart/2005/8/layout/process3"/>
    <dgm:cxn modelId="{9FF04573-89A6-44A3-8A91-DB6C344D547A}" type="presOf" srcId="{19EA0ABA-9668-4891-BDCA-0702C143D542}" destId="{A43BD892-C1CC-43AD-A6A6-6FD0FFA45B0B}" srcOrd="0" destOrd="0" presId="urn:microsoft.com/office/officeart/2005/8/layout/process3"/>
    <dgm:cxn modelId="{308DFAFB-78C8-407A-BADD-845D380DCF55}" srcId="{DC8F64EF-CC05-44A6-81F3-59BB38821C28}" destId="{D103EBEB-1C53-4C15-B9D0-161C69996449}" srcOrd="0" destOrd="0" parTransId="{B87334D1-1D2C-421B-96A0-7C17E73A9613}" sibTransId="{599649B1-BD10-41CB-86F0-7CEB1501411B}"/>
    <dgm:cxn modelId="{F161558C-3E45-490F-824C-8F9FBC557920}" type="presOf" srcId="{E1336765-CE04-40B5-8D13-A12AB568FCC4}" destId="{A0DC3FB1-EA5B-4ED8-ABA1-DF256BE59891}" srcOrd="1" destOrd="0" presId="urn:microsoft.com/office/officeart/2005/8/layout/process3"/>
    <dgm:cxn modelId="{CFE82100-FE16-4CBC-8767-0D720E1CC951}" srcId="{BECD71B7-1CEB-4F87-9C90-DD08E5735535}" destId="{75776570-9E60-44AC-937D-5D0AB809CF53}" srcOrd="1" destOrd="0" parTransId="{62500757-593A-4AB0-BD2D-0F562E66ABB7}" sibTransId="{7BA2C7D9-1EE5-4F02-8FAA-537F905F2CEC}"/>
    <dgm:cxn modelId="{2EB6C942-91F6-4AAD-9752-037B4DC9BF04}" srcId="{BECD71B7-1CEB-4F87-9C90-DD08E5735535}" destId="{DC8F64EF-CC05-44A6-81F3-59BB38821C28}" srcOrd="0" destOrd="0" parTransId="{D592EE85-02D4-4CF5-BEF9-3F370CCE7ECD}" sibTransId="{E1336765-CE04-40B5-8D13-A12AB568FCC4}"/>
    <dgm:cxn modelId="{406D48CA-DEC5-4FCB-B626-488574E26DF2}" srcId="{75776570-9E60-44AC-937D-5D0AB809CF53}" destId="{19EA0ABA-9668-4891-BDCA-0702C143D542}" srcOrd="0" destOrd="0" parTransId="{89ECD725-DA72-48A7-BF2A-E2DB39A6134C}" sibTransId="{173AE681-DA80-4E05-B72B-35C77771F6A9}"/>
    <dgm:cxn modelId="{DEE88A51-C536-46CD-908C-36FAA40A5B59}" type="presOf" srcId="{75776570-9E60-44AC-937D-5D0AB809CF53}" destId="{C5D6FE39-917D-421E-9FC1-0AEE8AC6802C}" srcOrd="1" destOrd="0" presId="urn:microsoft.com/office/officeart/2005/8/layout/process3"/>
    <dgm:cxn modelId="{39FB478F-D21C-432D-A7B2-89028E220B73}" type="presOf" srcId="{E1336765-CE04-40B5-8D13-A12AB568FCC4}" destId="{23F92649-C144-49C8-BA08-201A73198B39}" srcOrd="0" destOrd="0" presId="urn:microsoft.com/office/officeart/2005/8/layout/process3"/>
    <dgm:cxn modelId="{C52CEF95-3BB8-4553-A1F5-04B0B5531DE6}" type="presOf" srcId="{D103EBEB-1C53-4C15-B9D0-161C69996449}" destId="{5FB7B08B-465D-4FDE-8ECF-2D67BB92A7BD}" srcOrd="0" destOrd="0" presId="urn:microsoft.com/office/officeart/2005/8/layout/process3"/>
    <dgm:cxn modelId="{40686045-F724-4154-84F6-79BE132FD519}" type="presOf" srcId="{BECD71B7-1CEB-4F87-9C90-DD08E5735535}" destId="{12F7ADC5-FB2C-4723-B366-4E31A0F0559C}" srcOrd="0" destOrd="0" presId="urn:microsoft.com/office/officeart/2005/8/layout/process3"/>
    <dgm:cxn modelId="{E30AE514-4CED-49A3-B6C0-8CE6F3C1C701}" type="presParOf" srcId="{12F7ADC5-FB2C-4723-B366-4E31A0F0559C}" destId="{84DB83CC-D619-4AD1-9EEE-01DB8976B6F2}" srcOrd="0" destOrd="0" presId="urn:microsoft.com/office/officeart/2005/8/layout/process3"/>
    <dgm:cxn modelId="{1836F398-6756-45D3-A7CB-78DA5ACF6567}" type="presParOf" srcId="{84DB83CC-D619-4AD1-9EEE-01DB8976B6F2}" destId="{93293691-750A-402C-A24B-94252C2D281C}" srcOrd="0" destOrd="0" presId="urn:microsoft.com/office/officeart/2005/8/layout/process3"/>
    <dgm:cxn modelId="{CF75339D-2C0E-4963-86A3-A5D28E72E1ED}" type="presParOf" srcId="{84DB83CC-D619-4AD1-9EEE-01DB8976B6F2}" destId="{CECC3F1D-E305-45FC-93C7-32B5FE8A7329}" srcOrd="1" destOrd="0" presId="urn:microsoft.com/office/officeart/2005/8/layout/process3"/>
    <dgm:cxn modelId="{C22CF61A-E005-4FD9-8FE4-13F536579AB5}" type="presParOf" srcId="{84DB83CC-D619-4AD1-9EEE-01DB8976B6F2}" destId="{5FB7B08B-465D-4FDE-8ECF-2D67BB92A7BD}" srcOrd="2" destOrd="0" presId="urn:microsoft.com/office/officeart/2005/8/layout/process3"/>
    <dgm:cxn modelId="{0DC6E02B-E3B1-4DB9-9CA5-B3AAAE11A758}" type="presParOf" srcId="{12F7ADC5-FB2C-4723-B366-4E31A0F0559C}" destId="{23F92649-C144-49C8-BA08-201A73198B39}" srcOrd="1" destOrd="0" presId="urn:microsoft.com/office/officeart/2005/8/layout/process3"/>
    <dgm:cxn modelId="{7DC07271-17A0-4308-9785-4EBE94698D80}" type="presParOf" srcId="{23F92649-C144-49C8-BA08-201A73198B39}" destId="{A0DC3FB1-EA5B-4ED8-ABA1-DF256BE59891}" srcOrd="0" destOrd="0" presId="urn:microsoft.com/office/officeart/2005/8/layout/process3"/>
    <dgm:cxn modelId="{E9CFB27F-2FFF-4831-B93F-91A3D330E5C6}" type="presParOf" srcId="{12F7ADC5-FB2C-4723-B366-4E31A0F0559C}" destId="{4DCBE120-1B31-4242-B9AA-F9F2F9F08301}" srcOrd="2" destOrd="0" presId="urn:microsoft.com/office/officeart/2005/8/layout/process3"/>
    <dgm:cxn modelId="{220239D0-76D3-42FC-B3BE-712F19AFEE86}" type="presParOf" srcId="{4DCBE120-1B31-4242-B9AA-F9F2F9F08301}" destId="{1999BCE4-E4BF-4734-B35A-808DEA846DBB}" srcOrd="0" destOrd="0" presId="urn:microsoft.com/office/officeart/2005/8/layout/process3"/>
    <dgm:cxn modelId="{E7B0BA69-D085-4B73-826C-C90EE6444194}" type="presParOf" srcId="{4DCBE120-1B31-4242-B9AA-F9F2F9F08301}" destId="{C5D6FE39-917D-421E-9FC1-0AEE8AC6802C}" srcOrd="1" destOrd="0" presId="urn:microsoft.com/office/officeart/2005/8/layout/process3"/>
    <dgm:cxn modelId="{5CBA7479-832A-47C2-B797-0C3A8E76CD37}" type="presParOf" srcId="{4DCBE120-1B31-4242-B9AA-F9F2F9F08301}" destId="{A43BD892-C1CC-43AD-A6A6-6FD0FFA45B0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ECD71B7-1CEB-4F87-9C90-DD08E5735535}" type="doc">
      <dgm:prSet loTypeId="urn:microsoft.com/office/officeart/2005/8/layout/process3" loCatId="process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9BA6179-BA10-47BE-AF1C-6B82E55625DB}">
      <dgm:prSet phldrT="[Text]" custT="1"/>
      <dgm:spPr/>
      <dgm:t>
        <a:bodyPr/>
        <a:lstStyle/>
        <a:p>
          <a:r>
            <a:rPr lang="en-US" sz="1500" dirty="0" smtClean="0">
              <a:latin typeface="Arial" pitchFamily="34" charset="0"/>
              <a:cs typeface="Arial" pitchFamily="34" charset="0"/>
            </a:rPr>
            <a:t>A layout that organizes the transformation process into departments that group related processes</a:t>
          </a:r>
          <a:endParaRPr lang="en-US" sz="1500" dirty="0">
            <a:latin typeface="Arial" pitchFamily="34" charset="0"/>
            <a:cs typeface="Arial" pitchFamily="34" charset="0"/>
          </a:endParaRPr>
        </a:p>
      </dgm:t>
    </dgm:pt>
    <dgm:pt modelId="{81DA4064-1F8E-49C9-BF6C-62AC3E488735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Process Layout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0F589297-8BBD-4558-BE5C-D0B270A75FE8}" type="sibTrans" cxnId="{1DBAD366-AEFC-415E-9452-91B654333FB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16D6B47-6922-4884-ABAA-E8CDEDF1D97D}" type="parTrans" cxnId="{1DBAD366-AEFC-415E-9452-91B654333FB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2AD0736-38FC-453E-BE49-7A63A03425F8}" type="sibTrans" cxnId="{72A5B5FF-BBF7-41C8-BB52-49DCA02D7F9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6D9792B-7580-4FFE-B4B1-192256C65651}" type="parTrans" cxnId="{72A5B5FF-BBF7-41C8-BB52-49DCA02D7F9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4E7B710-A778-42CC-81C6-6DBE7E5262AB}">
      <dgm:prSet phldrT="[Text]" custT="1"/>
      <dgm:spPr/>
      <dgm:t>
        <a:bodyPr/>
        <a:lstStyle/>
        <a:p>
          <a:r>
            <a:rPr lang="en-US" sz="1500" dirty="0" smtClean="0">
              <a:latin typeface="Arial" pitchFamily="34" charset="0"/>
              <a:cs typeface="Arial" pitchFamily="34" charset="0"/>
            </a:rPr>
            <a:t>Organizations that deal with products of a lesser magnitude than project organizations; their products are not unique but possess a significant number of differences</a:t>
          </a:r>
          <a:endParaRPr lang="en-US" sz="1500" dirty="0">
            <a:latin typeface="Arial" pitchFamily="34" charset="0"/>
            <a:cs typeface="Arial" pitchFamily="34" charset="0"/>
          </a:endParaRPr>
        </a:p>
      </dgm:t>
    </dgm:pt>
    <dgm:pt modelId="{437E9C27-97F8-42A7-9FA6-C7A3B55CCA4A}" type="parTrans" cxnId="{61001012-87A8-4A74-9216-C19AA90ACE08}">
      <dgm:prSet/>
      <dgm:spPr/>
      <dgm:t>
        <a:bodyPr/>
        <a:lstStyle/>
        <a:p>
          <a:endParaRPr lang="en-US"/>
        </a:p>
      </dgm:t>
    </dgm:pt>
    <dgm:pt modelId="{EDCD2235-60C4-4178-AE5A-E6C3BCD7AB59}" type="sibTrans" cxnId="{61001012-87A8-4A74-9216-C19AA90ACE08}">
      <dgm:prSet/>
      <dgm:spPr/>
      <dgm:t>
        <a:bodyPr/>
        <a:lstStyle/>
        <a:p>
          <a:endParaRPr lang="en-US"/>
        </a:p>
      </dgm:t>
    </dgm:pt>
    <dgm:pt modelId="{1FF4ED79-934B-4263-BCF5-B1EE430250CC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Intermittent Organizations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23809B5B-36DC-4ACA-A5A8-5A3671079C8D}" type="parTrans" cxnId="{D797DC1A-5B50-47F3-8ED1-66920E82A3E9}">
      <dgm:prSet/>
      <dgm:spPr/>
      <dgm:t>
        <a:bodyPr/>
        <a:lstStyle/>
        <a:p>
          <a:endParaRPr lang="en-US"/>
        </a:p>
      </dgm:t>
    </dgm:pt>
    <dgm:pt modelId="{84995C37-6AE5-4573-A932-CBF7511C816C}" type="sibTrans" cxnId="{D797DC1A-5B50-47F3-8ED1-66920E82A3E9}">
      <dgm:prSet/>
      <dgm:spPr/>
      <dgm:t>
        <a:bodyPr/>
        <a:lstStyle/>
        <a:p>
          <a:endParaRPr lang="en-US"/>
        </a:p>
      </dgm:t>
    </dgm:pt>
    <dgm:pt modelId="{3F3BBBD3-8C1D-42D2-B02E-643EEFB2AA2D}" type="pres">
      <dgm:prSet presAssocID="{BECD71B7-1CEB-4F87-9C90-DD08E573553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9400C3-3588-4876-A683-BC0FBEB21E36}" type="pres">
      <dgm:prSet presAssocID="{81DA4064-1F8E-49C9-BF6C-62AC3E488735}" presName="composite" presStyleCnt="0"/>
      <dgm:spPr/>
    </dgm:pt>
    <dgm:pt modelId="{F356D813-9374-45E6-BA95-04AE120839D0}" type="pres">
      <dgm:prSet presAssocID="{81DA4064-1F8E-49C9-BF6C-62AC3E488735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2F9585-9AF5-4D48-BFD0-98BACD563CEA}" type="pres">
      <dgm:prSet presAssocID="{81DA4064-1F8E-49C9-BF6C-62AC3E488735}" presName="parSh" presStyleLbl="node1" presStyleIdx="0" presStyleCnt="2"/>
      <dgm:spPr/>
      <dgm:t>
        <a:bodyPr/>
        <a:lstStyle/>
        <a:p>
          <a:endParaRPr lang="en-US"/>
        </a:p>
      </dgm:t>
    </dgm:pt>
    <dgm:pt modelId="{1342131C-4ACB-4906-8EC5-E913AA46C35D}" type="pres">
      <dgm:prSet presAssocID="{81DA4064-1F8E-49C9-BF6C-62AC3E488735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864C3E-B7F1-4273-9A08-D85BC1BE421F}" type="pres">
      <dgm:prSet presAssocID="{0F589297-8BBD-4558-BE5C-D0B270A75FE8}" presName="sibTrans" presStyleLbl="sibTrans2D1" presStyleIdx="0" presStyleCnt="1"/>
      <dgm:spPr/>
      <dgm:t>
        <a:bodyPr/>
        <a:lstStyle/>
        <a:p>
          <a:endParaRPr lang="en-US"/>
        </a:p>
      </dgm:t>
    </dgm:pt>
    <dgm:pt modelId="{F0BB0CE6-A632-405B-8519-5ECAD561714E}" type="pres">
      <dgm:prSet presAssocID="{0F589297-8BBD-4558-BE5C-D0B270A75FE8}" presName="connTx" presStyleLbl="sibTrans2D1" presStyleIdx="0" presStyleCnt="1"/>
      <dgm:spPr/>
      <dgm:t>
        <a:bodyPr/>
        <a:lstStyle/>
        <a:p>
          <a:endParaRPr lang="en-US"/>
        </a:p>
      </dgm:t>
    </dgm:pt>
    <dgm:pt modelId="{A46E4812-1F15-4753-B5FE-E40DD9F6E8BD}" type="pres">
      <dgm:prSet presAssocID="{1FF4ED79-934B-4263-BCF5-B1EE430250CC}" presName="composite" presStyleCnt="0"/>
      <dgm:spPr/>
    </dgm:pt>
    <dgm:pt modelId="{2A9239AC-41B0-453A-BCF2-F1F4DC828FB8}" type="pres">
      <dgm:prSet presAssocID="{1FF4ED79-934B-4263-BCF5-B1EE430250CC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1E1A9F-7179-48D6-B0D4-8A4BAA2C0BE0}" type="pres">
      <dgm:prSet presAssocID="{1FF4ED79-934B-4263-BCF5-B1EE430250CC}" presName="parSh" presStyleLbl="node1" presStyleIdx="1" presStyleCnt="2"/>
      <dgm:spPr/>
      <dgm:t>
        <a:bodyPr/>
        <a:lstStyle/>
        <a:p>
          <a:endParaRPr lang="en-US"/>
        </a:p>
      </dgm:t>
    </dgm:pt>
    <dgm:pt modelId="{6440444D-DA1F-40E8-AC6A-88BABBCB7794}" type="pres">
      <dgm:prSet presAssocID="{1FF4ED79-934B-4263-BCF5-B1EE430250CC}" presName="desTx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D65234-F425-40CB-9698-08F14D07DDD6}" type="presOf" srcId="{81DA4064-1F8E-49C9-BF6C-62AC3E488735}" destId="{F32F9585-9AF5-4D48-BFD0-98BACD563CEA}" srcOrd="1" destOrd="0" presId="urn:microsoft.com/office/officeart/2005/8/layout/process3"/>
    <dgm:cxn modelId="{CD0966E2-7BA0-41AE-9F5A-D21FE5FD0890}" type="presOf" srcId="{1FF4ED79-934B-4263-BCF5-B1EE430250CC}" destId="{A91E1A9F-7179-48D6-B0D4-8A4BAA2C0BE0}" srcOrd="1" destOrd="0" presId="urn:microsoft.com/office/officeart/2005/8/layout/process3"/>
    <dgm:cxn modelId="{E8B37A6B-6309-496A-ABE3-E25BC1C4B773}" type="presOf" srcId="{49BA6179-BA10-47BE-AF1C-6B82E55625DB}" destId="{1342131C-4ACB-4906-8EC5-E913AA46C35D}" srcOrd="0" destOrd="0" presId="urn:microsoft.com/office/officeart/2005/8/layout/process3"/>
    <dgm:cxn modelId="{544631A0-25DB-490F-865D-17DC134E97C2}" type="presOf" srcId="{0F589297-8BBD-4558-BE5C-D0B270A75FE8}" destId="{C7864C3E-B7F1-4273-9A08-D85BC1BE421F}" srcOrd="0" destOrd="0" presId="urn:microsoft.com/office/officeart/2005/8/layout/process3"/>
    <dgm:cxn modelId="{D797DC1A-5B50-47F3-8ED1-66920E82A3E9}" srcId="{BECD71B7-1CEB-4F87-9C90-DD08E5735535}" destId="{1FF4ED79-934B-4263-BCF5-B1EE430250CC}" srcOrd="1" destOrd="0" parTransId="{23809B5B-36DC-4ACA-A5A8-5A3671079C8D}" sibTransId="{84995C37-6AE5-4573-A932-CBF7511C816C}"/>
    <dgm:cxn modelId="{1DBAD366-AEFC-415E-9452-91B654333FB1}" srcId="{BECD71B7-1CEB-4F87-9C90-DD08E5735535}" destId="{81DA4064-1F8E-49C9-BF6C-62AC3E488735}" srcOrd="0" destOrd="0" parTransId="{816D6B47-6922-4884-ABAA-E8CDEDF1D97D}" sibTransId="{0F589297-8BBD-4558-BE5C-D0B270A75FE8}"/>
    <dgm:cxn modelId="{07E5C6CE-3852-4B5D-8CB9-EFFF886E528A}" type="presOf" srcId="{1FF4ED79-934B-4263-BCF5-B1EE430250CC}" destId="{2A9239AC-41B0-453A-BCF2-F1F4DC828FB8}" srcOrd="0" destOrd="0" presId="urn:microsoft.com/office/officeart/2005/8/layout/process3"/>
    <dgm:cxn modelId="{61001012-87A8-4A74-9216-C19AA90ACE08}" srcId="{1FF4ED79-934B-4263-BCF5-B1EE430250CC}" destId="{74E7B710-A778-42CC-81C6-6DBE7E5262AB}" srcOrd="0" destOrd="0" parTransId="{437E9C27-97F8-42A7-9FA6-C7A3B55CCA4A}" sibTransId="{EDCD2235-60C4-4178-AE5A-E6C3BCD7AB59}"/>
    <dgm:cxn modelId="{72A5B5FF-BBF7-41C8-BB52-49DCA02D7F99}" srcId="{81DA4064-1F8E-49C9-BF6C-62AC3E488735}" destId="{49BA6179-BA10-47BE-AF1C-6B82E55625DB}" srcOrd="0" destOrd="0" parTransId="{66D9792B-7580-4FFE-B4B1-192256C65651}" sibTransId="{32AD0736-38FC-453E-BE49-7A63A03425F8}"/>
    <dgm:cxn modelId="{58254F39-785B-45DC-83A8-D24F58CB4C14}" type="presOf" srcId="{74E7B710-A778-42CC-81C6-6DBE7E5262AB}" destId="{6440444D-DA1F-40E8-AC6A-88BABBCB7794}" srcOrd="0" destOrd="0" presId="urn:microsoft.com/office/officeart/2005/8/layout/process3"/>
    <dgm:cxn modelId="{13443B74-6C20-4E0D-84A9-405BBDA29833}" type="presOf" srcId="{81DA4064-1F8E-49C9-BF6C-62AC3E488735}" destId="{F356D813-9374-45E6-BA95-04AE120839D0}" srcOrd="0" destOrd="0" presId="urn:microsoft.com/office/officeart/2005/8/layout/process3"/>
    <dgm:cxn modelId="{FF4CE2C8-341B-48C0-9FEF-28A673D38F91}" type="presOf" srcId="{0F589297-8BBD-4558-BE5C-D0B270A75FE8}" destId="{F0BB0CE6-A632-405B-8519-5ECAD561714E}" srcOrd="1" destOrd="0" presId="urn:microsoft.com/office/officeart/2005/8/layout/process3"/>
    <dgm:cxn modelId="{017BD74A-8822-46F6-BB32-94A95FAA0AB6}" type="presOf" srcId="{BECD71B7-1CEB-4F87-9C90-DD08E5735535}" destId="{3F3BBBD3-8C1D-42D2-B02E-643EEFB2AA2D}" srcOrd="0" destOrd="0" presId="urn:microsoft.com/office/officeart/2005/8/layout/process3"/>
    <dgm:cxn modelId="{90D00F54-350A-408C-83D3-E0AE2F3CC0FB}" type="presParOf" srcId="{3F3BBBD3-8C1D-42D2-B02E-643EEFB2AA2D}" destId="{739400C3-3588-4876-A683-BC0FBEB21E36}" srcOrd="0" destOrd="0" presId="urn:microsoft.com/office/officeart/2005/8/layout/process3"/>
    <dgm:cxn modelId="{44B3EFA7-B6E0-4CE5-8A11-5EA515C066CD}" type="presParOf" srcId="{739400C3-3588-4876-A683-BC0FBEB21E36}" destId="{F356D813-9374-45E6-BA95-04AE120839D0}" srcOrd="0" destOrd="0" presId="urn:microsoft.com/office/officeart/2005/8/layout/process3"/>
    <dgm:cxn modelId="{3CA5315B-E13E-44B1-B87D-99C3031490D5}" type="presParOf" srcId="{739400C3-3588-4876-A683-BC0FBEB21E36}" destId="{F32F9585-9AF5-4D48-BFD0-98BACD563CEA}" srcOrd="1" destOrd="0" presId="urn:microsoft.com/office/officeart/2005/8/layout/process3"/>
    <dgm:cxn modelId="{75B3BC37-85D3-4D7A-A53B-989E27B8F5C6}" type="presParOf" srcId="{739400C3-3588-4876-A683-BC0FBEB21E36}" destId="{1342131C-4ACB-4906-8EC5-E913AA46C35D}" srcOrd="2" destOrd="0" presId="urn:microsoft.com/office/officeart/2005/8/layout/process3"/>
    <dgm:cxn modelId="{3887D433-7874-4851-8335-64B3130B82AF}" type="presParOf" srcId="{3F3BBBD3-8C1D-42D2-B02E-643EEFB2AA2D}" destId="{C7864C3E-B7F1-4273-9A08-D85BC1BE421F}" srcOrd="1" destOrd="0" presId="urn:microsoft.com/office/officeart/2005/8/layout/process3"/>
    <dgm:cxn modelId="{FF72EBD5-0FB2-4087-A471-EF4948B235F5}" type="presParOf" srcId="{C7864C3E-B7F1-4273-9A08-D85BC1BE421F}" destId="{F0BB0CE6-A632-405B-8519-5ECAD561714E}" srcOrd="0" destOrd="0" presId="urn:microsoft.com/office/officeart/2005/8/layout/process3"/>
    <dgm:cxn modelId="{D63BA375-0260-4B80-8F8D-8AA526EB51AB}" type="presParOf" srcId="{3F3BBBD3-8C1D-42D2-B02E-643EEFB2AA2D}" destId="{A46E4812-1F15-4753-B5FE-E40DD9F6E8BD}" srcOrd="2" destOrd="0" presId="urn:microsoft.com/office/officeart/2005/8/layout/process3"/>
    <dgm:cxn modelId="{258507F6-6D75-4DB4-8EC4-2290D24A450E}" type="presParOf" srcId="{A46E4812-1F15-4753-B5FE-E40DD9F6E8BD}" destId="{2A9239AC-41B0-453A-BCF2-F1F4DC828FB8}" srcOrd="0" destOrd="0" presId="urn:microsoft.com/office/officeart/2005/8/layout/process3"/>
    <dgm:cxn modelId="{84C23D1F-A8B9-4452-B967-4ED9E7ACC7F0}" type="presParOf" srcId="{A46E4812-1F15-4753-B5FE-E40DD9F6E8BD}" destId="{A91E1A9F-7179-48D6-B0D4-8A4BAA2C0BE0}" srcOrd="1" destOrd="0" presId="urn:microsoft.com/office/officeart/2005/8/layout/process3"/>
    <dgm:cxn modelId="{0CDF1847-32B0-4985-95EE-4CD1F4E106F4}" type="presParOf" srcId="{A46E4812-1F15-4753-B5FE-E40DD9F6E8BD}" destId="{6440444D-DA1F-40E8-AC6A-88BABBCB7794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ECD71B7-1CEB-4F87-9C90-DD08E5735535}" type="doc">
      <dgm:prSet loTypeId="urn:microsoft.com/office/officeart/2005/8/layout/process3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526F92E-75DD-4A4D-BC6A-DD79C94E7C8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Product Layout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E9ABC9E-2A19-438D-A0E1-E7002517A001}" type="parTrans" cxnId="{FCBE4005-BE6F-4572-8633-FEED5D9CAD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8E7A898-F416-4C0E-9308-3D3BA1D8A3AB}" type="sibTrans" cxnId="{FCBE4005-BE6F-4572-8633-FEED5D9CAD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18F6D04-9431-47CA-9F05-25CAAA8D39E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 layout requiring production be broken down into relatively simple tasks assigned to workers, who are usually positioned along an assembly line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2799DE2-745B-424F-AC83-CFC57051C632}" type="parTrans" cxnId="{820D9B84-D854-4242-8D21-B91B63F22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1D5E900-B593-401C-ADA1-6BD327530176}" type="sibTrans" cxnId="{820D9B84-D854-4242-8D21-B91B63F223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E1D2715-F7A5-4107-AEE1-81945BB3E203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Companies that use continuously running assembly lines, creating products with many similar characteristics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B170534-5F8C-4692-B270-A2199AC5D33C}" type="parTrans" cxnId="{4AB048F5-2D71-4847-9392-0661B1D8FF86}">
      <dgm:prSet/>
      <dgm:spPr/>
      <dgm:t>
        <a:bodyPr/>
        <a:lstStyle/>
        <a:p>
          <a:endParaRPr lang="en-US"/>
        </a:p>
      </dgm:t>
    </dgm:pt>
    <dgm:pt modelId="{CDA09188-BAB2-453A-91A9-1EB21A7A520E}" type="sibTrans" cxnId="{4AB048F5-2D71-4847-9392-0661B1D8FF86}">
      <dgm:prSet/>
      <dgm:spPr/>
      <dgm:t>
        <a:bodyPr/>
        <a:lstStyle/>
        <a:p>
          <a:endParaRPr lang="en-US"/>
        </a:p>
      </dgm:t>
    </dgm:pt>
    <dgm:pt modelId="{CEBA4167-8B29-4612-BE05-7871AECF6E4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Continuous Manufacturing Organizations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D50C8DE-5EB9-42E7-9D2F-93725805BDC7}" type="parTrans" cxnId="{BCD5D466-60B8-455E-BD2E-0B680F59316F}">
      <dgm:prSet/>
      <dgm:spPr/>
      <dgm:t>
        <a:bodyPr/>
        <a:lstStyle/>
        <a:p>
          <a:endParaRPr lang="en-US"/>
        </a:p>
      </dgm:t>
    </dgm:pt>
    <dgm:pt modelId="{75E657B0-429C-4A17-990F-A57FC3106885}" type="sibTrans" cxnId="{BCD5D466-60B8-455E-BD2E-0B680F59316F}">
      <dgm:prSet/>
      <dgm:spPr/>
      <dgm:t>
        <a:bodyPr/>
        <a:lstStyle/>
        <a:p>
          <a:endParaRPr lang="en-US"/>
        </a:p>
      </dgm:t>
    </dgm:pt>
    <dgm:pt modelId="{A843708E-F4C5-4D77-B72D-628833D25EDF}" type="pres">
      <dgm:prSet presAssocID="{BECD71B7-1CEB-4F87-9C90-DD08E573553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DB330C-63A9-4989-88FB-48C5F07022EB}" type="pres">
      <dgm:prSet presAssocID="{C526F92E-75DD-4A4D-BC6A-DD79C94E7C85}" presName="composite" presStyleCnt="0"/>
      <dgm:spPr/>
    </dgm:pt>
    <dgm:pt modelId="{D6435E98-1440-4F70-9B3A-BD3E11BA7794}" type="pres">
      <dgm:prSet presAssocID="{C526F92E-75DD-4A4D-BC6A-DD79C94E7C85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51D560-6075-4674-8B40-E4558384A633}" type="pres">
      <dgm:prSet presAssocID="{C526F92E-75DD-4A4D-BC6A-DD79C94E7C85}" presName="parSh" presStyleLbl="node1" presStyleIdx="0" presStyleCnt="2"/>
      <dgm:spPr/>
      <dgm:t>
        <a:bodyPr/>
        <a:lstStyle/>
        <a:p>
          <a:endParaRPr lang="en-US"/>
        </a:p>
      </dgm:t>
    </dgm:pt>
    <dgm:pt modelId="{B2DA276F-6FC8-4B0E-B2FB-28A006F7D0C9}" type="pres">
      <dgm:prSet presAssocID="{C526F92E-75DD-4A4D-BC6A-DD79C94E7C85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E552BA-884B-45E6-B9B9-3BC767960919}" type="pres">
      <dgm:prSet presAssocID="{38E7A898-F416-4C0E-9308-3D3BA1D8A3AB}" presName="sibTrans" presStyleLbl="sibTrans2D1" presStyleIdx="0" presStyleCnt="1"/>
      <dgm:spPr/>
      <dgm:t>
        <a:bodyPr/>
        <a:lstStyle/>
        <a:p>
          <a:endParaRPr lang="en-US"/>
        </a:p>
      </dgm:t>
    </dgm:pt>
    <dgm:pt modelId="{3DDE178D-BA26-479B-AD39-776D61E4C970}" type="pres">
      <dgm:prSet presAssocID="{38E7A898-F416-4C0E-9308-3D3BA1D8A3AB}" presName="connTx" presStyleLbl="sibTrans2D1" presStyleIdx="0" presStyleCnt="1"/>
      <dgm:spPr/>
      <dgm:t>
        <a:bodyPr/>
        <a:lstStyle/>
        <a:p>
          <a:endParaRPr lang="en-US"/>
        </a:p>
      </dgm:t>
    </dgm:pt>
    <dgm:pt modelId="{D623CC5D-5E0E-4843-808F-9C3D092E12EC}" type="pres">
      <dgm:prSet presAssocID="{CEBA4167-8B29-4612-BE05-7871AECF6E4C}" presName="composite" presStyleCnt="0"/>
      <dgm:spPr/>
    </dgm:pt>
    <dgm:pt modelId="{6A0BEF33-CEFE-4842-A743-E620A0778A76}" type="pres">
      <dgm:prSet presAssocID="{CEBA4167-8B29-4612-BE05-7871AECF6E4C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0E19E8-F701-4DA7-BCAF-47FBDFB54792}" type="pres">
      <dgm:prSet presAssocID="{CEBA4167-8B29-4612-BE05-7871AECF6E4C}" presName="parSh" presStyleLbl="node1" presStyleIdx="1" presStyleCnt="2"/>
      <dgm:spPr/>
      <dgm:t>
        <a:bodyPr/>
        <a:lstStyle/>
        <a:p>
          <a:endParaRPr lang="en-US"/>
        </a:p>
      </dgm:t>
    </dgm:pt>
    <dgm:pt modelId="{1E4763A8-AFBB-41CD-9185-0392B686A16A}" type="pres">
      <dgm:prSet presAssocID="{CEBA4167-8B29-4612-BE05-7871AECF6E4C}" presName="desTx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5ADF20-A78A-433B-A029-D5C2B4F8F288}" type="presOf" srcId="{C526F92E-75DD-4A4D-BC6A-DD79C94E7C85}" destId="{D6435E98-1440-4F70-9B3A-BD3E11BA7794}" srcOrd="0" destOrd="0" presId="urn:microsoft.com/office/officeart/2005/8/layout/process3"/>
    <dgm:cxn modelId="{015DFA13-8239-433F-9C04-C141A6AA4DF8}" type="presOf" srcId="{C526F92E-75DD-4A4D-BC6A-DD79C94E7C85}" destId="{E951D560-6075-4674-8B40-E4558384A633}" srcOrd="1" destOrd="0" presId="urn:microsoft.com/office/officeart/2005/8/layout/process3"/>
    <dgm:cxn modelId="{B5331839-1FF6-49F4-9C21-2F44054E4B4B}" type="presOf" srcId="{018F6D04-9431-47CA-9F05-25CAAA8D39EB}" destId="{B2DA276F-6FC8-4B0E-B2FB-28A006F7D0C9}" srcOrd="0" destOrd="0" presId="urn:microsoft.com/office/officeart/2005/8/layout/process3"/>
    <dgm:cxn modelId="{036AB569-C395-4133-95E9-19D3B7699BDA}" type="presOf" srcId="{CEBA4167-8B29-4612-BE05-7871AECF6E4C}" destId="{6A0BEF33-CEFE-4842-A743-E620A0778A76}" srcOrd="0" destOrd="0" presId="urn:microsoft.com/office/officeart/2005/8/layout/process3"/>
    <dgm:cxn modelId="{BCD5D466-60B8-455E-BD2E-0B680F59316F}" srcId="{BECD71B7-1CEB-4F87-9C90-DD08E5735535}" destId="{CEBA4167-8B29-4612-BE05-7871AECF6E4C}" srcOrd="1" destOrd="0" parTransId="{DD50C8DE-5EB9-42E7-9D2F-93725805BDC7}" sibTransId="{75E657B0-429C-4A17-990F-A57FC3106885}"/>
    <dgm:cxn modelId="{6C53B07F-5E1F-4692-883B-1C961D877E34}" type="presOf" srcId="{38E7A898-F416-4C0E-9308-3D3BA1D8A3AB}" destId="{DBE552BA-884B-45E6-B9B9-3BC767960919}" srcOrd="0" destOrd="0" presId="urn:microsoft.com/office/officeart/2005/8/layout/process3"/>
    <dgm:cxn modelId="{5453A2AB-ADB1-4273-B8AB-0B07596586A8}" type="presOf" srcId="{38E7A898-F416-4C0E-9308-3D3BA1D8A3AB}" destId="{3DDE178D-BA26-479B-AD39-776D61E4C970}" srcOrd="1" destOrd="0" presId="urn:microsoft.com/office/officeart/2005/8/layout/process3"/>
    <dgm:cxn modelId="{0476A683-BC9D-4B38-BEFE-6E1B68BDB10F}" type="presOf" srcId="{4E1D2715-F7A5-4107-AEE1-81945BB3E203}" destId="{1E4763A8-AFBB-41CD-9185-0392B686A16A}" srcOrd="0" destOrd="0" presId="urn:microsoft.com/office/officeart/2005/8/layout/process3"/>
    <dgm:cxn modelId="{71735756-AEF2-4D35-8795-A8A5B2784705}" type="presOf" srcId="{CEBA4167-8B29-4612-BE05-7871AECF6E4C}" destId="{E30E19E8-F701-4DA7-BCAF-47FBDFB54792}" srcOrd="1" destOrd="0" presId="urn:microsoft.com/office/officeart/2005/8/layout/process3"/>
    <dgm:cxn modelId="{820D9B84-D854-4242-8D21-B91B63F2235E}" srcId="{C526F92E-75DD-4A4D-BC6A-DD79C94E7C85}" destId="{018F6D04-9431-47CA-9F05-25CAAA8D39EB}" srcOrd="0" destOrd="0" parTransId="{82799DE2-745B-424F-AC83-CFC57051C632}" sibTransId="{C1D5E900-B593-401C-ADA1-6BD327530176}"/>
    <dgm:cxn modelId="{FCBE4005-BE6F-4572-8633-FEED5D9CAD75}" srcId="{BECD71B7-1CEB-4F87-9C90-DD08E5735535}" destId="{C526F92E-75DD-4A4D-BC6A-DD79C94E7C85}" srcOrd="0" destOrd="0" parTransId="{AE9ABC9E-2A19-438D-A0E1-E7002517A001}" sibTransId="{38E7A898-F416-4C0E-9308-3D3BA1D8A3AB}"/>
    <dgm:cxn modelId="{AEB17F77-7920-4F59-AC30-917E9432F23D}" type="presOf" srcId="{BECD71B7-1CEB-4F87-9C90-DD08E5735535}" destId="{A843708E-F4C5-4D77-B72D-628833D25EDF}" srcOrd="0" destOrd="0" presId="urn:microsoft.com/office/officeart/2005/8/layout/process3"/>
    <dgm:cxn modelId="{4AB048F5-2D71-4847-9392-0661B1D8FF86}" srcId="{CEBA4167-8B29-4612-BE05-7871AECF6E4C}" destId="{4E1D2715-F7A5-4107-AEE1-81945BB3E203}" srcOrd="0" destOrd="0" parTransId="{AB170534-5F8C-4692-B270-A2199AC5D33C}" sibTransId="{CDA09188-BAB2-453A-91A9-1EB21A7A520E}"/>
    <dgm:cxn modelId="{86526184-F482-47EB-A315-463E32666341}" type="presParOf" srcId="{A843708E-F4C5-4D77-B72D-628833D25EDF}" destId="{6DDB330C-63A9-4989-88FB-48C5F07022EB}" srcOrd="0" destOrd="0" presId="urn:microsoft.com/office/officeart/2005/8/layout/process3"/>
    <dgm:cxn modelId="{82E37CC2-44D6-49E0-856D-5EE7C6F72811}" type="presParOf" srcId="{6DDB330C-63A9-4989-88FB-48C5F07022EB}" destId="{D6435E98-1440-4F70-9B3A-BD3E11BA7794}" srcOrd="0" destOrd="0" presId="urn:microsoft.com/office/officeart/2005/8/layout/process3"/>
    <dgm:cxn modelId="{E9276BF2-3921-403B-947D-AEAEA22058D8}" type="presParOf" srcId="{6DDB330C-63A9-4989-88FB-48C5F07022EB}" destId="{E951D560-6075-4674-8B40-E4558384A633}" srcOrd="1" destOrd="0" presId="urn:microsoft.com/office/officeart/2005/8/layout/process3"/>
    <dgm:cxn modelId="{9B04858E-4389-41C2-9576-F05DD082B549}" type="presParOf" srcId="{6DDB330C-63A9-4989-88FB-48C5F07022EB}" destId="{B2DA276F-6FC8-4B0E-B2FB-28A006F7D0C9}" srcOrd="2" destOrd="0" presId="urn:microsoft.com/office/officeart/2005/8/layout/process3"/>
    <dgm:cxn modelId="{EE83970E-73A2-43CD-8AEE-DDFB849C1E71}" type="presParOf" srcId="{A843708E-F4C5-4D77-B72D-628833D25EDF}" destId="{DBE552BA-884B-45E6-B9B9-3BC767960919}" srcOrd="1" destOrd="0" presId="urn:microsoft.com/office/officeart/2005/8/layout/process3"/>
    <dgm:cxn modelId="{40720539-A683-45A1-9486-6ED413C49A14}" type="presParOf" srcId="{DBE552BA-884B-45E6-B9B9-3BC767960919}" destId="{3DDE178D-BA26-479B-AD39-776D61E4C970}" srcOrd="0" destOrd="0" presId="urn:microsoft.com/office/officeart/2005/8/layout/process3"/>
    <dgm:cxn modelId="{7A7394C1-555E-4FAD-9DC8-5B43C3A2CC31}" type="presParOf" srcId="{A843708E-F4C5-4D77-B72D-628833D25EDF}" destId="{D623CC5D-5E0E-4843-808F-9C3D092E12EC}" srcOrd="2" destOrd="0" presId="urn:microsoft.com/office/officeart/2005/8/layout/process3"/>
    <dgm:cxn modelId="{856AC4A4-739A-4074-B308-70D7FD96DFD1}" type="presParOf" srcId="{D623CC5D-5E0E-4843-808F-9C3D092E12EC}" destId="{6A0BEF33-CEFE-4842-A743-E620A0778A76}" srcOrd="0" destOrd="0" presId="urn:microsoft.com/office/officeart/2005/8/layout/process3"/>
    <dgm:cxn modelId="{A9F023F1-8B12-4257-9A66-6DEE63E05F9E}" type="presParOf" srcId="{D623CC5D-5E0E-4843-808F-9C3D092E12EC}" destId="{E30E19E8-F701-4DA7-BCAF-47FBDFB54792}" srcOrd="1" destOrd="0" presId="urn:microsoft.com/office/officeart/2005/8/layout/process3"/>
    <dgm:cxn modelId="{F349E1D0-25F3-4B7F-85BF-CF8CF537949E}" type="presParOf" srcId="{D623CC5D-5E0E-4843-808F-9C3D092E12EC}" destId="{1E4763A8-AFBB-41CD-9185-0392B686A16A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E5D95B0-C977-4CD2-A24B-2C302CA39E01}" type="doc">
      <dgm:prSet loTypeId="urn:microsoft.com/office/officeart/2005/8/layout/list1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7BEA969-AD67-41AD-A68A-DBA365EDA775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Computer-Assisted Design (CAD)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14D3BF1-1F4F-4A66-B601-02912F382B4D}" type="parTrans" cxnId="{52EDF168-FEEC-47C9-B574-84848A2A33F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5B1C022-4FD5-4A69-8048-2EBDD11D5923}" type="sibTrans" cxnId="{52EDF168-FEEC-47C9-B574-84848A2A33F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8CCD772-B609-4DD1-BE21-5F4861C9FF92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Computer-Assisted Manufacturing (CAM)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0C81724-B664-41B6-BE80-241C8175E9EB}" type="parTrans" cxnId="{16B2605D-320F-44CC-B677-11F550F3032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5EED2FF-376D-4832-9E2D-CD62A1429FF8}" type="sibTrans" cxnId="{16B2605D-320F-44CC-B677-11F550F3032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5C88021-331D-425B-814F-1CD9092AFC8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design of components, products and processes on computers instead of on paper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1F4296E-DFC5-437B-AFE9-D0B7A9C70878}" type="parTrans" cxnId="{507E5B82-D90B-433C-99D9-2B8A83D6171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47B90AD-D27F-4231-A3FF-2AC5E6EE1F9D}" type="sibTrans" cxnId="{507E5B82-D90B-433C-99D9-2B8A83D6171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5428B1F-0FE4-426E-8FC3-7A776BEC4B4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Employs specialized computer systems to actually guide and control the transformation process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4DA1117-BBCC-4D0E-8C38-1E1635A75B47}" type="parTrans" cxnId="{46FCE69B-6EDA-4863-9217-9550FB38A8F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55F5C75-078D-4FC3-B90F-FBE452FC2962}" type="sibTrans" cxnId="{46FCE69B-6EDA-4863-9217-9550FB38A8F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40D934B-D678-41BA-A859-A0FFB5623A77}" type="pres">
      <dgm:prSet presAssocID="{9E5D95B0-C977-4CD2-A24B-2C302CA39E0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90EB3D-F5A7-4DC8-99EA-F1FE7DD09B71}" type="pres">
      <dgm:prSet presAssocID="{F7BEA969-AD67-41AD-A68A-DBA365EDA775}" presName="parentLin" presStyleCnt="0"/>
      <dgm:spPr/>
    </dgm:pt>
    <dgm:pt modelId="{B57D3E5C-BE19-4705-A7DF-E6B67A3E252C}" type="pres">
      <dgm:prSet presAssocID="{F7BEA969-AD67-41AD-A68A-DBA365EDA775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1136D75A-6097-4F75-9DE4-7BE6B1F6A1FE}" type="pres">
      <dgm:prSet presAssocID="{F7BEA969-AD67-41AD-A68A-DBA365EDA77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211239-1E58-47AB-ADAD-21FFDDE65C91}" type="pres">
      <dgm:prSet presAssocID="{F7BEA969-AD67-41AD-A68A-DBA365EDA775}" presName="negativeSpace" presStyleCnt="0"/>
      <dgm:spPr/>
    </dgm:pt>
    <dgm:pt modelId="{D07AA236-8A2A-419A-A77E-A96A3D88F355}" type="pres">
      <dgm:prSet presAssocID="{F7BEA969-AD67-41AD-A68A-DBA365EDA775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55F315-0B0A-4879-AFB5-B78797CC568D}" type="pres">
      <dgm:prSet presAssocID="{B5B1C022-4FD5-4A69-8048-2EBDD11D5923}" presName="spaceBetweenRectangles" presStyleCnt="0"/>
      <dgm:spPr/>
    </dgm:pt>
    <dgm:pt modelId="{B798B59F-C3C8-4AC7-985B-11FA1850466C}" type="pres">
      <dgm:prSet presAssocID="{28CCD772-B609-4DD1-BE21-5F4861C9FF92}" presName="parentLin" presStyleCnt="0"/>
      <dgm:spPr/>
    </dgm:pt>
    <dgm:pt modelId="{3ABD0BAD-6B5C-4530-B769-B50B14983644}" type="pres">
      <dgm:prSet presAssocID="{28CCD772-B609-4DD1-BE21-5F4861C9FF92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089A86DC-B8F7-4D16-8D7A-C9797BDC2433}" type="pres">
      <dgm:prSet presAssocID="{28CCD772-B609-4DD1-BE21-5F4861C9FF9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8502D2-7596-4712-9248-7295836D0995}" type="pres">
      <dgm:prSet presAssocID="{28CCD772-B609-4DD1-BE21-5F4861C9FF92}" presName="negativeSpace" presStyleCnt="0"/>
      <dgm:spPr/>
    </dgm:pt>
    <dgm:pt modelId="{3C3B58AA-AA09-4F44-AD4A-A22159B642F7}" type="pres">
      <dgm:prSet presAssocID="{28CCD772-B609-4DD1-BE21-5F4861C9FF92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EDF168-FEEC-47C9-B574-84848A2A33F6}" srcId="{9E5D95B0-C977-4CD2-A24B-2C302CA39E01}" destId="{F7BEA969-AD67-41AD-A68A-DBA365EDA775}" srcOrd="0" destOrd="0" parTransId="{214D3BF1-1F4F-4A66-B601-02912F382B4D}" sibTransId="{B5B1C022-4FD5-4A69-8048-2EBDD11D5923}"/>
    <dgm:cxn modelId="{FD56F8CB-734A-4E6B-94BE-D965753F3A75}" type="presOf" srcId="{9E5D95B0-C977-4CD2-A24B-2C302CA39E01}" destId="{C40D934B-D678-41BA-A859-A0FFB5623A77}" srcOrd="0" destOrd="0" presId="urn:microsoft.com/office/officeart/2005/8/layout/list1"/>
    <dgm:cxn modelId="{16B2605D-320F-44CC-B677-11F550F30322}" srcId="{9E5D95B0-C977-4CD2-A24B-2C302CA39E01}" destId="{28CCD772-B609-4DD1-BE21-5F4861C9FF92}" srcOrd="1" destOrd="0" parTransId="{10C81724-B664-41B6-BE80-241C8175E9EB}" sibTransId="{05EED2FF-376D-4832-9E2D-CD62A1429FF8}"/>
    <dgm:cxn modelId="{93102377-1018-4F18-A6C7-8E26689D5422}" type="presOf" srcId="{F7BEA969-AD67-41AD-A68A-DBA365EDA775}" destId="{B57D3E5C-BE19-4705-A7DF-E6B67A3E252C}" srcOrd="0" destOrd="0" presId="urn:microsoft.com/office/officeart/2005/8/layout/list1"/>
    <dgm:cxn modelId="{E1D9FB1B-5CBD-471A-A8A4-B86C26F89D1E}" type="presOf" srcId="{F7BEA969-AD67-41AD-A68A-DBA365EDA775}" destId="{1136D75A-6097-4F75-9DE4-7BE6B1F6A1FE}" srcOrd="1" destOrd="0" presId="urn:microsoft.com/office/officeart/2005/8/layout/list1"/>
    <dgm:cxn modelId="{46FCE69B-6EDA-4863-9217-9550FB38A8F9}" srcId="{28CCD772-B609-4DD1-BE21-5F4861C9FF92}" destId="{05428B1F-0FE4-426E-8FC3-7A776BEC4B4B}" srcOrd="0" destOrd="0" parTransId="{64DA1117-BBCC-4D0E-8C38-1E1635A75B47}" sibTransId="{255F5C75-078D-4FC3-B90F-FBE452FC2962}"/>
    <dgm:cxn modelId="{507E5B82-D90B-433C-99D9-2B8A83D6171C}" srcId="{F7BEA969-AD67-41AD-A68A-DBA365EDA775}" destId="{45C88021-331D-425B-814F-1CD9092AFC8C}" srcOrd="0" destOrd="0" parTransId="{F1F4296E-DFC5-437B-AFE9-D0B7A9C70878}" sibTransId="{947B90AD-D27F-4231-A3FF-2AC5E6EE1F9D}"/>
    <dgm:cxn modelId="{A6702D34-3CD1-4267-A25F-534ADF112C8A}" type="presOf" srcId="{28CCD772-B609-4DD1-BE21-5F4861C9FF92}" destId="{3ABD0BAD-6B5C-4530-B769-B50B14983644}" srcOrd="0" destOrd="0" presId="urn:microsoft.com/office/officeart/2005/8/layout/list1"/>
    <dgm:cxn modelId="{E051C1FA-D32D-484C-8C1A-E5F06886BBC9}" type="presOf" srcId="{28CCD772-B609-4DD1-BE21-5F4861C9FF92}" destId="{089A86DC-B8F7-4D16-8D7A-C9797BDC2433}" srcOrd="1" destOrd="0" presId="urn:microsoft.com/office/officeart/2005/8/layout/list1"/>
    <dgm:cxn modelId="{A904A572-B1C5-4407-8CB4-68FD888AAE6A}" type="presOf" srcId="{05428B1F-0FE4-426E-8FC3-7A776BEC4B4B}" destId="{3C3B58AA-AA09-4F44-AD4A-A22159B642F7}" srcOrd="0" destOrd="0" presId="urn:microsoft.com/office/officeart/2005/8/layout/list1"/>
    <dgm:cxn modelId="{FEF8B315-235D-4370-93A3-A96B0CDD1A32}" type="presOf" srcId="{45C88021-331D-425B-814F-1CD9092AFC8C}" destId="{D07AA236-8A2A-419A-A77E-A96A3D88F355}" srcOrd="0" destOrd="0" presId="urn:microsoft.com/office/officeart/2005/8/layout/list1"/>
    <dgm:cxn modelId="{E9E5D707-BCCA-4AFB-AD32-32FAF832FA46}" type="presParOf" srcId="{C40D934B-D678-41BA-A859-A0FFB5623A77}" destId="{0590EB3D-F5A7-4DC8-99EA-F1FE7DD09B71}" srcOrd="0" destOrd="0" presId="urn:microsoft.com/office/officeart/2005/8/layout/list1"/>
    <dgm:cxn modelId="{F5AF2C9F-189F-4D6E-8D7F-EEDFD168366E}" type="presParOf" srcId="{0590EB3D-F5A7-4DC8-99EA-F1FE7DD09B71}" destId="{B57D3E5C-BE19-4705-A7DF-E6B67A3E252C}" srcOrd="0" destOrd="0" presId="urn:microsoft.com/office/officeart/2005/8/layout/list1"/>
    <dgm:cxn modelId="{576E91B1-2D08-4B6F-A877-300B6C6D5232}" type="presParOf" srcId="{0590EB3D-F5A7-4DC8-99EA-F1FE7DD09B71}" destId="{1136D75A-6097-4F75-9DE4-7BE6B1F6A1FE}" srcOrd="1" destOrd="0" presId="urn:microsoft.com/office/officeart/2005/8/layout/list1"/>
    <dgm:cxn modelId="{84843135-BAF9-4680-8C43-A9CA104CF4EF}" type="presParOf" srcId="{C40D934B-D678-41BA-A859-A0FFB5623A77}" destId="{B0211239-1E58-47AB-ADAD-21FFDDE65C91}" srcOrd="1" destOrd="0" presId="urn:microsoft.com/office/officeart/2005/8/layout/list1"/>
    <dgm:cxn modelId="{A005A344-27A2-467F-BD4C-76EF51DB4E53}" type="presParOf" srcId="{C40D934B-D678-41BA-A859-A0FFB5623A77}" destId="{D07AA236-8A2A-419A-A77E-A96A3D88F355}" srcOrd="2" destOrd="0" presId="urn:microsoft.com/office/officeart/2005/8/layout/list1"/>
    <dgm:cxn modelId="{30830FA1-E9AF-4B6A-B7F0-C2C7A1388E5D}" type="presParOf" srcId="{C40D934B-D678-41BA-A859-A0FFB5623A77}" destId="{0755F315-0B0A-4879-AFB5-B78797CC568D}" srcOrd="3" destOrd="0" presId="urn:microsoft.com/office/officeart/2005/8/layout/list1"/>
    <dgm:cxn modelId="{35A225B8-DF5E-4183-A6D8-38CAD78D0350}" type="presParOf" srcId="{C40D934B-D678-41BA-A859-A0FFB5623A77}" destId="{B798B59F-C3C8-4AC7-985B-11FA1850466C}" srcOrd="4" destOrd="0" presId="urn:microsoft.com/office/officeart/2005/8/layout/list1"/>
    <dgm:cxn modelId="{438C00E0-5CB6-4958-981B-2D385F6AE7A4}" type="presParOf" srcId="{B798B59F-C3C8-4AC7-985B-11FA1850466C}" destId="{3ABD0BAD-6B5C-4530-B769-B50B14983644}" srcOrd="0" destOrd="0" presId="urn:microsoft.com/office/officeart/2005/8/layout/list1"/>
    <dgm:cxn modelId="{A1350E4B-4556-4AD7-9369-F4F1D6D6CBC8}" type="presParOf" srcId="{B798B59F-C3C8-4AC7-985B-11FA1850466C}" destId="{089A86DC-B8F7-4D16-8D7A-C9797BDC2433}" srcOrd="1" destOrd="0" presId="urn:microsoft.com/office/officeart/2005/8/layout/list1"/>
    <dgm:cxn modelId="{14075A6C-9FD4-453F-808B-D3DA820B368D}" type="presParOf" srcId="{C40D934B-D678-41BA-A859-A0FFB5623A77}" destId="{9C8502D2-7596-4712-9248-7295836D0995}" srcOrd="5" destOrd="0" presId="urn:microsoft.com/office/officeart/2005/8/layout/list1"/>
    <dgm:cxn modelId="{F7F20789-D3CF-47A6-85B6-6160B719F24C}" type="presParOf" srcId="{C40D934B-D678-41BA-A859-A0FFB5623A77}" destId="{3C3B58AA-AA09-4F44-AD4A-A22159B642F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2A1252B-E1E7-4C0A-8CD4-B677F898E09B}" type="doc">
      <dgm:prSet loTypeId="urn:microsoft.com/office/officeart/2005/8/layout/list1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14FC4E7-D11C-4819-A5D9-5EF582878CCA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Flexible Manufacturing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995263F-C752-4D76-B044-A1D83D792752}" type="parTrans" cxnId="{69A48956-FB8B-4136-9E01-88A380FF931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099EFC3-4BFE-4BF2-ACE7-CAA7DB6E5463}" type="sibTrans" cxnId="{69A48956-FB8B-4136-9E01-88A380FF931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41FD1D5-654A-420F-A63C-0279049F2CE8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Computer-Integrated Manufacturing (CIM)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66A362F-A58A-421B-848A-E4356DA869B8}" type="parTrans" cxnId="{4779A3EA-68CC-44A4-8965-5E652D8681C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CF89B59-97E9-4111-A6ED-9F225E8046B4}" type="sibTrans" cxnId="{4779A3EA-68CC-44A4-8965-5E652D8681C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EF1899E-C390-467B-8E0C-F77C833FB2D2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direction of machinery by computers to adapt to different versions of similar operations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81C08B3-6B93-4625-9D03-5D773484BB61}" type="parTrans" cxnId="{8B970C28-009F-438A-84AD-E13472F98A6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2D92783-6DE8-49D1-B5AF-698524C88F4A}" type="sibTrans" cxnId="{8B970C28-009F-438A-84AD-E13472F98A6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76BAA8C-22EE-498D-B7D8-C4B207A3DEF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complete system that designs products, manages machines and materials, and controls the operations function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8E0C821-04F3-4ED0-8554-EE814965E360}" type="parTrans" cxnId="{AD9494FD-8C70-49E4-8AFE-00FD7EDD4AA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A4FE660-E312-4098-A3B0-FAE0105B249A}" type="sibTrans" cxnId="{AD9494FD-8C70-49E4-8AFE-00FD7EDD4AA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243088-CC92-4A14-A157-07287634B6E6}" type="pres">
      <dgm:prSet presAssocID="{22A1252B-E1E7-4C0A-8CD4-B677F898E09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C42C52-4771-4313-BF53-CC0F1FC07374}" type="pres">
      <dgm:prSet presAssocID="{A14FC4E7-D11C-4819-A5D9-5EF582878CCA}" presName="parentLin" presStyleCnt="0"/>
      <dgm:spPr/>
    </dgm:pt>
    <dgm:pt modelId="{3ACD8387-2A60-4D65-B651-5DC96E9F86F9}" type="pres">
      <dgm:prSet presAssocID="{A14FC4E7-D11C-4819-A5D9-5EF582878CCA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19BE6D9E-87E1-44D7-A88C-8B4AC9D86CD4}" type="pres">
      <dgm:prSet presAssocID="{A14FC4E7-D11C-4819-A5D9-5EF582878CC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F6F64C-317B-4C69-832C-EAA48EAE1ED8}" type="pres">
      <dgm:prSet presAssocID="{A14FC4E7-D11C-4819-A5D9-5EF582878CCA}" presName="negativeSpace" presStyleCnt="0"/>
      <dgm:spPr/>
    </dgm:pt>
    <dgm:pt modelId="{83DC591F-26EF-4BD5-828D-B0E2081A9537}" type="pres">
      <dgm:prSet presAssocID="{A14FC4E7-D11C-4819-A5D9-5EF582878CCA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0B2722-515F-404D-9244-3E4871E8E8E9}" type="pres">
      <dgm:prSet presAssocID="{0099EFC3-4BFE-4BF2-ACE7-CAA7DB6E5463}" presName="spaceBetweenRectangles" presStyleCnt="0"/>
      <dgm:spPr/>
    </dgm:pt>
    <dgm:pt modelId="{5F549E96-39F7-4A24-8FE5-87D1F9336419}" type="pres">
      <dgm:prSet presAssocID="{A41FD1D5-654A-420F-A63C-0279049F2CE8}" presName="parentLin" presStyleCnt="0"/>
      <dgm:spPr/>
    </dgm:pt>
    <dgm:pt modelId="{F942E269-D673-4BBF-9450-2858150A3261}" type="pres">
      <dgm:prSet presAssocID="{A41FD1D5-654A-420F-A63C-0279049F2CE8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16998B17-1B78-4FB7-8B64-0FA7C4286510}" type="pres">
      <dgm:prSet presAssocID="{A41FD1D5-654A-420F-A63C-0279049F2CE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A14DC7-F22C-4EE3-A4D9-41600428BF4B}" type="pres">
      <dgm:prSet presAssocID="{A41FD1D5-654A-420F-A63C-0279049F2CE8}" presName="negativeSpace" presStyleCnt="0"/>
      <dgm:spPr/>
    </dgm:pt>
    <dgm:pt modelId="{BC964679-A5E0-447C-959B-F494EF421DDF}" type="pres">
      <dgm:prSet presAssocID="{A41FD1D5-654A-420F-A63C-0279049F2CE8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E3BC4A-0675-474B-B3CB-E92CD2107FB3}" type="presOf" srcId="{076BAA8C-22EE-498D-B7D8-C4B207A3DEFA}" destId="{BC964679-A5E0-447C-959B-F494EF421DDF}" srcOrd="0" destOrd="0" presId="urn:microsoft.com/office/officeart/2005/8/layout/list1"/>
    <dgm:cxn modelId="{3626E183-5695-49DB-9A81-554C5BA73327}" type="presOf" srcId="{A14FC4E7-D11C-4819-A5D9-5EF582878CCA}" destId="{3ACD8387-2A60-4D65-B651-5DC96E9F86F9}" srcOrd="0" destOrd="0" presId="urn:microsoft.com/office/officeart/2005/8/layout/list1"/>
    <dgm:cxn modelId="{F9769396-0C99-488D-8133-D65D43BA8A2A}" type="presOf" srcId="{A41FD1D5-654A-420F-A63C-0279049F2CE8}" destId="{16998B17-1B78-4FB7-8B64-0FA7C4286510}" srcOrd="1" destOrd="0" presId="urn:microsoft.com/office/officeart/2005/8/layout/list1"/>
    <dgm:cxn modelId="{FB96D1CD-66D7-4095-8CD3-85F07B01F1A3}" type="presOf" srcId="{A14FC4E7-D11C-4819-A5D9-5EF582878CCA}" destId="{19BE6D9E-87E1-44D7-A88C-8B4AC9D86CD4}" srcOrd="1" destOrd="0" presId="urn:microsoft.com/office/officeart/2005/8/layout/list1"/>
    <dgm:cxn modelId="{69A48956-FB8B-4136-9E01-88A380FF9318}" srcId="{22A1252B-E1E7-4C0A-8CD4-B677F898E09B}" destId="{A14FC4E7-D11C-4819-A5D9-5EF582878CCA}" srcOrd="0" destOrd="0" parTransId="{3995263F-C752-4D76-B044-A1D83D792752}" sibTransId="{0099EFC3-4BFE-4BF2-ACE7-CAA7DB6E5463}"/>
    <dgm:cxn modelId="{4C00BB38-9CB9-4EA1-9814-71BB5BE5C45A}" type="presOf" srcId="{A41FD1D5-654A-420F-A63C-0279049F2CE8}" destId="{F942E269-D673-4BBF-9450-2858150A3261}" srcOrd="0" destOrd="0" presId="urn:microsoft.com/office/officeart/2005/8/layout/list1"/>
    <dgm:cxn modelId="{8B970C28-009F-438A-84AD-E13472F98A63}" srcId="{A14FC4E7-D11C-4819-A5D9-5EF582878CCA}" destId="{CEF1899E-C390-467B-8E0C-F77C833FB2D2}" srcOrd="0" destOrd="0" parTransId="{781C08B3-6B93-4625-9D03-5D773484BB61}" sibTransId="{62D92783-6DE8-49D1-B5AF-698524C88F4A}"/>
    <dgm:cxn modelId="{AD9494FD-8C70-49E4-8AFE-00FD7EDD4AA5}" srcId="{A41FD1D5-654A-420F-A63C-0279049F2CE8}" destId="{076BAA8C-22EE-498D-B7D8-C4B207A3DEFA}" srcOrd="0" destOrd="0" parTransId="{08E0C821-04F3-4ED0-8554-EE814965E360}" sibTransId="{FA4FE660-E312-4098-A3B0-FAE0105B249A}"/>
    <dgm:cxn modelId="{394D13B5-8482-4E0E-B1D5-55A9D4AB12B9}" type="presOf" srcId="{CEF1899E-C390-467B-8E0C-F77C833FB2D2}" destId="{83DC591F-26EF-4BD5-828D-B0E2081A9537}" srcOrd="0" destOrd="0" presId="urn:microsoft.com/office/officeart/2005/8/layout/list1"/>
    <dgm:cxn modelId="{4779A3EA-68CC-44A4-8965-5E652D8681C5}" srcId="{22A1252B-E1E7-4C0A-8CD4-B677F898E09B}" destId="{A41FD1D5-654A-420F-A63C-0279049F2CE8}" srcOrd="1" destOrd="0" parTransId="{566A362F-A58A-421B-848A-E4356DA869B8}" sibTransId="{2CF89B59-97E9-4111-A6ED-9F225E8046B4}"/>
    <dgm:cxn modelId="{58D77D88-9A77-43FF-8EA8-B16D3F1BA86C}" type="presOf" srcId="{22A1252B-E1E7-4C0A-8CD4-B677F898E09B}" destId="{49243088-CC92-4A14-A157-07287634B6E6}" srcOrd="0" destOrd="0" presId="urn:microsoft.com/office/officeart/2005/8/layout/list1"/>
    <dgm:cxn modelId="{B94A0F84-5302-4B2A-840C-5357D584B9C6}" type="presParOf" srcId="{49243088-CC92-4A14-A157-07287634B6E6}" destId="{10C42C52-4771-4313-BF53-CC0F1FC07374}" srcOrd="0" destOrd="0" presId="urn:microsoft.com/office/officeart/2005/8/layout/list1"/>
    <dgm:cxn modelId="{114F8A29-5F76-477F-B83D-82181BD389C3}" type="presParOf" srcId="{10C42C52-4771-4313-BF53-CC0F1FC07374}" destId="{3ACD8387-2A60-4D65-B651-5DC96E9F86F9}" srcOrd="0" destOrd="0" presId="urn:microsoft.com/office/officeart/2005/8/layout/list1"/>
    <dgm:cxn modelId="{56D1A2D2-7141-45A8-974B-A8468B16B47F}" type="presParOf" srcId="{10C42C52-4771-4313-BF53-CC0F1FC07374}" destId="{19BE6D9E-87E1-44D7-A88C-8B4AC9D86CD4}" srcOrd="1" destOrd="0" presId="urn:microsoft.com/office/officeart/2005/8/layout/list1"/>
    <dgm:cxn modelId="{20FC03A1-589D-4334-BC55-9DB0B7026A34}" type="presParOf" srcId="{49243088-CC92-4A14-A157-07287634B6E6}" destId="{4AF6F64C-317B-4C69-832C-EAA48EAE1ED8}" srcOrd="1" destOrd="0" presId="urn:microsoft.com/office/officeart/2005/8/layout/list1"/>
    <dgm:cxn modelId="{E9886E0A-62DB-4584-8CCF-B225753E7A34}" type="presParOf" srcId="{49243088-CC92-4A14-A157-07287634B6E6}" destId="{83DC591F-26EF-4BD5-828D-B0E2081A9537}" srcOrd="2" destOrd="0" presId="urn:microsoft.com/office/officeart/2005/8/layout/list1"/>
    <dgm:cxn modelId="{2232D5B8-990F-48AA-BEE8-B5511A8FCBB9}" type="presParOf" srcId="{49243088-CC92-4A14-A157-07287634B6E6}" destId="{1C0B2722-515F-404D-9244-3E4871E8E8E9}" srcOrd="3" destOrd="0" presId="urn:microsoft.com/office/officeart/2005/8/layout/list1"/>
    <dgm:cxn modelId="{E683ABFB-A370-4DD7-A339-16D6907E6DE8}" type="presParOf" srcId="{49243088-CC92-4A14-A157-07287634B6E6}" destId="{5F549E96-39F7-4A24-8FE5-87D1F9336419}" srcOrd="4" destOrd="0" presId="urn:microsoft.com/office/officeart/2005/8/layout/list1"/>
    <dgm:cxn modelId="{CFCF7C45-E75F-4F6C-9E19-CACBEA1F650D}" type="presParOf" srcId="{5F549E96-39F7-4A24-8FE5-87D1F9336419}" destId="{F942E269-D673-4BBF-9450-2858150A3261}" srcOrd="0" destOrd="0" presId="urn:microsoft.com/office/officeart/2005/8/layout/list1"/>
    <dgm:cxn modelId="{CFAEA7F2-B613-4F03-AFC3-A035ED32D898}" type="presParOf" srcId="{5F549E96-39F7-4A24-8FE5-87D1F9336419}" destId="{16998B17-1B78-4FB7-8B64-0FA7C4286510}" srcOrd="1" destOrd="0" presId="urn:microsoft.com/office/officeart/2005/8/layout/list1"/>
    <dgm:cxn modelId="{6D3639DA-A1CE-4BA0-B995-8D796EAE1977}" type="presParOf" srcId="{49243088-CC92-4A14-A157-07287634B6E6}" destId="{0BA14DC7-F22C-4EE3-A4D9-41600428BF4B}" srcOrd="5" destOrd="0" presId="urn:microsoft.com/office/officeart/2005/8/layout/list1"/>
    <dgm:cxn modelId="{C409B557-8E17-4029-A1F6-BF7676B4C7B3}" type="presParOf" srcId="{49243088-CC92-4A14-A157-07287634B6E6}" destId="{BC964679-A5E0-447C-959B-F494EF421DD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093D840-AD35-412C-B252-2DEF0E17C3F1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7FD47A-42C1-4D13-AEBF-78ABBCDC243C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Supply Chain Management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733C2642-5D62-429B-9991-357F7B7FF369}" type="parTrans" cxnId="{80577E81-45FC-44BC-8852-3321C634EE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FEB5E26-EDFF-4DE3-BCBE-09D628B78AD1}" type="sibTrans" cxnId="{80577E81-45FC-44BC-8852-3321C634EE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5F75257-50E9-44C1-85D5-94AE512E50DB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Connecting and integrating all parties or members of the distribution system in order to satisfy customers; also called logistics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3F55DC00-5A35-4DFB-B9AC-313FCE378604}" type="parTrans" cxnId="{FABAB230-8E5A-43B9-B28A-30B910C5F36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2C1F9DB-F7DC-46EA-AFB5-5115F06A0B4B}" type="sibTrans" cxnId="{FABAB230-8E5A-43B9-B28A-30B910C5F36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1336D40-C61E-4B4A-9ED3-3CD614F286FB}" type="pres">
      <dgm:prSet presAssocID="{F093D840-AD35-412C-B252-2DEF0E17C3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D9B286-B883-4DDB-8315-9003F53E7E24}" type="pres">
      <dgm:prSet presAssocID="{297FD47A-42C1-4D13-AEBF-78ABBCDC243C}" presName="parentText" presStyleLbl="node1" presStyleIdx="0" presStyleCnt="1" custScaleY="7688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8CFC9C-9066-468D-B943-0926F79852EF}" type="pres">
      <dgm:prSet presAssocID="{297FD47A-42C1-4D13-AEBF-78ABBCDC243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160F3E-BD1A-4B59-A749-D335993B4052}" type="presOf" srcId="{297FD47A-42C1-4D13-AEBF-78ABBCDC243C}" destId="{FDD9B286-B883-4DDB-8315-9003F53E7E24}" srcOrd="0" destOrd="0" presId="urn:microsoft.com/office/officeart/2005/8/layout/vList2"/>
    <dgm:cxn modelId="{5EDA18AD-275F-46E9-9E9F-84C85E67131D}" type="presOf" srcId="{65F75257-50E9-44C1-85D5-94AE512E50DB}" destId="{FB8CFC9C-9066-468D-B943-0926F79852EF}" srcOrd="0" destOrd="0" presId="urn:microsoft.com/office/officeart/2005/8/layout/vList2"/>
    <dgm:cxn modelId="{FABAB230-8E5A-43B9-B28A-30B910C5F36A}" srcId="{297FD47A-42C1-4D13-AEBF-78ABBCDC243C}" destId="{65F75257-50E9-44C1-85D5-94AE512E50DB}" srcOrd="0" destOrd="0" parTransId="{3F55DC00-5A35-4DFB-B9AC-313FCE378604}" sibTransId="{C2C1F9DB-F7DC-46EA-AFB5-5115F06A0B4B}"/>
    <dgm:cxn modelId="{80577E81-45FC-44BC-8852-3321C634EE75}" srcId="{F093D840-AD35-412C-B252-2DEF0E17C3F1}" destId="{297FD47A-42C1-4D13-AEBF-78ABBCDC243C}" srcOrd="0" destOrd="0" parTransId="{733C2642-5D62-429B-9991-357F7B7FF369}" sibTransId="{DFEB5E26-EDFF-4DE3-BCBE-09D628B78AD1}"/>
    <dgm:cxn modelId="{01FAB3D9-28C8-411A-802F-93C8207E4FF6}" type="presOf" srcId="{F093D840-AD35-412C-B252-2DEF0E17C3F1}" destId="{61336D40-C61E-4B4A-9ED3-3CD614F286FB}" srcOrd="0" destOrd="0" presId="urn:microsoft.com/office/officeart/2005/8/layout/vList2"/>
    <dgm:cxn modelId="{5457C994-BF1B-4D8A-9F06-E098E0109B46}" type="presParOf" srcId="{61336D40-C61E-4B4A-9ED3-3CD614F286FB}" destId="{FDD9B286-B883-4DDB-8315-9003F53E7E24}" srcOrd="0" destOrd="0" presId="urn:microsoft.com/office/officeart/2005/8/layout/vList2"/>
    <dgm:cxn modelId="{FA6B857A-3ADD-48D4-9C7F-5BC924295156}" type="presParOf" srcId="{61336D40-C61E-4B4A-9ED3-3CD614F286FB}" destId="{FB8CFC9C-9066-468D-B943-0926F79852E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264E007-062C-4BFE-B836-5CF20E49586B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9EB1A95-870D-4100-A3D2-6D8E11EAD2BE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Purchasing</a:t>
          </a:r>
          <a:endParaRPr lang="en-US" sz="3300" dirty="0">
            <a:latin typeface="Arial" pitchFamily="34" charset="0"/>
            <a:cs typeface="Arial" pitchFamily="34" charset="0"/>
          </a:endParaRPr>
        </a:p>
      </dgm:t>
    </dgm:pt>
    <dgm:pt modelId="{F9E02681-A9A5-447D-BACE-411695F9C4AA}" type="parTrans" cxnId="{8A381D8C-A274-4A9B-A9AE-64077B1CC56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6836CB3-DA51-472D-8AC8-64BDD4608883}" type="sibTrans" cxnId="{8A381D8C-A274-4A9B-A9AE-64077B1CC56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55B43B-A0AB-4662-903C-A5B265A48064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The buying of all the materials needed by the organization; also called procurement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7307E895-7771-482F-8090-83592DD55C9F}" type="parTrans" cxnId="{BFEDA724-CCCD-425B-ACE4-1F84FC0C8D2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167577F-3611-48E7-BB3E-175869369949}" type="sibTrans" cxnId="{BFEDA724-CCCD-425B-ACE4-1F84FC0C8D2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BADF9A7-3183-4930-BBCD-6C90F58B6A06}" type="pres">
      <dgm:prSet presAssocID="{A264E007-062C-4BFE-B836-5CF20E49586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A10865-E69D-4286-ADEE-9D06520BB8FF}" type="pres">
      <dgm:prSet presAssocID="{39EB1A95-870D-4100-A3D2-6D8E11EAD2BE}" presName="parentText" presStyleLbl="node1" presStyleIdx="0" presStyleCnt="1" custScaleY="6263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66C90B-95A7-4505-9B05-8A8CC714E67E}" type="pres">
      <dgm:prSet presAssocID="{39EB1A95-870D-4100-A3D2-6D8E11EAD2B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1BE36D-14A3-46D8-B466-1DD0E6F6B0A4}" type="presOf" srcId="{39EB1A95-870D-4100-A3D2-6D8E11EAD2BE}" destId="{AFA10865-E69D-4286-ADEE-9D06520BB8FF}" srcOrd="0" destOrd="0" presId="urn:microsoft.com/office/officeart/2005/8/layout/vList2"/>
    <dgm:cxn modelId="{57E0E5BC-AF22-429A-812E-7916F35BF1D7}" type="presOf" srcId="{A264E007-062C-4BFE-B836-5CF20E49586B}" destId="{8BADF9A7-3183-4930-BBCD-6C90F58B6A06}" srcOrd="0" destOrd="0" presId="urn:microsoft.com/office/officeart/2005/8/layout/vList2"/>
    <dgm:cxn modelId="{8A381D8C-A274-4A9B-A9AE-64077B1CC56A}" srcId="{A264E007-062C-4BFE-B836-5CF20E49586B}" destId="{39EB1A95-870D-4100-A3D2-6D8E11EAD2BE}" srcOrd="0" destOrd="0" parTransId="{F9E02681-A9A5-447D-BACE-411695F9C4AA}" sibTransId="{A6836CB3-DA51-472D-8AC8-64BDD4608883}"/>
    <dgm:cxn modelId="{BFEDA724-CCCD-425B-ACE4-1F84FC0C8D22}" srcId="{39EB1A95-870D-4100-A3D2-6D8E11EAD2BE}" destId="{CC55B43B-A0AB-4662-903C-A5B265A48064}" srcOrd="0" destOrd="0" parTransId="{7307E895-7771-482F-8090-83592DD55C9F}" sibTransId="{4167577F-3611-48E7-BB3E-175869369949}"/>
    <dgm:cxn modelId="{1BB6C09A-8FCE-4534-9D3E-6EA1A864EC1D}" type="presOf" srcId="{CC55B43B-A0AB-4662-903C-A5B265A48064}" destId="{B966C90B-95A7-4505-9B05-8A8CC714E67E}" srcOrd="0" destOrd="0" presId="urn:microsoft.com/office/officeart/2005/8/layout/vList2"/>
    <dgm:cxn modelId="{83E581EE-9A8A-4223-9B27-7A1DD0D4A4DF}" type="presParOf" srcId="{8BADF9A7-3183-4930-BBCD-6C90F58B6A06}" destId="{AFA10865-E69D-4286-ADEE-9D06520BB8FF}" srcOrd="0" destOrd="0" presId="urn:microsoft.com/office/officeart/2005/8/layout/vList2"/>
    <dgm:cxn modelId="{D989E6E0-278E-4D2D-B7FF-1008B136395C}" type="presParOf" srcId="{8BADF9A7-3183-4930-BBCD-6C90F58B6A06}" destId="{B966C90B-95A7-4505-9B05-8A8CC714E67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6189577-00E1-4B70-9393-C82A1DDF279D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66FD20-3171-4163-BBE1-B2A348431858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Inventory</a:t>
          </a:r>
          <a:endParaRPr lang="en-US" sz="2800" dirty="0">
            <a:latin typeface="Arial" pitchFamily="34" charset="0"/>
            <a:cs typeface="Arial" pitchFamily="34" charset="0"/>
          </a:endParaRPr>
        </a:p>
      </dgm:t>
    </dgm:pt>
    <dgm:pt modelId="{F0283140-0517-48C0-885E-7A884931BB54}" type="parTrans" cxnId="{0D2D656D-C4F3-46AD-9773-3A7B4B8FF15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D6573F2-9C23-4C31-B8EE-B50F5056081F}" type="sibTrans" cxnId="{0D2D656D-C4F3-46AD-9773-3A7B4B8FF15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DB854D3-9F4D-46DC-AD62-1446173B182A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All raw materials, components, completed or partially completed products, and pieces of equipment a firm uses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C3F2C01B-282C-4B87-A724-5B6833964082}" type="parTrans" cxnId="{636A39D2-5535-4E79-8DFF-8DD39A26F11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94C7AAC-D19C-4BB0-AF32-B1C72A34A17B}" type="sibTrans" cxnId="{636A39D2-5535-4E79-8DFF-8DD39A26F11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AD7A10D-9CFA-43B3-A6A9-A399B72BC843}" type="pres">
      <dgm:prSet presAssocID="{36189577-00E1-4B70-9393-C82A1DDF27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9E086B-394F-4335-AE4A-307F80A07DF4}" type="pres">
      <dgm:prSet presAssocID="{4466FD20-3171-4163-BBE1-B2A34843185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8766E4-6F10-46EF-AF73-DEC6A565E226}" type="pres">
      <dgm:prSet presAssocID="{4466FD20-3171-4163-BBE1-B2A34843185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6A39D2-5535-4E79-8DFF-8DD39A26F11B}" srcId="{4466FD20-3171-4163-BBE1-B2A348431858}" destId="{5DB854D3-9F4D-46DC-AD62-1446173B182A}" srcOrd="0" destOrd="0" parTransId="{C3F2C01B-282C-4B87-A724-5B6833964082}" sibTransId="{394C7AAC-D19C-4BB0-AF32-B1C72A34A17B}"/>
    <dgm:cxn modelId="{0D2D656D-C4F3-46AD-9773-3A7B4B8FF15A}" srcId="{36189577-00E1-4B70-9393-C82A1DDF279D}" destId="{4466FD20-3171-4163-BBE1-B2A348431858}" srcOrd="0" destOrd="0" parTransId="{F0283140-0517-48C0-885E-7A884931BB54}" sibTransId="{CD6573F2-9C23-4C31-B8EE-B50F5056081F}"/>
    <dgm:cxn modelId="{494BD66B-FD97-4F24-9224-A0E7392D4411}" type="presOf" srcId="{4466FD20-3171-4163-BBE1-B2A348431858}" destId="{589E086B-394F-4335-AE4A-307F80A07DF4}" srcOrd="0" destOrd="0" presId="urn:microsoft.com/office/officeart/2005/8/layout/vList2"/>
    <dgm:cxn modelId="{BF6811C9-E859-4E40-9E6C-9B463F9971FD}" type="presOf" srcId="{36189577-00E1-4B70-9393-C82A1DDF279D}" destId="{EAD7A10D-9CFA-43B3-A6A9-A399B72BC843}" srcOrd="0" destOrd="0" presId="urn:microsoft.com/office/officeart/2005/8/layout/vList2"/>
    <dgm:cxn modelId="{FF2A0E16-29C7-4DD4-A959-FB9D7E058E16}" type="presOf" srcId="{5DB854D3-9F4D-46DC-AD62-1446173B182A}" destId="{808766E4-6F10-46EF-AF73-DEC6A565E226}" srcOrd="0" destOrd="0" presId="urn:microsoft.com/office/officeart/2005/8/layout/vList2"/>
    <dgm:cxn modelId="{0A8D44B8-BA3D-48E2-9470-147239466E31}" type="presParOf" srcId="{EAD7A10D-9CFA-43B3-A6A9-A399B72BC843}" destId="{589E086B-394F-4335-AE4A-307F80A07DF4}" srcOrd="0" destOrd="0" presId="urn:microsoft.com/office/officeart/2005/8/layout/vList2"/>
    <dgm:cxn modelId="{218F8BA9-FADF-4C0C-872F-E4EBE0436802}" type="presParOf" srcId="{EAD7A10D-9CFA-43B3-A6A9-A399B72BC843}" destId="{808766E4-6F10-46EF-AF73-DEC6A565E22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3F70C06-D524-4564-8246-51F032E81621}" type="doc">
      <dgm:prSet loTypeId="urn:microsoft.com/office/officeart/2005/8/layout/vList2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787984B-4CC3-48B3-A02D-1FEDB11F9A16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Inventory Control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1D284032-9649-4E0F-A38D-0DA2144C3F32}" type="parTrans" cxnId="{6D71B4AD-2EE4-4317-96FA-E18518E41E3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09047BA-8CAE-4D42-A090-5DAFB39D8E08}" type="sibTrans" cxnId="{6D71B4AD-2EE4-4317-96FA-E18518E41E3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CC2D353-A9ED-42AE-A361-373809BA6224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The process of determining how many supplies and goods are needed and keeping track of quantities on hand, where each item is, and who is responsible for it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409FA2B6-D34C-48D8-8C32-1A287CA804AD}" type="parTrans" cxnId="{A304EBCF-96C7-4871-B89B-A3D39A639F9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B55B67-4C81-4B0C-A306-735ADE1BE36D}" type="sibTrans" cxnId="{A304EBCF-96C7-4871-B89B-A3D39A639F9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CA7AB1D-EBA8-483A-98D0-57A6A9BDB506}" type="pres">
      <dgm:prSet presAssocID="{E3F70C06-D524-4564-8246-51F032E816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693722-FFE6-45B2-B536-3758B0DB063E}" type="pres">
      <dgm:prSet presAssocID="{2787984B-4CC3-48B3-A02D-1FEDB11F9A1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10E445-23E8-448A-838A-D18CBCAE124C}" type="pres">
      <dgm:prSet presAssocID="{2787984B-4CC3-48B3-A02D-1FEDB11F9A1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04EBCF-96C7-4871-B89B-A3D39A639F91}" srcId="{2787984B-4CC3-48B3-A02D-1FEDB11F9A16}" destId="{2CC2D353-A9ED-42AE-A361-373809BA6224}" srcOrd="0" destOrd="0" parTransId="{409FA2B6-D34C-48D8-8C32-1A287CA804AD}" sibTransId="{48B55B67-4C81-4B0C-A306-735ADE1BE36D}"/>
    <dgm:cxn modelId="{6D71B4AD-2EE4-4317-96FA-E18518E41E3B}" srcId="{E3F70C06-D524-4564-8246-51F032E81621}" destId="{2787984B-4CC3-48B3-A02D-1FEDB11F9A16}" srcOrd="0" destOrd="0" parTransId="{1D284032-9649-4E0F-A38D-0DA2144C3F32}" sibTransId="{A09047BA-8CAE-4D42-A090-5DAFB39D8E08}"/>
    <dgm:cxn modelId="{6D3A269E-AEA2-47A3-8156-D996D6459484}" type="presOf" srcId="{2787984B-4CC3-48B3-A02D-1FEDB11F9A16}" destId="{39693722-FFE6-45B2-B536-3758B0DB063E}" srcOrd="0" destOrd="0" presId="urn:microsoft.com/office/officeart/2005/8/layout/vList2"/>
    <dgm:cxn modelId="{D6B5AF9D-1310-4A2A-B280-355AB4B041F1}" type="presOf" srcId="{2CC2D353-A9ED-42AE-A361-373809BA6224}" destId="{CE10E445-23E8-448A-838A-D18CBCAE124C}" srcOrd="0" destOrd="0" presId="urn:microsoft.com/office/officeart/2005/8/layout/vList2"/>
    <dgm:cxn modelId="{E866DF40-ACE3-4C3B-81FE-0DCEBB1ECD78}" type="presOf" srcId="{E3F70C06-D524-4564-8246-51F032E81621}" destId="{7CA7AB1D-EBA8-483A-98D0-57A6A9BDB506}" srcOrd="0" destOrd="0" presId="urn:microsoft.com/office/officeart/2005/8/layout/vList2"/>
    <dgm:cxn modelId="{0A798294-E1E6-499A-B705-A5837095E3DE}" type="presParOf" srcId="{7CA7AB1D-EBA8-483A-98D0-57A6A9BDB506}" destId="{39693722-FFE6-45B2-B536-3758B0DB063E}" srcOrd="0" destOrd="0" presId="urn:microsoft.com/office/officeart/2005/8/layout/vList2"/>
    <dgm:cxn modelId="{382EB871-5AAA-4E51-A75C-C1DBD6B462E6}" type="presParOf" srcId="{7CA7AB1D-EBA8-483A-98D0-57A6A9BDB506}" destId="{CE10E445-23E8-448A-838A-D18CBCAE124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43961A6-B306-4291-84B0-DE24972D7030}" type="doc">
      <dgm:prSet loTypeId="urn:microsoft.com/office/officeart/2005/8/layout/vList5" loCatId="list" qsTypeId="urn:microsoft.com/office/officeart/2005/8/quickstyle/3d2" qsCatId="3D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53515A72-610A-4946-AA2E-E483320C62E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Economic Order Quantity (EOQ) Model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7073FE5-3000-4683-8497-BA5D2821E753}" type="parTrans" cxnId="{41A11124-86F8-408B-8A31-96A75708C77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456B3F7-C1F2-4DDF-B9BB-F5DAE5A319D9}" type="sibTrans" cxnId="{41A11124-86F8-408B-8A31-96A75708C77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692918A-A56A-4EEE-BB05-82E63210874D}">
      <dgm:prSet phldrT="[Text]" custT="1"/>
      <dgm:spPr/>
      <dgm:t>
        <a:bodyPr/>
        <a:lstStyle/>
        <a:p>
          <a:r>
            <a:rPr lang="en-IN" sz="2000" dirty="0" smtClean="0">
              <a:latin typeface="Arial" pitchFamily="34" charset="0"/>
              <a:cs typeface="Arial" pitchFamily="34" charset="0"/>
            </a:rPr>
            <a:t>Identifies the optimum number of items to order to minimize the costs of managing (ordering, storing and using) them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797AF279-A6C1-4C10-8B7C-E3709A8036A5}" type="parTrans" cxnId="{7FF3B6FF-608E-4322-A340-7322563C139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8C8AAE6-CCAB-4ECB-9F2C-9F810C446E42}" type="sibTrans" cxnId="{7FF3B6FF-608E-4322-A340-7322563C139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06800EA-34C0-4A55-B822-769F582DF35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Material-Requirements Planning (MRP)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CBF520E-E629-442E-AB55-20C092BDDF9F}" type="parTrans" cxnId="{39457362-BD37-4586-89C7-2D376FF59BF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AAD0983-A257-4262-8390-D32A8CD0C08A}" type="sibTrans" cxnId="{39457362-BD37-4586-89C7-2D376FF59BF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A461263-5E98-461C-A1D3-A5176BB7FD5A}">
      <dgm:prSet phldrT="[Text]" custT="1"/>
      <dgm:spPr/>
      <dgm:t>
        <a:bodyPr/>
        <a:lstStyle/>
        <a:p>
          <a:r>
            <a:rPr lang="en-IN" sz="2000" dirty="0" smtClean="0">
              <a:latin typeface="Arial" pitchFamily="34" charset="0"/>
              <a:cs typeface="Arial" pitchFamily="34" charset="0"/>
            </a:rPr>
            <a:t>Schedules the precise quantity of materials needed to make the product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D2B26E49-242B-468F-9712-9F3E6E726780}" type="parTrans" cxnId="{06DB7D60-61DB-41C0-A4F1-5E32755A7D6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E286C64-4D5F-4FC1-AE26-55D5EECFA0AF}" type="sibTrans" cxnId="{06DB7D60-61DB-41C0-A4F1-5E32755A7D6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C215500-EF24-46E4-AEC9-63C707AFC8A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Just-In-Time (JIT) Inventory Management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CA3F543-F39E-423A-8098-1FEAE0CC7754}" type="parTrans" cxnId="{16DBC618-A02B-4C04-809B-038669A87A2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420ED0B-2EF9-4E6D-92A3-BE43837C30DA}" type="sibTrans" cxnId="{16DBC618-A02B-4C04-809B-038669A87A2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0DC3F3B-55B6-4E07-9E2E-3E52F01247FC}">
      <dgm:prSet phldrT="[Text]"/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A technique using smaller quantities of materials that arrive “just in time” for use in the transformation process and therefore require less storage space and other inventory management expense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597E6F2-F488-43AF-9386-775CD2EC4C05}" type="parTrans" cxnId="{578BC6C4-6A3F-4D67-B5CE-2EA6109437A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5C3F2F1-19EA-462B-AFFE-0E9FF3F4873D}" type="sibTrans" cxnId="{578BC6C4-6A3F-4D67-B5CE-2EA6109437A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F65C335-7EBD-4065-96CE-E07DB5430150}" type="pres">
      <dgm:prSet presAssocID="{C43961A6-B306-4291-84B0-DE24972D70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9B3868-96AC-4EDD-8FCC-25A314F30C8E}" type="pres">
      <dgm:prSet presAssocID="{53515A72-610A-4946-AA2E-E483320C62EF}" presName="linNode" presStyleCnt="0"/>
      <dgm:spPr/>
    </dgm:pt>
    <dgm:pt modelId="{A050B729-0DC8-49FD-AD00-3269B01108D6}" type="pres">
      <dgm:prSet presAssocID="{53515A72-610A-4946-AA2E-E483320C62E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C7FA43-3BEF-498E-8D0A-7FB29526C91B}" type="pres">
      <dgm:prSet presAssocID="{53515A72-610A-4946-AA2E-E483320C62EF}" presName="descendantText" presStyleLbl="alignAccFollowNode1" presStyleIdx="0" presStyleCnt="3" custScaleX="1236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076164-5DBC-41FE-8BA2-399AA924783C}" type="pres">
      <dgm:prSet presAssocID="{2456B3F7-C1F2-4DDF-B9BB-F5DAE5A319D9}" presName="sp" presStyleCnt="0"/>
      <dgm:spPr/>
    </dgm:pt>
    <dgm:pt modelId="{A795F9A2-0783-4802-B5CB-914B05AE5A65}" type="pres">
      <dgm:prSet presAssocID="{606800EA-34C0-4A55-B822-769F582DF359}" presName="linNode" presStyleCnt="0"/>
      <dgm:spPr/>
    </dgm:pt>
    <dgm:pt modelId="{35DCFFDA-15A7-4879-8A07-D0E78C059559}" type="pres">
      <dgm:prSet presAssocID="{606800EA-34C0-4A55-B822-769F582DF35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EBAD3F-7DF5-40D2-82D5-F20C08C7A128}" type="pres">
      <dgm:prSet presAssocID="{606800EA-34C0-4A55-B822-769F582DF359}" presName="descendantText" presStyleLbl="alignAccFollowNode1" presStyleIdx="1" presStyleCnt="3" custScaleX="1234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64EFB1-D9C7-406A-BECC-B7A86AA7A95E}" type="pres">
      <dgm:prSet presAssocID="{5AAD0983-A257-4262-8390-D32A8CD0C08A}" presName="sp" presStyleCnt="0"/>
      <dgm:spPr/>
    </dgm:pt>
    <dgm:pt modelId="{98539C31-C605-43EF-8DCB-AF7B75BE3DD1}" type="pres">
      <dgm:prSet presAssocID="{9C215500-EF24-46E4-AEC9-63C707AFC8AF}" presName="linNode" presStyleCnt="0"/>
      <dgm:spPr/>
    </dgm:pt>
    <dgm:pt modelId="{4C36F9E6-7A72-40F9-B801-4DB6BB865502}" type="pres">
      <dgm:prSet presAssocID="{9C215500-EF24-46E4-AEC9-63C707AFC8A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9F01BA-C9E6-4ED8-AD7F-31816378CCFA}" type="pres">
      <dgm:prSet presAssocID="{9C215500-EF24-46E4-AEC9-63C707AFC8AF}" presName="descendantText" presStyleLbl="alignAccFollowNode1" presStyleIdx="2" presStyleCnt="3" custScaleX="1278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8BC6C4-6A3F-4D67-B5CE-2EA6109437A6}" srcId="{9C215500-EF24-46E4-AEC9-63C707AFC8AF}" destId="{A0DC3F3B-55B6-4E07-9E2E-3E52F01247FC}" srcOrd="0" destOrd="0" parTransId="{5597E6F2-F488-43AF-9386-775CD2EC4C05}" sibTransId="{15C3F2F1-19EA-462B-AFFE-0E9FF3F4873D}"/>
    <dgm:cxn modelId="{F53D0435-47C9-413B-821C-EFF74F0F2376}" type="presOf" srcId="{C43961A6-B306-4291-84B0-DE24972D7030}" destId="{AF65C335-7EBD-4065-96CE-E07DB5430150}" srcOrd="0" destOrd="0" presId="urn:microsoft.com/office/officeart/2005/8/layout/vList5"/>
    <dgm:cxn modelId="{341B416B-913F-4259-A14B-51520791E531}" type="presOf" srcId="{53515A72-610A-4946-AA2E-E483320C62EF}" destId="{A050B729-0DC8-49FD-AD00-3269B01108D6}" srcOrd="0" destOrd="0" presId="urn:microsoft.com/office/officeart/2005/8/layout/vList5"/>
    <dgm:cxn modelId="{3BA0105E-DA45-4AAE-8A09-44F7C9E58EEE}" type="presOf" srcId="{9C215500-EF24-46E4-AEC9-63C707AFC8AF}" destId="{4C36F9E6-7A72-40F9-B801-4DB6BB865502}" srcOrd="0" destOrd="0" presId="urn:microsoft.com/office/officeart/2005/8/layout/vList5"/>
    <dgm:cxn modelId="{303CCC62-DD2F-43A5-A22C-769DB10C6324}" type="presOf" srcId="{A0DC3F3B-55B6-4E07-9E2E-3E52F01247FC}" destId="{B39F01BA-C9E6-4ED8-AD7F-31816378CCFA}" srcOrd="0" destOrd="0" presId="urn:microsoft.com/office/officeart/2005/8/layout/vList5"/>
    <dgm:cxn modelId="{7FF3B6FF-608E-4322-A340-7322563C139F}" srcId="{53515A72-610A-4946-AA2E-E483320C62EF}" destId="{A692918A-A56A-4EEE-BB05-82E63210874D}" srcOrd="0" destOrd="0" parTransId="{797AF279-A6C1-4C10-8B7C-E3709A8036A5}" sibTransId="{28C8AAE6-CCAB-4ECB-9F2C-9F810C446E42}"/>
    <dgm:cxn modelId="{16DBC618-A02B-4C04-809B-038669A87A25}" srcId="{C43961A6-B306-4291-84B0-DE24972D7030}" destId="{9C215500-EF24-46E4-AEC9-63C707AFC8AF}" srcOrd="2" destOrd="0" parTransId="{7CA3F543-F39E-423A-8098-1FEAE0CC7754}" sibTransId="{0420ED0B-2EF9-4E6D-92A3-BE43837C30DA}"/>
    <dgm:cxn modelId="{06DB7D60-61DB-41C0-A4F1-5E32755A7D62}" srcId="{606800EA-34C0-4A55-B822-769F582DF359}" destId="{EA461263-5E98-461C-A1D3-A5176BB7FD5A}" srcOrd="0" destOrd="0" parTransId="{D2B26E49-242B-468F-9712-9F3E6E726780}" sibTransId="{1E286C64-4D5F-4FC1-AE26-55D5EECFA0AF}"/>
    <dgm:cxn modelId="{39457362-BD37-4586-89C7-2D376FF59BF5}" srcId="{C43961A6-B306-4291-84B0-DE24972D7030}" destId="{606800EA-34C0-4A55-B822-769F582DF359}" srcOrd="1" destOrd="0" parTransId="{ECBF520E-E629-442E-AB55-20C092BDDF9F}" sibTransId="{5AAD0983-A257-4262-8390-D32A8CD0C08A}"/>
    <dgm:cxn modelId="{0FB416A8-0F10-49A2-8EF9-99CA69BDA420}" type="presOf" srcId="{EA461263-5E98-461C-A1D3-A5176BB7FD5A}" destId="{1AEBAD3F-7DF5-40D2-82D5-F20C08C7A128}" srcOrd="0" destOrd="0" presId="urn:microsoft.com/office/officeart/2005/8/layout/vList5"/>
    <dgm:cxn modelId="{E49E1293-3A95-4BEF-B62D-9EF372F3C488}" type="presOf" srcId="{A692918A-A56A-4EEE-BB05-82E63210874D}" destId="{CAC7FA43-3BEF-498E-8D0A-7FB29526C91B}" srcOrd="0" destOrd="0" presId="urn:microsoft.com/office/officeart/2005/8/layout/vList5"/>
    <dgm:cxn modelId="{35057AAC-E85E-45B4-892C-7E89E6965630}" type="presOf" srcId="{606800EA-34C0-4A55-B822-769F582DF359}" destId="{35DCFFDA-15A7-4879-8A07-D0E78C059559}" srcOrd="0" destOrd="0" presId="urn:microsoft.com/office/officeart/2005/8/layout/vList5"/>
    <dgm:cxn modelId="{41A11124-86F8-408B-8A31-96A75708C776}" srcId="{C43961A6-B306-4291-84B0-DE24972D7030}" destId="{53515A72-610A-4946-AA2E-E483320C62EF}" srcOrd="0" destOrd="0" parTransId="{17073FE5-3000-4683-8497-BA5D2821E753}" sibTransId="{2456B3F7-C1F2-4DDF-B9BB-F5DAE5A319D9}"/>
    <dgm:cxn modelId="{2E287871-B49F-4482-A981-19F557E94E55}" type="presParOf" srcId="{AF65C335-7EBD-4065-96CE-E07DB5430150}" destId="{F69B3868-96AC-4EDD-8FCC-25A314F30C8E}" srcOrd="0" destOrd="0" presId="urn:microsoft.com/office/officeart/2005/8/layout/vList5"/>
    <dgm:cxn modelId="{97A04CA0-A720-4B4D-8115-422C72C4A3F4}" type="presParOf" srcId="{F69B3868-96AC-4EDD-8FCC-25A314F30C8E}" destId="{A050B729-0DC8-49FD-AD00-3269B01108D6}" srcOrd="0" destOrd="0" presId="urn:microsoft.com/office/officeart/2005/8/layout/vList5"/>
    <dgm:cxn modelId="{80759136-439B-4F27-AA3D-13FA2C182B6F}" type="presParOf" srcId="{F69B3868-96AC-4EDD-8FCC-25A314F30C8E}" destId="{CAC7FA43-3BEF-498E-8D0A-7FB29526C91B}" srcOrd="1" destOrd="0" presId="urn:microsoft.com/office/officeart/2005/8/layout/vList5"/>
    <dgm:cxn modelId="{BDE17D83-A7B6-4D44-AFE7-78BF75040E57}" type="presParOf" srcId="{AF65C335-7EBD-4065-96CE-E07DB5430150}" destId="{A3076164-5DBC-41FE-8BA2-399AA924783C}" srcOrd="1" destOrd="0" presId="urn:microsoft.com/office/officeart/2005/8/layout/vList5"/>
    <dgm:cxn modelId="{6E5C7BA5-9B3B-4E67-BC6D-465A51755759}" type="presParOf" srcId="{AF65C335-7EBD-4065-96CE-E07DB5430150}" destId="{A795F9A2-0783-4802-B5CB-914B05AE5A65}" srcOrd="2" destOrd="0" presId="urn:microsoft.com/office/officeart/2005/8/layout/vList5"/>
    <dgm:cxn modelId="{57A153CE-01E7-457E-80E3-C905F7A02CA2}" type="presParOf" srcId="{A795F9A2-0783-4802-B5CB-914B05AE5A65}" destId="{35DCFFDA-15A7-4879-8A07-D0E78C059559}" srcOrd="0" destOrd="0" presId="urn:microsoft.com/office/officeart/2005/8/layout/vList5"/>
    <dgm:cxn modelId="{3E37B397-243B-4F5F-80CF-C19DB3F6F259}" type="presParOf" srcId="{A795F9A2-0783-4802-B5CB-914B05AE5A65}" destId="{1AEBAD3F-7DF5-40D2-82D5-F20C08C7A128}" srcOrd="1" destOrd="0" presId="urn:microsoft.com/office/officeart/2005/8/layout/vList5"/>
    <dgm:cxn modelId="{F17558F5-A770-4BE3-93CE-FF9EFC98B0B9}" type="presParOf" srcId="{AF65C335-7EBD-4065-96CE-E07DB5430150}" destId="{2A64EFB1-D9C7-406A-BECC-B7A86AA7A95E}" srcOrd="3" destOrd="0" presId="urn:microsoft.com/office/officeart/2005/8/layout/vList5"/>
    <dgm:cxn modelId="{F2650AC6-8676-4B5A-BD70-5352970A69A5}" type="presParOf" srcId="{AF65C335-7EBD-4065-96CE-E07DB5430150}" destId="{98539C31-C605-43EF-8DCB-AF7B75BE3DD1}" srcOrd="4" destOrd="0" presId="urn:microsoft.com/office/officeart/2005/8/layout/vList5"/>
    <dgm:cxn modelId="{DA1B509D-917D-405A-ACF4-2814658E3C9C}" type="presParOf" srcId="{98539C31-C605-43EF-8DCB-AF7B75BE3DD1}" destId="{4C36F9E6-7A72-40F9-B801-4DB6BB865502}" srcOrd="0" destOrd="0" presId="urn:microsoft.com/office/officeart/2005/8/layout/vList5"/>
    <dgm:cxn modelId="{0B200388-C974-4FF3-BFD5-8B72B9A5D1E2}" type="presParOf" srcId="{98539C31-C605-43EF-8DCB-AF7B75BE3DD1}" destId="{B39F01BA-C9E6-4ED8-AD7F-31816378CCF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0B6E349-42E9-45D8-A19C-03B4003E9923}" type="doc">
      <dgm:prSet loTypeId="urn:microsoft.com/office/officeart/2005/8/layout/vList2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802A5C1-7469-4299-B931-DEDD44CDCFA2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Routing</a:t>
          </a:r>
          <a:r>
            <a:rPr lang="en-US" sz="2600" dirty="0" smtClean="0">
              <a:latin typeface="Arial" pitchFamily="34" charset="0"/>
              <a:cs typeface="Arial" pitchFamily="34" charset="0"/>
            </a:rPr>
            <a:t>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34F587DB-82F4-4BD0-BA4B-00A12C6285C7}" type="parTrans" cxnId="{DD7F909C-91D7-4F81-92AD-DDEBE202108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1549B6D-EC7D-48D1-AE45-FB35C7F97E52}" type="sibTrans" cxnId="{DD7F909C-91D7-4F81-92AD-DDEBE202108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847311A-6A98-40DA-B26B-4626BF696CD4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sequence of operations through which the product must pass; sequence depends on the product specifications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BC3B86B-CC9A-4691-AE81-3CD89A3EFFBC}" type="parTrans" cxnId="{99F64EC7-5B65-4310-9729-C4E70BAEDC8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B41D16C-2D1B-4EE5-B7C0-FC7CE51CAC34}" type="sibTrans" cxnId="{99F64EC7-5B65-4310-9729-C4E70BAEDC8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7356EC3-CFBB-4844-ABD9-8FDAFA958E38}" type="pres">
      <dgm:prSet presAssocID="{90B6E349-42E9-45D8-A19C-03B4003E992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1904E4-D175-4A8A-B95F-AC82F5E0DAA3}" type="pres">
      <dgm:prSet presAssocID="{E802A5C1-7469-4299-B931-DEDD44CDCFA2}" presName="parentText" presStyleLbl="node1" presStyleIdx="0" presStyleCnt="1" custScaleY="10104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CE701C-CE33-46D7-BF49-3938F59278BB}" type="pres">
      <dgm:prSet presAssocID="{E802A5C1-7469-4299-B931-DEDD44CDCFA2}" presName="childText" presStyleLbl="revTx" presStyleIdx="0" presStyleCnt="1" custScaleY="1373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F64EC7-5B65-4310-9729-C4E70BAEDC80}" srcId="{E802A5C1-7469-4299-B931-DEDD44CDCFA2}" destId="{F847311A-6A98-40DA-B26B-4626BF696CD4}" srcOrd="0" destOrd="0" parTransId="{EBC3B86B-CC9A-4691-AE81-3CD89A3EFFBC}" sibTransId="{5B41D16C-2D1B-4EE5-B7C0-FC7CE51CAC34}"/>
    <dgm:cxn modelId="{7D84B02A-4B71-4005-9177-E850F7EE5194}" type="presOf" srcId="{E802A5C1-7469-4299-B931-DEDD44CDCFA2}" destId="{021904E4-D175-4A8A-B95F-AC82F5E0DAA3}" srcOrd="0" destOrd="0" presId="urn:microsoft.com/office/officeart/2005/8/layout/vList2"/>
    <dgm:cxn modelId="{DD7F909C-91D7-4F81-92AD-DDEBE2021088}" srcId="{90B6E349-42E9-45D8-A19C-03B4003E9923}" destId="{E802A5C1-7469-4299-B931-DEDD44CDCFA2}" srcOrd="0" destOrd="0" parTransId="{34F587DB-82F4-4BD0-BA4B-00A12C6285C7}" sibTransId="{B1549B6D-EC7D-48D1-AE45-FB35C7F97E52}"/>
    <dgm:cxn modelId="{012EF6A0-5DA2-4CF2-A434-772A3C951A4A}" type="presOf" srcId="{F847311A-6A98-40DA-B26B-4626BF696CD4}" destId="{80CE701C-CE33-46D7-BF49-3938F59278BB}" srcOrd="0" destOrd="0" presId="urn:microsoft.com/office/officeart/2005/8/layout/vList2"/>
    <dgm:cxn modelId="{7725103F-59C7-4DC5-A829-B34C056B8BE9}" type="presOf" srcId="{90B6E349-42E9-45D8-A19C-03B4003E9923}" destId="{17356EC3-CFBB-4844-ABD9-8FDAFA958E38}" srcOrd="0" destOrd="0" presId="urn:microsoft.com/office/officeart/2005/8/layout/vList2"/>
    <dgm:cxn modelId="{EC4D3BCC-DD88-4646-9504-BB67705FABDE}" type="presParOf" srcId="{17356EC3-CFBB-4844-ABD9-8FDAFA958E38}" destId="{021904E4-D175-4A8A-B95F-AC82F5E0DAA3}" srcOrd="0" destOrd="0" presId="urn:microsoft.com/office/officeart/2005/8/layout/vList2"/>
    <dgm:cxn modelId="{125840B0-42CB-4D12-9512-C504B265C7AE}" type="presParOf" srcId="{17356EC3-CFBB-4844-ABD9-8FDAFA958E38}" destId="{80CE701C-CE33-46D7-BF49-3938F59278B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C417ADF-8F76-4D44-BF17-40A24BCDBCC9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968D05-2B40-46CF-AED0-29F6B51035A3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Scheduling</a:t>
          </a:r>
          <a:r>
            <a:rPr lang="en-US" sz="2600" dirty="0" smtClean="0">
              <a:latin typeface="Arial" pitchFamily="34" charset="0"/>
              <a:cs typeface="Arial" pitchFamily="34" charset="0"/>
            </a:rPr>
            <a:t>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6228E301-5065-457F-9F58-D9DCCE966570}" type="parTrans" cxnId="{C5A094C4-11B0-481D-8405-C45BF71F307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0EA1191-2336-49B5-B121-6B2C842B9D92}" type="sibTrans" cxnId="{C5A094C4-11B0-481D-8405-C45BF71F307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CA1EF20-4CD3-43E6-822D-BCE57EDB4F78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  <a:sym typeface="Calisto MT" pitchFamily="18" charset="0"/>
            </a:rPr>
            <a:t>The assignment of required tasks to departments or even specific machines, workers or teams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810089DD-9E41-4D09-89EF-D23863CB977A}" type="parTrans" cxnId="{2FCB81C2-DC8B-4C63-9174-ACD20AF4CE7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FD513C2-590D-4A64-803C-97F2D05E1E2B}" type="sibTrans" cxnId="{2FCB81C2-DC8B-4C63-9174-ACD20AF4CE7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38FF0DE-895F-49FA-BFA2-A48702F829FC}" type="pres">
      <dgm:prSet presAssocID="{6C417ADF-8F76-4D44-BF17-40A24BCDBC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31254F-5648-4C76-A402-D501111C6FFB}" type="pres">
      <dgm:prSet presAssocID="{FE968D05-2B40-46CF-AED0-29F6B51035A3}" presName="parentText" presStyleLbl="node1" presStyleIdx="0" presStyleCnt="1" custScaleY="778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FCB736-5C12-41DC-B2F9-F6AF8103EC58}" type="pres">
      <dgm:prSet presAssocID="{FE968D05-2B40-46CF-AED0-29F6B51035A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CB81C2-DC8B-4C63-9174-ACD20AF4CE7B}" srcId="{FE968D05-2B40-46CF-AED0-29F6B51035A3}" destId="{8CA1EF20-4CD3-43E6-822D-BCE57EDB4F78}" srcOrd="0" destOrd="0" parTransId="{810089DD-9E41-4D09-89EF-D23863CB977A}" sibTransId="{AFD513C2-590D-4A64-803C-97F2D05E1E2B}"/>
    <dgm:cxn modelId="{00C36F31-2EE2-4ED5-9018-08CEE3922F5E}" type="presOf" srcId="{6C417ADF-8F76-4D44-BF17-40A24BCDBCC9}" destId="{238FF0DE-895F-49FA-BFA2-A48702F829FC}" srcOrd="0" destOrd="0" presId="urn:microsoft.com/office/officeart/2005/8/layout/vList2"/>
    <dgm:cxn modelId="{C5A094C4-11B0-481D-8405-C45BF71F307D}" srcId="{6C417ADF-8F76-4D44-BF17-40A24BCDBCC9}" destId="{FE968D05-2B40-46CF-AED0-29F6B51035A3}" srcOrd="0" destOrd="0" parTransId="{6228E301-5065-457F-9F58-D9DCCE966570}" sibTransId="{A0EA1191-2336-49B5-B121-6B2C842B9D92}"/>
    <dgm:cxn modelId="{0FDEE954-FC9A-41C8-A90E-A44A490F671F}" type="presOf" srcId="{8CA1EF20-4CD3-43E6-822D-BCE57EDB4F78}" destId="{7CFCB736-5C12-41DC-B2F9-F6AF8103EC58}" srcOrd="0" destOrd="0" presId="urn:microsoft.com/office/officeart/2005/8/layout/vList2"/>
    <dgm:cxn modelId="{87E52AE7-76A1-4594-85B1-0C7E606846CA}" type="presOf" srcId="{FE968D05-2B40-46CF-AED0-29F6B51035A3}" destId="{FB31254F-5648-4C76-A402-D501111C6FFB}" srcOrd="0" destOrd="0" presId="urn:microsoft.com/office/officeart/2005/8/layout/vList2"/>
    <dgm:cxn modelId="{8CF1950F-B6D4-4588-8BC6-73566F81B6BB}" type="presParOf" srcId="{238FF0DE-895F-49FA-BFA2-A48702F829FC}" destId="{FB31254F-5648-4C76-A402-D501111C6FFB}" srcOrd="0" destOrd="0" presId="urn:microsoft.com/office/officeart/2005/8/layout/vList2"/>
    <dgm:cxn modelId="{0AF1A98D-FA3D-4B0A-B91E-FE6F855733FF}" type="presParOf" srcId="{238FF0DE-895F-49FA-BFA2-A48702F829FC}" destId="{7CFCB736-5C12-41DC-B2F9-F6AF8103EC5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79C7B13-502F-46C2-89C4-CBD7D57E9611}" type="doc">
      <dgm:prSet loTypeId="urn:microsoft.com/office/officeart/2005/8/layout/vList2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41B4742-928E-46AF-A911-33458ED22082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Quality Control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38C611EB-39BA-40EC-A873-4BE4522BB159}" type="parTrans" cxnId="{886A137F-8A84-42B1-9F76-105AF90E67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33E488A-8E1E-4B0D-9167-4A649A04677D}" type="sibTrans" cxnId="{886A137F-8A84-42B1-9F76-105AF90E67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B9E5CEA-7DB8-4813-9372-F220094DD9AF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The processes an organization uses to maintain its established quality standards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6360C190-4B8C-4F25-8282-4AA722440D3B}" type="parTrans" cxnId="{9DBEB4C6-80D1-434F-8DBB-229C19FB423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5F9B1CB-C04C-4382-ADA6-19144586677B}" type="sibTrans" cxnId="{9DBEB4C6-80D1-434F-8DBB-229C19FB423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535A03-D361-4403-8609-A3CF45C0775D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Statistical Process Control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A6972796-F55A-4A2A-8F11-5E8E3B4BD9DD}" type="parTrans" cxnId="{8469DE9E-9192-4230-8B4F-33326535D71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FFF61F5-6663-420A-A5DB-DCC6691CDD9A}" type="sibTrans" cxnId="{8469DE9E-9192-4230-8B4F-33326535D71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38289CC-89D0-4C1D-BAB4-D06EEB95F9FD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 system in which management collects and analyzes information about the production process to pinpoint quality problems in the production system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CDD71517-4C75-444D-AE90-55EBE110E51D}" type="parTrans" cxnId="{1FE9AB96-557D-41DA-837A-17F37951A8A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58E5E83-9D81-4F98-B0FA-0CF7B9B0EA0B}" type="sibTrans" cxnId="{1FE9AB96-557D-41DA-837A-17F37951A8A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3FC5CD5-00B3-405D-AB00-CB2D80A8472E}" type="pres">
      <dgm:prSet presAssocID="{E79C7B13-502F-46C2-89C4-CBD7D57E96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E72C9D-43AC-4A43-945D-1BD8C814E504}" type="pres">
      <dgm:prSet presAssocID="{041B4742-928E-46AF-A911-33458ED2208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74085D-928D-4E6C-A2DC-F366B35CF9D8}" type="pres">
      <dgm:prSet presAssocID="{041B4742-928E-46AF-A911-33458ED2208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076A2A-1256-4885-B0D0-A2892E1E9FB0}" type="pres">
      <dgm:prSet presAssocID="{48535A03-D361-4403-8609-A3CF45C0775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A589B1-3E8E-48B9-9331-ACC39733188D}" type="pres">
      <dgm:prSet presAssocID="{48535A03-D361-4403-8609-A3CF45C0775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834B30-4F02-45C2-B4EA-F30CE6291486}" type="presOf" srcId="{E79C7B13-502F-46C2-89C4-CBD7D57E9611}" destId="{C3FC5CD5-00B3-405D-AB00-CB2D80A8472E}" srcOrd="0" destOrd="0" presId="urn:microsoft.com/office/officeart/2005/8/layout/vList2"/>
    <dgm:cxn modelId="{886A137F-8A84-42B1-9F76-105AF90E6778}" srcId="{E79C7B13-502F-46C2-89C4-CBD7D57E9611}" destId="{041B4742-928E-46AF-A911-33458ED22082}" srcOrd="0" destOrd="0" parTransId="{38C611EB-39BA-40EC-A873-4BE4522BB159}" sibTransId="{333E488A-8E1E-4B0D-9167-4A649A04677D}"/>
    <dgm:cxn modelId="{4F25ACAB-3252-4309-A93E-BE0C10C3ADC0}" type="presOf" srcId="{48535A03-D361-4403-8609-A3CF45C0775D}" destId="{F7076A2A-1256-4885-B0D0-A2892E1E9FB0}" srcOrd="0" destOrd="0" presId="urn:microsoft.com/office/officeart/2005/8/layout/vList2"/>
    <dgm:cxn modelId="{8F275144-3753-4B80-9165-15E8AC0C378E}" type="presOf" srcId="{8B9E5CEA-7DB8-4813-9372-F220094DD9AF}" destId="{CE74085D-928D-4E6C-A2DC-F366B35CF9D8}" srcOrd="0" destOrd="0" presId="urn:microsoft.com/office/officeart/2005/8/layout/vList2"/>
    <dgm:cxn modelId="{8469DE9E-9192-4230-8B4F-33326535D71D}" srcId="{E79C7B13-502F-46C2-89C4-CBD7D57E9611}" destId="{48535A03-D361-4403-8609-A3CF45C0775D}" srcOrd="1" destOrd="0" parTransId="{A6972796-F55A-4A2A-8F11-5E8E3B4BD9DD}" sibTransId="{4FFF61F5-6663-420A-A5DB-DCC6691CDD9A}"/>
    <dgm:cxn modelId="{975B347A-B2A2-4661-8CED-849FE0F1AFD7}" type="presOf" srcId="{041B4742-928E-46AF-A911-33458ED22082}" destId="{D1E72C9D-43AC-4A43-945D-1BD8C814E504}" srcOrd="0" destOrd="0" presId="urn:microsoft.com/office/officeart/2005/8/layout/vList2"/>
    <dgm:cxn modelId="{9DBEB4C6-80D1-434F-8DBB-229C19FB4235}" srcId="{041B4742-928E-46AF-A911-33458ED22082}" destId="{8B9E5CEA-7DB8-4813-9372-F220094DD9AF}" srcOrd="0" destOrd="0" parTransId="{6360C190-4B8C-4F25-8282-4AA722440D3B}" sibTransId="{45F9B1CB-C04C-4382-ADA6-19144586677B}"/>
    <dgm:cxn modelId="{702470AD-D56C-40B5-8FB0-7FD1E8C4B53E}" type="presOf" srcId="{238289CC-89D0-4C1D-BAB4-D06EEB95F9FD}" destId="{B7A589B1-3E8E-48B9-9331-ACC39733188D}" srcOrd="0" destOrd="0" presId="urn:microsoft.com/office/officeart/2005/8/layout/vList2"/>
    <dgm:cxn modelId="{1FE9AB96-557D-41DA-837A-17F37951A8A0}" srcId="{48535A03-D361-4403-8609-A3CF45C0775D}" destId="{238289CC-89D0-4C1D-BAB4-D06EEB95F9FD}" srcOrd="0" destOrd="0" parTransId="{CDD71517-4C75-444D-AE90-55EBE110E51D}" sibTransId="{558E5E83-9D81-4F98-B0FA-0CF7B9B0EA0B}"/>
    <dgm:cxn modelId="{EDFEDCE8-BA0A-4458-89A0-C5441C1374E6}" type="presParOf" srcId="{C3FC5CD5-00B3-405D-AB00-CB2D80A8472E}" destId="{D1E72C9D-43AC-4A43-945D-1BD8C814E504}" srcOrd="0" destOrd="0" presId="urn:microsoft.com/office/officeart/2005/8/layout/vList2"/>
    <dgm:cxn modelId="{A1D0BE63-389E-430A-9777-EB558D2C78AC}" type="presParOf" srcId="{C3FC5CD5-00B3-405D-AB00-CB2D80A8472E}" destId="{CE74085D-928D-4E6C-A2DC-F366B35CF9D8}" srcOrd="1" destOrd="0" presId="urn:microsoft.com/office/officeart/2005/8/layout/vList2"/>
    <dgm:cxn modelId="{841103E8-3C8B-419B-B072-B40E708ED1D1}" type="presParOf" srcId="{C3FC5CD5-00B3-405D-AB00-CB2D80A8472E}" destId="{F7076A2A-1256-4885-B0D0-A2892E1E9FB0}" srcOrd="2" destOrd="0" presId="urn:microsoft.com/office/officeart/2005/8/layout/vList2"/>
    <dgm:cxn modelId="{20EAAFDF-91CC-4DCA-B81A-8B96E7C4DB96}" type="presParOf" srcId="{C3FC5CD5-00B3-405D-AB00-CB2D80A8472E}" destId="{B7A589B1-3E8E-48B9-9331-ACC39733188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C5C1A9A-8AB1-4577-BFAA-09881A18D32A}" type="doc">
      <dgm:prSet loTypeId="urn:microsoft.com/office/officeart/2005/8/layout/list1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7C1A299-1F96-4E53-8ED7-B7E20B4C701C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ISO 9000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6D825979-7AC0-4F67-B1DA-DC87F8B47D62}" type="parTrans" cxnId="{1D0B955E-00F0-4433-A88B-FA518E71FE4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D87E080-9EFC-45C8-8E82-8CB1478AE16A}" type="sibTrans" cxnId="{1D0B955E-00F0-4433-A88B-FA518E71FE4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F9C066D-39D1-4D9A-B300-01374CD9CF68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series of quality assurance standards designed by the International Organization for Standardization (ISO) to ensure consistent product quality under many conditions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12DFA6C-8981-4259-85DC-FA1A53931783}" type="parTrans" cxnId="{40E62344-62A4-4228-9B68-FD548CD1E58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282EAD9-AEAA-420A-BB5E-7414B85F2D5D}" type="sibTrans" cxnId="{40E62344-62A4-4228-9B68-FD548CD1E58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0A03819-0844-43F5-8489-B0B57AE704AE}" type="pres">
      <dgm:prSet presAssocID="{1C5C1A9A-8AB1-4577-BFAA-09881A18D32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674E2D-E724-48F9-B451-659B1F2CB5B0}" type="pres">
      <dgm:prSet presAssocID="{77C1A299-1F96-4E53-8ED7-B7E20B4C701C}" presName="parentLin" presStyleCnt="0"/>
      <dgm:spPr/>
    </dgm:pt>
    <dgm:pt modelId="{6BC18BAB-6F14-4710-80A2-032EE441A7BD}" type="pres">
      <dgm:prSet presAssocID="{77C1A299-1F96-4E53-8ED7-B7E20B4C701C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EDC83A86-6815-470C-BA87-F617BFFAC07D}" type="pres">
      <dgm:prSet presAssocID="{77C1A299-1F96-4E53-8ED7-B7E20B4C701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8C62A1-36ED-452A-B198-2E39AE2C0DBB}" type="pres">
      <dgm:prSet presAssocID="{77C1A299-1F96-4E53-8ED7-B7E20B4C701C}" presName="negativeSpace" presStyleCnt="0"/>
      <dgm:spPr/>
    </dgm:pt>
    <dgm:pt modelId="{7B25AE2D-1DE8-4D94-98E6-3E9005968FB1}" type="pres">
      <dgm:prSet presAssocID="{77C1A299-1F96-4E53-8ED7-B7E20B4C701C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D4326F-417B-44B5-9FA6-21094E89799A}" type="presOf" srcId="{1C5C1A9A-8AB1-4577-BFAA-09881A18D32A}" destId="{60A03819-0844-43F5-8489-B0B57AE704AE}" srcOrd="0" destOrd="0" presId="urn:microsoft.com/office/officeart/2005/8/layout/list1"/>
    <dgm:cxn modelId="{CEA7F563-4C0D-4994-B3AD-0CEB16D013DB}" type="presOf" srcId="{77C1A299-1F96-4E53-8ED7-B7E20B4C701C}" destId="{EDC83A86-6815-470C-BA87-F617BFFAC07D}" srcOrd="1" destOrd="0" presId="urn:microsoft.com/office/officeart/2005/8/layout/list1"/>
    <dgm:cxn modelId="{C5110FD1-6150-4368-A236-8604C39D71A7}" type="presOf" srcId="{77C1A299-1F96-4E53-8ED7-B7E20B4C701C}" destId="{6BC18BAB-6F14-4710-80A2-032EE441A7BD}" srcOrd="0" destOrd="0" presId="urn:microsoft.com/office/officeart/2005/8/layout/list1"/>
    <dgm:cxn modelId="{40E62344-62A4-4228-9B68-FD548CD1E586}" srcId="{77C1A299-1F96-4E53-8ED7-B7E20B4C701C}" destId="{DF9C066D-39D1-4D9A-B300-01374CD9CF68}" srcOrd="0" destOrd="0" parTransId="{E12DFA6C-8981-4259-85DC-FA1A53931783}" sibTransId="{6282EAD9-AEAA-420A-BB5E-7414B85F2D5D}"/>
    <dgm:cxn modelId="{51D4EDB7-5B56-49A8-BC5E-93CDEC008EE3}" type="presOf" srcId="{DF9C066D-39D1-4D9A-B300-01374CD9CF68}" destId="{7B25AE2D-1DE8-4D94-98E6-3E9005968FB1}" srcOrd="0" destOrd="0" presId="urn:microsoft.com/office/officeart/2005/8/layout/list1"/>
    <dgm:cxn modelId="{1D0B955E-00F0-4433-A88B-FA518E71FE44}" srcId="{1C5C1A9A-8AB1-4577-BFAA-09881A18D32A}" destId="{77C1A299-1F96-4E53-8ED7-B7E20B4C701C}" srcOrd="0" destOrd="0" parTransId="{6D825979-7AC0-4F67-B1DA-DC87F8B47D62}" sibTransId="{BD87E080-9EFC-45C8-8E82-8CB1478AE16A}"/>
    <dgm:cxn modelId="{89990181-AD7C-48A0-82C1-BDEA7EF0F86E}" type="presParOf" srcId="{60A03819-0844-43F5-8489-B0B57AE704AE}" destId="{72674E2D-E724-48F9-B451-659B1F2CB5B0}" srcOrd="0" destOrd="0" presId="urn:microsoft.com/office/officeart/2005/8/layout/list1"/>
    <dgm:cxn modelId="{3E1590AB-E9C0-469F-A587-4BEF9B671CCA}" type="presParOf" srcId="{72674E2D-E724-48F9-B451-659B1F2CB5B0}" destId="{6BC18BAB-6F14-4710-80A2-032EE441A7BD}" srcOrd="0" destOrd="0" presId="urn:microsoft.com/office/officeart/2005/8/layout/list1"/>
    <dgm:cxn modelId="{052B4021-37FE-47B7-B195-5ACC6DCE97C7}" type="presParOf" srcId="{72674E2D-E724-48F9-B451-659B1F2CB5B0}" destId="{EDC83A86-6815-470C-BA87-F617BFFAC07D}" srcOrd="1" destOrd="0" presId="urn:microsoft.com/office/officeart/2005/8/layout/list1"/>
    <dgm:cxn modelId="{2FC050E4-FE25-41C5-96BD-CB4AA311AD13}" type="presParOf" srcId="{60A03819-0844-43F5-8489-B0B57AE704AE}" destId="{208C62A1-36ED-452A-B198-2E39AE2C0DBB}" srcOrd="1" destOrd="0" presId="urn:microsoft.com/office/officeart/2005/8/layout/list1"/>
    <dgm:cxn modelId="{9C27A2A5-DEBF-498D-BF2B-1AE677E4539B}" type="presParOf" srcId="{60A03819-0844-43F5-8489-B0B57AE704AE}" destId="{7B25AE2D-1DE8-4D94-98E6-3E9005968FB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78FCBC5-8074-4A7E-B0F3-5D7A10EB4667}" type="doc">
      <dgm:prSet loTypeId="urn:microsoft.com/office/officeart/2005/8/layout/list1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E1A323E-EDA1-478B-92D6-54FE1F1F4A64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ISO 1400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BCDA7F91-7C72-4364-9111-77660B61B689}" type="parTrans" cxnId="{E627170A-E2EE-4AA6-9C80-F7049E38893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F286F0E-2A69-4F9F-A778-210E10F6AB38}" type="sibTrans" cxnId="{E627170A-E2EE-4AA6-9C80-F7049E38893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254427E-B5C9-48C4-BA82-0F589007ED6F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comprehensive set of environmental standards that encourages companies to conduct business in a cleaner, safer and less wasteful way; providing a uniform set of global standards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E75E091-877B-48D1-B101-3AD96861B63D}" type="parTrans" cxnId="{C6887E34-6391-4F07-B2D6-1E3DA0E8E08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68C3851-1482-4055-AAE6-126048B7F3A0}" type="sibTrans" cxnId="{C6887E34-6391-4F07-B2D6-1E3DA0E8E08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AE95937-9441-4D39-94A5-611CF86C70BB}" type="pres">
      <dgm:prSet presAssocID="{B78FCBC5-8074-4A7E-B0F3-5D7A10EB466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77FCBC-81D2-4971-939B-773AD9663EAA}" type="pres">
      <dgm:prSet presAssocID="{9E1A323E-EDA1-478B-92D6-54FE1F1F4A64}" presName="parentLin" presStyleCnt="0"/>
      <dgm:spPr/>
    </dgm:pt>
    <dgm:pt modelId="{561DA6BA-26D4-41CC-A4FB-F1F34EB5EF32}" type="pres">
      <dgm:prSet presAssocID="{9E1A323E-EDA1-478B-92D6-54FE1F1F4A64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48442C21-EF70-4F69-90A7-00E189DA9825}" type="pres">
      <dgm:prSet presAssocID="{9E1A323E-EDA1-478B-92D6-54FE1F1F4A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044B2-B873-4492-BE20-885ABBA8D899}" type="pres">
      <dgm:prSet presAssocID="{9E1A323E-EDA1-478B-92D6-54FE1F1F4A64}" presName="negativeSpace" presStyleCnt="0"/>
      <dgm:spPr/>
    </dgm:pt>
    <dgm:pt modelId="{A61659F1-5E47-4338-B4BD-3B48F1A7DB2E}" type="pres">
      <dgm:prSet presAssocID="{9E1A323E-EDA1-478B-92D6-54FE1F1F4A64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642A56-93ED-48CA-9553-59029A958ABB}" type="presOf" srcId="{A254427E-B5C9-48C4-BA82-0F589007ED6F}" destId="{A61659F1-5E47-4338-B4BD-3B48F1A7DB2E}" srcOrd="0" destOrd="0" presId="urn:microsoft.com/office/officeart/2005/8/layout/list1"/>
    <dgm:cxn modelId="{D59EF00C-8BE0-4E42-8395-0374BBA88E9F}" type="presOf" srcId="{9E1A323E-EDA1-478B-92D6-54FE1F1F4A64}" destId="{561DA6BA-26D4-41CC-A4FB-F1F34EB5EF32}" srcOrd="0" destOrd="0" presId="urn:microsoft.com/office/officeart/2005/8/layout/list1"/>
    <dgm:cxn modelId="{C3CE41BA-FC37-4184-950F-419D934E9753}" type="presOf" srcId="{9E1A323E-EDA1-478B-92D6-54FE1F1F4A64}" destId="{48442C21-EF70-4F69-90A7-00E189DA9825}" srcOrd="1" destOrd="0" presId="urn:microsoft.com/office/officeart/2005/8/layout/list1"/>
    <dgm:cxn modelId="{E627170A-E2EE-4AA6-9C80-F7049E38893D}" srcId="{B78FCBC5-8074-4A7E-B0F3-5D7A10EB4667}" destId="{9E1A323E-EDA1-478B-92D6-54FE1F1F4A64}" srcOrd="0" destOrd="0" parTransId="{BCDA7F91-7C72-4364-9111-77660B61B689}" sibTransId="{2F286F0E-2A69-4F9F-A778-210E10F6AB38}"/>
    <dgm:cxn modelId="{E9238980-4FC6-46A3-93A0-CDA16C9A27AE}" type="presOf" srcId="{B78FCBC5-8074-4A7E-B0F3-5D7A10EB4667}" destId="{2AE95937-9441-4D39-94A5-611CF86C70BB}" srcOrd="0" destOrd="0" presId="urn:microsoft.com/office/officeart/2005/8/layout/list1"/>
    <dgm:cxn modelId="{C6887E34-6391-4F07-B2D6-1E3DA0E8E080}" srcId="{9E1A323E-EDA1-478B-92D6-54FE1F1F4A64}" destId="{A254427E-B5C9-48C4-BA82-0F589007ED6F}" srcOrd="0" destOrd="0" parTransId="{EE75E091-877B-48D1-B101-3AD96861B63D}" sibTransId="{068C3851-1482-4055-AAE6-126048B7F3A0}"/>
    <dgm:cxn modelId="{AE65524F-62C3-4F32-A3C3-CE98A9A0F3DB}" type="presParOf" srcId="{2AE95937-9441-4D39-94A5-611CF86C70BB}" destId="{E977FCBC-81D2-4971-939B-773AD9663EAA}" srcOrd="0" destOrd="0" presId="urn:microsoft.com/office/officeart/2005/8/layout/list1"/>
    <dgm:cxn modelId="{C22FA507-CCEB-41F7-8C8A-9CD29DA07BF7}" type="presParOf" srcId="{E977FCBC-81D2-4971-939B-773AD9663EAA}" destId="{561DA6BA-26D4-41CC-A4FB-F1F34EB5EF32}" srcOrd="0" destOrd="0" presId="urn:microsoft.com/office/officeart/2005/8/layout/list1"/>
    <dgm:cxn modelId="{F60111EC-4517-4BF7-8DAA-0FE1D898BACA}" type="presParOf" srcId="{E977FCBC-81D2-4971-939B-773AD9663EAA}" destId="{48442C21-EF70-4F69-90A7-00E189DA9825}" srcOrd="1" destOrd="0" presId="urn:microsoft.com/office/officeart/2005/8/layout/list1"/>
    <dgm:cxn modelId="{A8232C8D-4AFC-46CD-ACB8-FA47D0F119B1}" type="presParOf" srcId="{2AE95937-9441-4D39-94A5-611CF86C70BB}" destId="{890044B2-B873-4492-BE20-885ABBA8D899}" srcOrd="1" destOrd="0" presId="urn:microsoft.com/office/officeart/2005/8/layout/list1"/>
    <dgm:cxn modelId="{CB5B3285-0F7D-4106-B639-B9630A2D87FF}" type="presParOf" srcId="{2AE95937-9441-4D39-94A5-611CF86C70BB}" destId="{A61659F1-5E47-4338-B4BD-3B48F1A7DB2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888FC60-FEC0-43B0-800D-9A6F1D9164B9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E92E0C-78C3-4BED-8238-1ADE52DF27C3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Top Quality Management (TQM)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398992FD-3FEC-4CAC-87F9-46032F116D70}" type="parTrans" cxnId="{3A163F51-141A-4299-8359-F291ED62C75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57E37F5-EED9-4B3B-8CDE-F1E7E36F6E39}" type="sibTrans" cxnId="{3A163F51-141A-4299-8359-F291ED62C75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C2DFAA4-2444-4DC7-9400-9F87C2247960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philosophy that uniform commitment to quality in all areas of an organization will promote a culture that meets customers’ perceptions of quality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38FDA8B7-7DEC-41F5-9A76-C7B8048732B7}" type="parTrans" cxnId="{A7EDE810-68DE-4B60-8373-21021D5EEAF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3D40FC5-16D7-4AF9-8D49-08A97AAB1C3F}" type="sibTrans" cxnId="{A7EDE810-68DE-4B60-8373-21021D5EEAF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5570E2A-2401-4ED2-BD3D-DF133E248350}" type="pres">
      <dgm:prSet presAssocID="{D888FC60-FEC0-43B0-800D-9A6F1D9164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5ED95-3704-4075-BB9B-3D5C4BE0ACC7}" type="pres">
      <dgm:prSet presAssocID="{50E92E0C-78C3-4BED-8238-1ADE52DF27C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A04EB1-8696-45A6-BA7A-892CFD0F5EF4}" type="pres">
      <dgm:prSet presAssocID="{50E92E0C-78C3-4BED-8238-1ADE52DF27C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163F51-141A-4299-8359-F291ED62C758}" srcId="{D888FC60-FEC0-43B0-800D-9A6F1D9164B9}" destId="{50E92E0C-78C3-4BED-8238-1ADE52DF27C3}" srcOrd="0" destOrd="0" parTransId="{398992FD-3FEC-4CAC-87F9-46032F116D70}" sibTransId="{557E37F5-EED9-4B3B-8CDE-F1E7E36F6E39}"/>
    <dgm:cxn modelId="{A7EDE810-68DE-4B60-8373-21021D5EEAFA}" srcId="{50E92E0C-78C3-4BED-8238-1ADE52DF27C3}" destId="{AC2DFAA4-2444-4DC7-9400-9F87C2247960}" srcOrd="0" destOrd="0" parTransId="{38FDA8B7-7DEC-41F5-9A76-C7B8048732B7}" sibTransId="{E3D40FC5-16D7-4AF9-8D49-08A97AAB1C3F}"/>
    <dgm:cxn modelId="{9936C6D2-7068-4F4A-946F-8FD97285FDA2}" type="presOf" srcId="{AC2DFAA4-2444-4DC7-9400-9F87C2247960}" destId="{60A04EB1-8696-45A6-BA7A-892CFD0F5EF4}" srcOrd="0" destOrd="0" presId="urn:microsoft.com/office/officeart/2005/8/layout/vList2"/>
    <dgm:cxn modelId="{FA74859F-6FF4-4C7B-8A64-B2F7182F7FFB}" type="presOf" srcId="{D888FC60-FEC0-43B0-800D-9A6F1D9164B9}" destId="{95570E2A-2401-4ED2-BD3D-DF133E248350}" srcOrd="0" destOrd="0" presId="urn:microsoft.com/office/officeart/2005/8/layout/vList2"/>
    <dgm:cxn modelId="{5F01CC4F-523E-451D-B21C-B2E17F475D68}" type="presOf" srcId="{50E92E0C-78C3-4BED-8238-1ADE52DF27C3}" destId="{EF25ED95-3704-4075-BB9B-3D5C4BE0ACC7}" srcOrd="0" destOrd="0" presId="urn:microsoft.com/office/officeart/2005/8/layout/vList2"/>
    <dgm:cxn modelId="{858C95D7-8252-4819-83AF-39B9156E4E18}" type="presParOf" srcId="{95570E2A-2401-4ED2-BD3D-DF133E248350}" destId="{EF25ED95-3704-4075-BB9B-3D5C4BE0ACC7}" srcOrd="0" destOrd="0" presId="urn:microsoft.com/office/officeart/2005/8/layout/vList2"/>
    <dgm:cxn modelId="{9ECCF7D2-8E57-4DAB-8258-C83F77C9E14C}" type="presParOf" srcId="{95570E2A-2401-4ED2-BD3D-DF133E248350}" destId="{60A04EB1-8696-45A6-BA7A-892CFD0F5EF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9E2EB712-D175-445E-BC2F-5D625AF5100A}" type="doc">
      <dgm:prSet loTypeId="urn:microsoft.com/office/officeart/2005/8/layout/hList1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4465622-56A2-4E80-948B-331ECAB72235}">
      <dgm:prSet phldrT="[Text]" custT="1"/>
      <dgm:spPr/>
      <dgm:t>
        <a:bodyPr/>
        <a:lstStyle/>
        <a:p>
          <a:r>
            <a:rPr lang="en-US" sz="2600" dirty="0" smtClean="0">
              <a:latin typeface="Arial" pitchFamily="34" charset="0"/>
              <a:cs typeface="Arial" pitchFamily="34" charset="0"/>
            </a:rPr>
            <a:t>Inspection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446965AB-E3D9-4C73-8550-22D2BE6FBF0B}" type="parTrans" cxnId="{2700A753-85EE-4569-B7BF-751FE43A200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4CA4EB1-15ED-4169-99A0-9AFEC43EDCB1}" type="sibTrans" cxnId="{2700A753-85EE-4569-B7BF-751FE43A200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F84A07A-A265-46FE-A925-5C356AF4D2E4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Reveals whether a product meets quality standards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07EEF9D-5D72-4A6D-A61D-B83F60878F47}" type="parTrans" cxnId="{0ACE791B-CEC0-4B7E-A52E-80CBDE71D79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160E9C4-4368-4756-A37C-6B1DAFAABF44}" type="sibTrans" cxnId="{0ACE791B-CEC0-4B7E-A52E-80CBDE71D79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536A0E6-6C89-47DF-A77B-89F3DE3A799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Inspecting finished items determines quality level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64E1E3A-5262-4C7B-B532-9AA92E2C8C02}" type="parTrans" cxnId="{06B6D5EF-8934-4D46-88AD-70E3B859641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F3A384-3D6D-4C5F-A999-EE143AE5ED2A}" type="sibTrans" cxnId="{06B6D5EF-8934-4D46-88AD-70E3B859641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A99E303-1A2D-4A37-AEE5-D494C37C4DA7}">
      <dgm:prSet phldrT="[Text]" custT="1"/>
      <dgm:spPr/>
      <dgm:t>
        <a:bodyPr/>
        <a:lstStyle/>
        <a:p>
          <a:r>
            <a:rPr lang="en-US" sz="2600" dirty="0" smtClean="0">
              <a:latin typeface="Arial" pitchFamily="34" charset="0"/>
              <a:cs typeface="Arial" pitchFamily="34" charset="0"/>
            </a:rPr>
            <a:t>Sampling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588FFFE9-78F8-4BC2-AFBF-6D304D236269}" type="parTrans" cxnId="{65AA322E-6AE2-483C-82BA-7DA33017CB0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324E617-0555-429A-9FD0-A1DC44CC64E9}" type="sibTrans" cxnId="{65AA322E-6AE2-483C-82BA-7DA33017CB0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CC4F0B1-9366-42D4-9394-03D2E89EADA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Allows a company to pass an entire batch of products through inspection by testing a sample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E6EF267-5CC7-4E61-B327-DF0F51B36FA2}" type="parTrans" cxnId="{BBA561FD-A966-4601-A23D-F2F571BD782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3EA121B-5768-422B-ADB9-3AB7E171A406}" type="sibTrans" cxnId="{BBA561FD-A966-4601-A23D-F2F571BD782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746B8EB-6FB2-4838-8395-004195ABC8D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There is always the risk of making an incorrect conclusion based on a sample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0C12BD6-0A82-4080-B796-277DF7940DCE}" type="parTrans" cxnId="{E04C1C21-9247-4B3F-A316-A7F637824E3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6FDDF65-8138-49B3-86C2-55226DEAB58E}" type="sibTrans" cxnId="{E04C1C21-9247-4B3F-A316-A7F637824E3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9610992-2EA1-4B66-92F4-B248E6D4342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Inspecting work-in-process items finds defects before the product is completed so corrections can be made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9751166-D533-4C08-8878-278AE66E9556}" type="parTrans" cxnId="{3BB6D051-1AE9-4BD0-985D-D390D081260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F225386-CE07-44E1-9B6A-A178D1A000C7}" type="sibTrans" cxnId="{3BB6D051-1AE9-4BD0-985D-D390D081260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1948E9F-4ED4-459C-BF41-9DBD79F96F93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Sampling is more likely to be used when inspection tests are destructive to the product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1F2150C-0183-4425-AA5E-4F10C0DA8E2D}" type="parTrans" cxnId="{449D672E-DEC7-42D4-98EF-CDBD42CC79D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4A3ABD2-033D-4B58-8D12-78EB054FAED4}" type="sibTrans" cxnId="{449D672E-DEC7-42D4-98EF-CDBD42CC79D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F597BDE-D208-402C-BDE9-FBAAF25EBABB}" type="pres">
      <dgm:prSet presAssocID="{9E2EB712-D175-445E-BC2F-5D625AF5100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A2DBD1-F17B-418E-BDD7-DE16A563FCE2}" type="pres">
      <dgm:prSet presAssocID="{A4465622-56A2-4E80-948B-331ECAB72235}" presName="composite" presStyleCnt="0"/>
      <dgm:spPr/>
    </dgm:pt>
    <dgm:pt modelId="{B87F77BB-C966-47BB-93A3-F1FE66B963E6}" type="pres">
      <dgm:prSet presAssocID="{A4465622-56A2-4E80-948B-331ECAB7223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51FB33-6741-4F4C-A378-4D588241BBAF}" type="pres">
      <dgm:prSet presAssocID="{A4465622-56A2-4E80-948B-331ECAB72235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2C074-538A-44B0-AE7E-1AC6EC077F77}" type="pres">
      <dgm:prSet presAssocID="{D4CA4EB1-15ED-4169-99A0-9AFEC43EDCB1}" presName="space" presStyleCnt="0"/>
      <dgm:spPr/>
    </dgm:pt>
    <dgm:pt modelId="{6B2EFE1C-AC8B-4BC3-8B32-3A2B20E4A10D}" type="pres">
      <dgm:prSet presAssocID="{2A99E303-1A2D-4A37-AEE5-D494C37C4DA7}" presName="composite" presStyleCnt="0"/>
      <dgm:spPr/>
    </dgm:pt>
    <dgm:pt modelId="{B44AE036-4680-455C-B73C-122D6662EAF9}" type="pres">
      <dgm:prSet presAssocID="{2A99E303-1A2D-4A37-AEE5-D494C37C4DA7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F0980B-8289-4C94-8AAC-8EA4420B46B9}" type="pres">
      <dgm:prSet presAssocID="{2A99E303-1A2D-4A37-AEE5-D494C37C4DA7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11D856-185E-4388-AA01-5141EDA283A9}" type="presOf" srcId="{A4465622-56A2-4E80-948B-331ECAB72235}" destId="{B87F77BB-C966-47BB-93A3-F1FE66B963E6}" srcOrd="0" destOrd="0" presId="urn:microsoft.com/office/officeart/2005/8/layout/hList1"/>
    <dgm:cxn modelId="{CC92EC3B-198A-4205-8F69-C31019DB2F3D}" type="presOf" srcId="{FF84A07A-A265-46FE-A925-5C356AF4D2E4}" destId="{0151FB33-6741-4F4C-A378-4D588241BBAF}" srcOrd="0" destOrd="0" presId="urn:microsoft.com/office/officeart/2005/8/layout/hList1"/>
    <dgm:cxn modelId="{3BB6D051-1AE9-4BD0-985D-D390D0812602}" srcId="{A4465622-56A2-4E80-948B-331ECAB72235}" destId="{19610992-2EA1-4B66-92F4-B248E6D43428}" srcOrd="2" destOrd="0" parTransId="{F9751166-D533-4C08-8878-278AE66E9556}" sibTransId="{BF225386-CE07-44E1-9B6A-A178D1A000C7}"/>
    <dgm:cxn modelId="{449D672E-DEC7-42D4-98EF-CDBD42CC79D4}" srcId="{2A99E303-1A2D-4A37-AEE5-D494C37C4DA7}" destId="{51948E9F-4ED4-459C-BF41-9DBD79F96F93}" srcOrd="2" destOrd="0" parTransId="{C1F2150C-0183-4425-AA5E-4F10C0DA8E2D}" sibTransId="{04A3ABD2-033D-4B58-8D12-78EB054FAED4}"/>
    <dgm:cxn modelId="{8F4FEB3F-0791-4319-A475-56ED19D97EDD}" type="presOf" srcId="{19610992-2EA1-4B66-92F4-B248E6D43428}" destId="{0151FB33-6741-4F4C-A378-4D588241BBAF}" srcOrd="0" destOrd="2" presId="urn:microsoft.com/office/officeart/2005/8/layout/hList1"/>
    <dgm:cxn modelId="{0ACE791B-CEC0-4B7E-A52E-80CBDE71D79A}" srcId="{A4465622-56A2-4E80-948B-331ECAB72235}" destId="{FF84A07A-A265-46FE-A925-5C356AF4D2E4}" srcOrd="0" destOrd="0" parTransId="{807EEF9D-5D72-4A6D-A61D-B83F60878F47}" sibTransId="{2160E9C4-4368-4756-A37C-6B1DAFAABF44}"/>
    <dgm:cxn modelId="{3887234F-1B02-4AE3-988E-A37F771CAAE7}" type="presOf" srcId="{8746B8EB-6FB2-4838-8395-004195ABC8DB}" destId="{F2F0980B-8289-4C94-8AAC-8EA4420B46B9}" srcOrd="0" destOrd="1" presId="urn:microsoft.com/office/officeart/2005/8/layout/hList1"/>
    <dgm:cxn modelId="{AC43BD7E-8A1C-4B85-B4A8-C60C419F8B6D}" type="presOf" srcId="{9536A0E6-6C89-47DF-A77B-89F3DE3A7995}" destId="{0151FB33-6741-4F4C-A378-4D588241BBAF}" srcOrd="0" destOrd="1" presId="urn:microsoft.com/office/officeart/2005/8/layout/hList1"/>
    <dgm:cxn modelId="{B19395C5-A668-4857-902A-98403781D43E}" type="presOf" srcId="{9E2EB712-D175-445E-BC2F-5D625AF5100A}" destId="{0F597BDE-D208-402C-BDE9-FBAAF25EBABB}" srcOrd="0" destOrd="0" presId="urn:microsoft.com/office/officeart/2005/8/layout/hList1"/>
    <dgm:cxn modelId="{06B6D5EF-8934-4D46-88AD-70E3B8596414}" srcId="{A4465622-56A2-4E80-948B-331ECAB72235}" destId="{9536A0E6-6C89-47DF-A77B-89F3DE3A7995}" srcOrd="1" destOrd="0" parTransId="{B64E1E3A-5262-4C7B-B532-9AA92E2C8C02}" sibTransId="{49F3A384-3D6D-4C5F-A999-EE143AE5ED2A}"/>
    <dgm:cxn modelId="{A53C4149-4E8E-4DD8-8D92-54A62EFF006C}" type="presOf" srcId="{2A99E303-1A2D-4A37-AEE5-D494C37C4DA7}" destId="{B44AE036-4680-455C-B73C-122D6662EAF9}" srcOrd="0" destOrd="0" presId="urn:microsoft.com/office/officeart/2005/8/layout/hList1"/>
    <dgm:cxn modelId="{AE79EEA2-8141-4646-BD8E-12060C9EF71B}" type="presOf" srcId="{51948E9F-4ED4-459C-BF41-9DBD79F96F93}" destId="{F2F0980B-8289-4C94-8AAC-8EA4420B46B9}" srcOrd="0" destOrd="2" presId="urn:microsoft.com/office/officeart/2005/8/layout/hList1"/>
    <dgm:cxn modelId="{E1A22BE9-B341-419C-BE91-D667C0503996}" type="presOf" srcId="{FCC4F0B1-9366-42D4-9394-03D2E89EADA9}" destId="{F2F0980B-8289-4C94-8AAC-8EA4420B46B9}" srcOrd="0" destOrd="0" presId="urn:microsoft.com/office/officeart/2005/8/layout/hList1"/>
    <dgm:cxn modelId="{65AA322E-6AE2-483C-82BA-7DA33017CB08}" srcId="{9E2EB712-D175-445E-BC2F-5D625AF5100A}" destId="{2A99E303-1A2D-4A37-AEE5-D494C37C4DA7}" srcOrd="1" destOrd="0" parTransId="{588FFFE9-78F8-4BC2-AFBF-6D304D236269}" sibTransId="{3324E617-0555-429A-9FD0-A1DC44CC64E9}"/>
    <dgm:cxn modelId="{E04C1C21-9247-4B3F-A316-A7F637824E35}" srcId="{2A99E303-1A2D-4A37-AEE5-D494C37C4DA7}" destId="{8746B8EB-6FB2-4838-8395-004195ABC8DB}" srcOrd="1" destOrd="0" parTransId="{E0C12BD6-0A82-4080-B796-277DF7940DCE}" sibTransId="{56FDDF65-8138-49B3-86C2-55226DEAB58E}"/>
    <dgm:cxn modelId="{2700A753-85EE-4569-B7BF-751FE43A2005}" srcId="{9E2EB712-D175-445E-BC2F-5D625AF5100A}" destId="{A4465622-56A2-4E80-948B-331ECAB72235}" srcOrd="0" destOrd="0" parTransId="{446965AB-E3D9-4C73-8550-22D2BE6FBF0B}" sibTransId="{D4CA4EB1-15ED-4169-99A0-9AFEC43EDCB1}"/>
    <dgm:cxn modelId="{BBA561FD-A966-4601-A23D-F2F571BD7828}" srcId="{2A99E303-1A2D-4A37-AEE5-D494C37C4DA7}" destId="{FCC4F0B1-9366-42D4-9394-03D2E89EADA9}" srcOrd="0" destOrd="0" parTransId="{3E6EF267-5CC7-4E61-B327-DF0F51B36FA2}" sibTransId="{B3EA121B-5768-422B-ADB9-3AB7E171A406}"/>
    <dgm:cxn modelId="{51EDB2EE-423A-4356-B6FB-527CAB9416B2}" type="presParOf" srcId="{0F597BDE-D208-402C-BDE9-FBAAF25EBABB}" destId="{5CA2DBD1-F17B-418E-BDD7-DE16A563FCE2}" srcOrd="0" destOrd="0" presId="urn:microsoft.com/office/officeart/2005/8/layout/hList1"/>
    <dgm:cxn modelId="{539C9E4D-4FE9-424A-94EF-773872E253C1}" type="presParOf" srcId="{5CA2DBD1-F17B-418E-BDD7-DE16A563FCE2}" destId="{B87F77BB-C966-47BB-93A3-F1FE66B963E6}" srcOrd="0" destOrd="0" presId="urn:microsoft.com/office/officeart/2005/8/layout/hList1"/>
    <dgm:cxn modelId="{F08A14F6-F51A-48CF-A0C0-47C0C321C7EF}" type="presParOf" srcId="{5CA2DBD1-F17B-418E-BDD7-DE16A563FCE2}" destId="{0151FB33-6741-4F4C-A378-4D588241BBAF}" srcOrd="1" destOrd="0" presId="urn:microsoft.com/office/officeart/2005/8/layout/hList1"/>
    <dgm:cxn modelId="{89E594F6-7FD1-4DE2-9616-4405A79901C1}" type="presParOf" srcId="{0F597BDE-D208-402C-BDE9-FBAAF25EBABB}" destId="{AE72C074-538A-44B0-AE7E-1AC6EC077F77}" srcOrd="1" destOrd="0" presId="urn:microsoft.com/office/officeart/2005/8/layout/hList1"/>
    <dgm:cxn modelId="{F458C6E6-6218-4111-83C0-019891A7D834}" type="presParOf" srcId="{0F597BDE-D208-402C-BDE9-FBAAF25EBABB}" destId="{6B2EFE1C-AC8B-4BC3-8B32-3A2B20E4A10D}" srcOrd="2" destOrd="0" presId="urn:microsoft.com/office/officeart/2005/8/layout/hList1"/>
    <dgm:cxn modelId="{7EDD9A59-6173-4DE2-9C80-5B9D5D508AB5}" type="presParOf" srcId="{6B2EFE1C-AC8B-4BC3-8B32-3A2B20E4A10D}" destId="{B44AE036-4680-455C-B73C-122D6662EAF9}" srcOrd="0" destOrd="0" presId="urn:microsoft.com/office/officeart/2005/8/layout/hList1"/>
    <dgm:cxn modelId="{D36A9255-D7E7-40A3-85E2-8F01DF7A7135}" type="presParOf" srcId="{6B2EFE1C-AC8B-4BC3-8B32-3A2B20E4A10D}" destId="{F2F0980B-8289-4C94-8AAC-8EA4420B46B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9E199-14FD-4362-8AC4-E5F5B3088E7B}">
      <dsp:nvSpPr>
        <dsp:cNvPr id="0" name=""/>
        <dsp:cNvSpPr/>
      </dsp:nvSpPr>
      <dsp:spPr>
        <a:xfrm>
          <a:off x="0" y="57575"/>
          <a:ext cx="8077200" cy="65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itchFamily="34" charset="0"/>
              <a:cs typeface="Arial" pitchFamily="34" charset="0"/>
            </a:rPr>
            <a:t>Operations Management (OM)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31984" y="89559"/>
        <a:ext cx="8013232" cy="591232"/>
      </dsp:txXfrm>
    </dsp:sp>
    <dsp:sp modelId="{5DD44671-C362-4B21-BA7F-005CA8170119}">
      <dsp:nvSpPr>
        <dsp:cNvPr id="0" name=""/>
        <dsp:cNvSpPr/>
      </dsp:nvSpPr>
      <dsp:spPr>
        <a:xfrm>
          <a:off x="0" y="712775"/>
          <a:ext cx="8077200" cy="65205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development and administration of the activities involved in transforming resources into goods and services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0" y="712775"/>
        <a:ext cx="8077200" cy="652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690470-3BF1-4F31-8B8F-8EC34E9418CD}">
      <dsp:nvSpPr>
        <dsp:cNvPr id="0" name=""/>
        <dsp:cNvSpPr/>
      </dsp:nvSpPr>
      <dsp:spPr>
        <a:xfrm>
          <a:off x="0" y="0"/>
          <a:ext cx="6865620" cy="14744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Historically, OM has been called “production” or “manufacturing” limiting it to the manufacture of physical goods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43186" y="43186"/>
        <a:ext cx="5341639" cy="1388098"/>
      </dsp:txXfrm>
    </dsp:sp>
    <dsp:sp modelId="{8E6BADA1-92EA-4D0B-A603-C986658CD84E}">
      <dsp:nvSpPr>
        <dsp:cNvPr id="0" name=""/>
        <dsp:cNvSpPr/>
      </dsp:nvSpPr>
      <dsp:spPr>
        <a:xfrm>
          <a:off x="1211579" y="1802130"/>
          <a:ext cx="6865620" cy="14744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change from “production” to “operations” recognizes services and ideas and views the function as a whole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1254765" y="1845316"/>
        <a:ext cx="4609262" cy="1388098"/>
      </dsp:txXfrm>
    </dsp:sp>
    <dsp:sp modelId="{37DF45D1-1320-4F8B-81E1-7ACA899FE9E5}">
      <dsp:nvSpPr>
        <dsp:cNvPr id="0" name=""/>
        <dsp:cNvSpPr/>
      </dsp:nvSpPr>
      <dsp:spPr>
        <a:xfrm>
          <a:off x="5907214" y="1159097"/>
          <a:ext cx="958405" cy="958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>
            <a:latin typeface="Arial" pitchFamily="34" charset="0"/>
            <a:cs typeface="Arial" pitchFamily="34" charset="0"/>
          </a:endParaRPr>
        </a:p>
      </dsp:txBody>
      <dsp:txXfrm>
        <a:off x="6122855" y="1159097"/>
        <a:ext cx="527123" cy="7212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382AD5-F13A-4A6A-91A1-358D389CDCA1}">
      <dsp:nvSpPr>
        <dsp:cNvPr id="0" name=""/>
        <dsp:cNvSpPr/>
      </dsp:nvSpPr>
      <dsp:spPr>
        <a:xfrm>
          <a:off x="0" y="322845"/>
          <a:ext cx="8077200" cy="1256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437388" rIns="62688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activities and processes used in making tangible products; also called production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322845"/>
        <a:ext cx="8077200" cy="1256850"/>
      </dsp:txXfrm>
    </dsp:sp>
    <dsp:sp modelId="{39331E11-E65B-4AC7-AC00-7104AE2ED3EE}">
      <dsp:nvSpPr>
        <dsp:cNvPr id="0" name=""/>
        <dsp:cNvSpPr/>
      </dsp:nvSpPr>
      <dsp:spPr>
        <a:xfrm>
          <a:off x="299155" y="12885"/>
          <a:ext cx="5654040" cy="619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Manufacturing</a:t>
          </a:r>
          <a:r>
            <a:rPr lang="en-US" sz="22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329417" y="43147"/>
        <a:ext cx="5593516" cy="559396"/>
      </dsp:txXfrm>
    </dsp:sp>
    <dsp:sp modelId="{784E7157-234E-4DC5-86D6-6470C58701CE}">
      <dsp:nvSpPr>
        <dsp:cNvPr id="0" name=""/>
        <dsp:cNvSpPr/>
      </dsp:nvSpPr>
      <dsp:spPr>
        <a:xfrm>
          <a:off x="0" y="2003055"/>
          <a:ext cx="8077200" cy="1256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437388" rIns="62688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activities and processes used in making tangible products; also called manufacturing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2003055"/>
        <a:ext cx="8077200" cy="1256850"/>
      </dsp:txXfrm>
    </dsp:sp>
    <dsp:sp modelId="{4F9E4A0E-278E-441B-B3C3-E230C10EC49C}">
      <dsp:nvSpPr>
        <dsp:cNvPr id="0" name=""/>
        <dsp:cNvSpPr/>
      </dsp:nvSpPr>
      <dsp:spPr>
        <a:xfrm>
          <a:off x="1151768" y="1693095"/>
          <a:ext cx="5654040" cy="619920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Production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1182030" y="1723357"/>
        <a:ext cx="5593516" cy="559396"/>
      </dsp:txXfrm>
    </dsp:sp>
    <dsp:sp modelId="{2AECF7EC-842F-4AA8-BE06-02CC3F588C9D}">
      <dsp:nvSpPr>
        <dsp:cNvPr id="0" name=""/>
        <dsp:cNvSpPr/>
      </dsp:nvSpPr>
      <dsp:spPr>
        <a:xfrm>
          <a:off x="0" y="3683265"/>
          <a:ext cx="8077200" cy="1256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437388" rIns="62688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activities and processes used in making both tangible and intangible products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3683265"/>
        <a:ext cx="8077200" cy="1256850"/>
      </dsp:txXfrm>
    </dsp:sp>
    <dsp:sp modelId="{5C30843D-3D0F-43ED-9F54-524CC6DA9171}">
      <dsp:nvSpPr>
        <dsp:cNvPr id="0" name=""/>
        <dsp:cNvSpPr/>
      </dsp:nvSpPr>
      <dsp:spPr>
        <a:xfrm>
          <a:off x="2273586" y="3373305"/>
          <a:ext cx="5654040" cy="61992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Operations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303848" y="3403567"/>
        <a:ext cx="5593516" cy="5593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E5D19-FE41-48DA-B994-CD45B20832BA}">
      <dsp:nvSpPr>
        <dsp:cNvPr id="0" name=""/>
        <dsp:cNvSpPr/>
      </dsp:nvSpPr>
      <dsp:spPr>
        <a:xfrm>
          <a:off x="1631307" y="186"/>
          <a:ext cx="6443682" cy="7255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The resources – such as labor, money, materials and energy – that are converted into outputs</a:t>
          </a:r>
          <a:endParaRPr lang="en-US" sz="1800" kern="1200" dirty="0"/>
        </a:p>
      </dsp:txBody>
      <dsp:txXfrm>
        <a:off x="1631307" y="90878"/>
        <a:ext cx="6171606" cy="544153"/>
      </dsp:txXfrm>
    </dsp:sp>
    <dsp:sp modelId="{37A33535-8D0B-4086-8D38-5AEB683F8BD6}">
      <dsp:nvSpPr>
        <dsp:cNvPr id="0" name=""/>
        <dsp:cNvSpPr/>
      </dsp:nvSpPr>
      <dsp:spPr>
        <a:xfrm>
          <a:off x="2209" y="186"/>
          <a:ext cx="1629098" cy="72553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Inputs </a:t>
          </a:r>
          <a:endParaRPr lang="en-US" sz="3000" kern="1200" dirty="0"/>
        </a:p>
      </dsp:txBody>
      <dsp:txXfrm>
        <a:off x="37627" y="35604"/>
        <a:ext cx="1558262" cy="654701"/>
      </dsp:txXfrm>
    </dsp:sp>
    <dsp:sp modelId="{5B71B1BA-7869-483B-AFDB-E11B815B448C}">
      <dsp:nvSpPr>
        <dsp:cNvPr id="0" name=""/>
        <dsp:cNvSpPr/>
      </dsp:nvSpPr>
      <dsp:spPr>
        <a:xfrm>
          <a:off x="1659896" y="798276"/>
          <a:ext cx="6417303" cy="7255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The goods, services and ideas that result from conversion of inputs</a:t>
          </a:r>
          <a:endParaRPr lang="en-US" sz="1800" kern="1200" dirty="0"/>
        </a:p>
      </dsp:txBody>
      <dsp:txXfrm>
        <a:off x="1659896" y="888968"/>
        <a:ext cx="6145227" cy="544153"/>
      </dsp:txXfrm>
    </dsp:sp>
    <dsp:sp modelId="{CB2ABD2A-9436-4E66-AAF4-4F838BBD3231}">
      <dsp:nvSpPr>
        <dsp:cNvPr id="0" name=""/>
        <dsp:cNvSpPr/>
      </dsp:nvSpPr>
      <dsp:spPr>
        <a:xfrm>
          <a:off x="0" y="798276"/>
          <a:ext cx="1659896" cy="72553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Outputs </a:t>
          </a:r>
          <a:endParaRPr lang="en-US" sz="3000" kern="1200" dirty="0"/>
        </a:p>
      </dsp:txBody>
      <dsp:txXfrm>
        <a:off x="35418" y="833694"/>
        <a:ext cx="1589060" cy="6547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9A5910-DCF0-4A64-A8F0-E8DDD6D48146}">
      <dsp:nvSpPr>
        <dsp:cNvPr id="0" name=""/>
        <dsp:cNvSpPr/>
      </dsp:nvSpPr>
      <dsp:spPr>
        <a:xfrm>
          <a:off x="2524" y="141361"/>
          <a:ext cx="2461021" cy="4896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Standardization 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2524" y="141361"/>
        <a:ext cx="2461021" cy="489600"/>
      </dsp:txXfrm>
    </dsp:sp>
    <dsp:sp modelId="{932F343E-4A48-4A39-8C05-79967B73EA6A}">
      <dsp:nvSpPr>
        <dsp:cNvPr id="0" name=""/>
        <dsp:cNvSpPr/>
      </dsp:nvSpPr>
      <dsp:spPr>
        <a:xfrm>
          <a:off x="2524" y="630961"/>
          <a:ext cx="2461021" cy="1818476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making of identical interchangeable components or products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2524" y="630961"/>
        <a:ext cx="2461021" cy="1818476"/>
      </dsp:txXfrm>
    </dsp:sp>
    <dsp:sp modelId="{E627FE00-2123-436A-A164-B5A80F954A5B}">
      <dsp:nvSpPr>
        <dsp:cNvPr id="0" name=""/>
        <dsp:cNvSpPr/>
      </dsp:nvSpPr>
      <dsp:spPr>
        <a:xfrm>
          <a:off x="2808089" y="141361"/>
          <a:ext cx="2461021" cy="489600"/>
        </a:xfrm>
        <a:prstGeom prst="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Modular Design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2808089" y="141361"/>
        <a:ext cx="2461021" cy="489600"/>
      </dsp:txXfrm>
    </dsp:sp>
    <dsp:sp modelId="{E2878CD6-FE55-4C3C-9524-26C586B56F96}">
      <dsp:nvSpPr>
        <dsp:cNvPr id="0" name=""/>
        <dsp:cNvSpPr/>
      </dsp:nvSpPr>
      <dsp:spPr>
        <a:xfrm>
          <a:off x="2808089" y="630961"/>
          <a:ext cx="2461021" cy="1818476"/>
        </a:xfrm>
        <a:prstGeom prst="rect">
          <a:avLst/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1972853"/>
              <a:satOff val="11079"/>
              <a:lumOff val="70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creation of an item in self-contained units, or modules, that can be combined or interchanged to create different products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2808089" y="630961"/>
        <a:ext cx="2461021" cy="1818476"/>
      </dsp:txXfrm>
    </dsp:sp>
    <dsp:sp modelId="{9533B751-2BDE-4AF6-BDB3-93B87FF9944D}">
      <dsp:nvSpPr>
        <dsp:cNvPr id="0" name=""/>
        <dsp:cNvSpPr/>
      </dsp:nvSpPr>
      <dsp:spPr>
        <a:xfrm>
          <a:off x="5613654" y="141361"/>
          <a:ext cx="2461021" cy="489600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Customization 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5613654" y="141361"/>
        <a:ext cx="2461021" cy="489600"/>
      </dsp:txXfrm>
    </dsp:sp>
    <dsp:sp modelId="{5EC92D56-A89A-476A-BA47-6CCDB88CB593}">
      <dsp:nvSpPr>
        <dsp:cNvPr id="0" name=""/>
        <dsp:cNvSpPr/>
      </dsp:nvSpPr>
      <dsp:spPr>
        <a:xfrm>
          <a:off x="5613654" y="630961"/>
          <a:ext cx="2461021" cy="1818476"/>
        </a:xfrm>
        <a:prstGeom prst="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Making products to meet a particular customer’s needs or wants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5613654" y="630961"/>
        <a:ext cx="2461021" cy="181847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170EC4-246B-45A7-BBEE-6E641CA75BD6}">
      <dsp:nvSpPr>
        <dsp:cNvPr id="0" name=""/>
        <dsp:cNvSpPr/>
      </dsp:nvSpPr>
      <dsp:spPr>
        <a:xfrm>
          <a:off x="0" y="618"/>
          <a:ext cx="8077200" cy="55880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Capacity</a:t>
          </a:r>
          <a:r>
            <a:rPr lang="en-US" sz="33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3300" kern="1200" dirty="0">
            <a:latin typeface="Arial" pitchFamily="34" charset="0"/>
            <a:cs typeface="Arial" pitchFamily="34" charset="0"/>
          </a:endParaRPr>
        </a:p>
      </dsp:txBody>
      <dsp:txXfrm>
        <a:off x="27279" y="27897"/>
        <a:ext cx="8022642" cy="504245"/>
      </dsp:txXfrm>
    </dsp:sp>
    <dsp:sp modelId="{A52F32F2-8B34-4FE5-B0A5-193FF41BC073}">
      <dsp:nvSpPr>
        <dsp:cNvPr id="0" name=""/>
        <dsp:cNvSpPr/>
      </dsp:nvSpPr>
      <dsp:spPr>
        <a:xfrm>
          <a:off x="0" y="559421"/>
          <a:ext cx="8077200" cy="4305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maximum load that an organizational unit can carry or operate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59421"/>
        <a:ext cx="8077200" cy="4305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9322E-645D-4634-A6D7-45EB16C87B79}">
      <dsp:nvSpPr>
        <dsp:cNvPr id="0" name=""/>
        <dsp:cNvSpPr/>
      </dsp:nvSpPr>
      <dsp:spPr>
        <a:xfrm>
          <a:off x="0" y="241380"/>
          <a:ext cx="4953000" cy="667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4408" tIns="333248" rIns="3844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A complex and costly decision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0" y="241380"/>
        <a:ext cx="4953000" cy="667800"/>
      </dsp:txXfrm>
    </dsp:sp>
    <dsp:sp modelId="{E08163B6-E221-4471-9C98-0BE640A81DC7}">
      <dsp:nvSpPr>
        <dsp:cNvPr id="0" name=""/>
        <dsp:cNvSpPr/>
      </dsp:nvSpPr>
      <dsp:spPr>
        <a:xfrm>
          <a:off x="247650" y="5219"/>
          <a:ext cx="346710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048" tIns="0" rIns="131048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Facility Location 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270707" y="28276"/>
        <a:ext cx="3420986" cy="4262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C3F1D-E305-45FC-93C7-32B5FE8A7329}">
      <dsp:nvSpPr>
        <dsp:cNvPr id="0" name=""/>
        <dsp:cNvSpPr/>
      </dsp:nvSpPr>
      <dsp:spPr>
        <a:xfrm>
          <a:off x="3344" y="44399"/>
          <a:ext cx="2870837" cy="691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Fixed-Position Layout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3344" y="44399"/>
        <a:ext cx="2870837" cy="460800"/>
      </dsp:txXfrm>
    </dsp:sp>
    <dsp:sp modelId="{5FB7B08B-465D-4FDE-8ECF-2D67BB92A7BD}">
      <dsp:nvSpPr>
        <dsp:cNvPr id="0" name=""/>
        <dsp:cNvSpPr/>
      </dsp:nvSpPr>
      <dsp:spPr>
        <a:xfrm>
          <a:off x="591347" y="505200"/>
          <a:ext cx="2870837" cy="158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A layout that brings all resources required to create the product to a central location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637741" y="551594"/>
        <a:ext cx="2778049" cy="1491212"/>
      </dsp:txXfrm>
    </dsp:sp>
    <dsp:sp modelId="{23F92649-C144-49C8-BA08-201A73198B39}">
      <dsp:nvSpPr>
        <dsp:cNvPr id="0" name=""/>
        <dsp:cNvSpPr/>
      </dsp:nvSpPr>
      <dsp:spPr>
        <a:xfrm>
          <a:off x="3309390" y="-82577"/>
          <a:ext cx="922642" cy="7147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>
            <a:latin typeface="Arial" pitchFamily="34" charset="0"/>
            <a:cs typeface="Arial" pitchFamily="34" charset="0"/>
          </a:endParaRPr>
        </a:p>
      </dsp:txBody>
      <dsp:txXfrm>
        <a:off x="3309390" y="60374"/>
        <a:ext cx="708216" cy="428853"/>
      </dsp:txXfrm>
    </dsp:sp>
    <dsp:sp modelId="{C5D6FE39-917D-421E-9FC1-0AEE8AC6802C}">
      <dsp:nvSpPr>
        <dsp:cNvPr id="0" name=""/>
        <dsp:cNvSpPr/>
      </dsp:nvSpPr>
      <dsp:spPr>
        <a:xfrm>
          <a:off x="4615015" y="44399"/>
          <a:ext cx="2870837" cy="691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Project Organizations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4615015" y="44399"/>
        <a:ext cx="2870837" cy="460800"/>
      </dsp:txXfrm>
    </dsp:sp>
    <dsp:sp modelId="{A43BD892-C1CC-43AD-A6A6-6FD0FFA45B0B}">
      <dsp:nvSpPr>
        <dsp:cNvPr id="0" name=""/>
        <dsp:cNvSpPr/>
      </dsp:nvSpPr>
      <dsp:spPr>
        <a:xfrm>
          <a:off x="5203018" y="505200"/>
          <a:ext cx="2870837" cy="158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Companies using a fixed-position layout because it is typically involved in large, complex projects such as construction or exploration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5249412" y="551594"/>
        <a:ext cx="2778049" cy="14912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2F9585-9AF5-4D48-BFD0-98BACD563CEA}">
      <dsp:nvSpPr>
        <dsp:cNvPr id="0" name=""/>
        <dsp:cNvSpPr/>
      </dsp:nvSpPr>
      <dsp:spPr>
        <a:xfrm>
          <a:off x="3344" y="6646"/>
          <a:ext cx="2870837" cy="7343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Process Layout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3344" y="6646"/>
        <a:ext cx="2870837" cy="489600"/>
      </dsp:txXfrm>
    </dsp:sp>
    <dsp:sp modelId="{1342131C-4ACB-4906-8EC5-E913AA46C35D}">
      <dsp:nvSpPr>
        <dsp:cNvPr id="0" name=""/>
        <dsp:cNvSpPr/>
      </dsp:nvSpPr>
      <dsp:spPr>
        <a:xfrm>
          <a:off x="591347" y="496246"/>
          <a:ext cx="2870837" cy="17069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latin typeface="Arial" pitchFamily="34" charset="0"/>
              <a:cs typeface="Arial" pitchFamily="34" charset="0"/>
            </a:rPr>
            <a:t>A layout that organizes the transformation process into departments that group related processes</a:t>
          </a:r>
          <a:endParaRPr lang="en-US" sz="1500" kern="1200" dirty="0">
            <a:latin typeface="Arial" pitchFamily="34" charset="0"/>
            <a:cs typeface="Arial" pitchFamily="34" charset="0"/>
          </a:endParaRPr>
        </a:p>
      </dsp:txBody>
      <dsp:txXfrm>
        <a:off x="641341" y="546240"/>
        <a:ext cx="2770849" cy="1606918"/>
      </dsp:txXfrm>
    </dsp:sp>
    <dsp:sp modelId="{C7864C3E-B7F1-4273-9A08-D85BC1BE421F}">
      <dsp:nvSpPr>
        <dsp:cNvPr id="0" name=""/>
        <dsp:cNvSpPr/>
      </dsp:nvSpPr>
      <dsp:spPr>
        <a:xfrm>
          <a:off x="3309390" y="-105930"/>
          <a:ext cx="922642" cy="7147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latin typeface="Arial" pitchFamily="34" charset="0"/>
            <a:cs typeface="Arial" pitchFamily="34" charset="0"/>
          </a:endParaRPr>
        </a:p>
      </dsp:txBody>
      <dsp:txXfrm>
        <a:off x="3309390" y="37021"/>
        <a:ext cx="708216" cy="428853"/>
      </dsp:txXfrm>
    </dsp:sp>
    <dsp:sp modelId="{A91E1A9F-7179-48D6-B0D4-8A4BAA2C0BE0}">
      <dsp:nvSpPr>
        <dsp:cNvPr id="0" name=""/>
        <dsp:cNvSpPr/>
      </dsp:nvSpPr>
      <dsp:spPr>
        <a:xfrm>
          <a:off x="4615015" y="6646"/>
          <a:ext cx="2870837" cy="7343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Intermittent Organizations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4615015" y="6646"/>
        <a:ext cx="2870837" cy="489600"/>
      </dsp:txXfrm>
    </dsp:sp>
    <dsp:sp modelId="{6440444D-DA1F-40E8-AC6A-88BABBCB7794}">
      <dsp:nvSpPr>
        <dsp:cNvPr id="0" name=""/>
        <dsp:cNvSpPr/>
      </dsp:nvSpPr>
      <dsp:spPr>
        <a:xfrm>
          <a:off x="5203018" y="496246"/>
          <a:ext cx="2870837" cy="17069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latin typeface="Arial" pitchFamily="34" charset="0"/>
              <a:cs typeface="Arial" pitchFamily="34" charset="0"/>
            </a:rPr>
            <a:t>Organizations that deal with products of a lesser magnitude than project organizations; their products are not unique but possess a significant number of differences</a:t>
          </a:r>
          <a:endParaRPr lang="en-US" sz="1500" kern="1200" dirty="0">
            <a:latin typeface="Arial" pitchFamily="34" charset="0"/>
            <a:cs typeface="Arial" pitchFamily="34" charset="0"/>
          </a:endParaRPr>
        </a:p>
      </dsp:txBody>
      <dsp:txXfrm>
        <a:off x="5253012" y="546240"/>
        <a:ext cx="2770849" cy="160691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1D560-6075-4674-8B40-E4558384A633}">
      <dsp:nvSpPr>
        <dsp:cNvPr id="0" name=""/>
        <dsp:cNvSpPr/>
      </dsp:nvSpPr>
      <dsp:spPr>
        <a:xfrm>
          <a:off x="3344" y="69218"/>
          <a:ext cx="2870837" cy="16742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Product Layout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3344" y="69218"/>
        <a:ext cx="2870837" cy="1116163"/>
      </dsp:txXfrm>
    </dsp:sp>
    <dsp:sp modelId="{B2DA276F-6FC8-4B0E-B2FB-28A006F7D0C9}">
      <dsp:nvSpPr>
        <dsp:cNvPr id="0" name=""/>
        <dsp:cNvSpPr/>
      </dsp:nvSpPr>
      <dsp:spPr>
        <a:xfrm>
          <a:off x="591347" y="1185381"/>
          <a:ext cx="2870837" cy="3088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A layout requiring production be broken down into relatively simple tasks assigned to workers, who are usually positioned along an assembly line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675431" y="1269465"/>
        <a:ext cx="2702669" cy="2920632"/>
      </dsp:txXfrm>
    </dsp:sp>
    <dsp:sp modelId="{DBE552BA-884B-45E6-B9B9-3BC767960919}">
      <dsp:nvSpPr>
        <dsp:cNvPr id="0" name=""/>
        <dsp:cNvSpPr/>
      </dsp:nvSpPr>
      <dsp:spPr>
        <a:xfrm>
          <a:off x="3309390" y="269922"/>
          <a:ext cx="922642" cy="7147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>
            <a:latin typeface="Arial" pitchFamily="34" charset="0"/>
            <a:cs typeface="Arial" pitchFamily="34" charset="0"/>
          </a:endParaRPr>
        </a:p>
      </dsp:txBody>
      <dsp:txXfrm>
        <a:off x="3309390" y="412873"/>
        <a:ext cx="708216" cy="428853"/>
      </dsp:txXfrm>
    </dsp:sp>
    <dsp:sp modelId="{E30E19E8-F701-4DA7-BCAF-47FBDFB54792}">
      <dsp:nvSpPr>
        <dsp:cNvPr id="0" name=""/>
        <dsp:cNvSpPr/>
      </dsp:nvSpPr>
      <dsp:spPr>
        <a:xfrm>
          <a:off x="4615015" y="69218"/>
          <a:ext cx="2870837" cy="16742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Continuous Manufacturing Organizations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4615015" y="69218"/>
        <a:ext cx="2870837" cy="1116163"/>
      </dsp:txXfrm>
    </dsp:sp>
    <dsp:sp modelId="{1E4763A8-AFBB-41CD-9185-0392B686A16A}">
      <dsp:nvSpPr>
        <dsp:cNvPr id="0" name=""/>
        <dsp:cNvSpPr/>
      </dsp:nvSpPr>
      <dsp:spPr>
        <a:xfrm>
          <a:off x="5203018" y="1185381"/>
          <a:ext cx="2870837" cy="3088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Companies that use continuously running assembly lines, creating products with many similar characteristics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5287102" y="1269465"/>
        <a:ext cx="2702669" cy="29206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7AA236-8A2A-419A-A77E-A96A3D88F355}">
      <dsp:nvSpPr>
        <dsp:cNvPr id="0" name=""/>
        <dsp:cNvSpPr/>
      </dsp:nvSpPr>
      <dsp:spPr>
        <a:xfrm>
          <a:off x="0" y="291896"/>
          <a:ext cx="8077200" cy="937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354076" rIns="62688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design of components, products and processes on computers instead of on paper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0" y="291896"/>
        <a:ext cx="8077200" cy="937125"/>
      </dsp:txXfrm>
    </dsp:sp>
    <dsp:sp modelId="{1136D75A-6097-4F75-9DE4-7BE6B1F6A1FE}">
      <dsp:nvSpPr>
        <dsp:cNvPr id="0" name=""/>
        <dsp:cNvSpPr/>
      </dsp:nvSpPr>
      <dsp:spPr>
        <a:xfrm>
          <a:off x="403860" y="40976"/>
          <a:ext cx="5654040" cy="5018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Computer-Assisted Design (CAD)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428358" y="65474"/>
        <a:ext cx="5605044" cy="452844"/>
      </dsp:txXfrm>
    </dsp:sp>
    <dsp:sp modelId="{3C3B58AA-AA09-4F44-AD4A-A22159B642F7}">
      <dsp:nvSpPr>
        <dsp:cNvPr id="0" name=""/>
        <dsp:cNvSpPr/>
      </dsp:nvSpPr>
      <dsp:spPr>
        <a:xfrm>
          <a:off x="0" y="1571741"/>
          <a:ext cx="8077200" cy="937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354076" rIns="62688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Employs specialized computer systems to actually guide and control the transformation process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0" y="1571741"/>
        <a:ext cx="8077200" cy="937125"/>
      </dsp:txXfrm>
    </dsp:sp>
    <dsp:sp modelId="{089A86DC-B8F7-4D16-8D7A-C9797BDC2433}">
      <dsp:nvSpPr>
        <dsp:cNvPr id="0" name=""/>
        <dsp:cNvSpPr/>
      </dsp:nvSpPr>
      <dsp:spPr>
        <a:xfrm>
          <a:off x="403860" y="1320821"/>
          <a:ext cx="5654040" cy="501840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Computer-Assisted Manufacturing (CAM)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428358" y="1345319"/>
        <a:ext cx="5605044" cy="45284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C591F-26EF-4BD5-828D-B0E2081A9537}">
      <dsp:nvSpPr>
        <dsp:cNvPr id="0" name=""/>
        <dsp:cNvSpPr/>
      </dsp:nvSpPr>
      <dsp:spPr>
        <a:xfrm>
          <a:off x="0" y="294000"/>
          <a:ext cx="8077200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333248" rIns="62688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direction of machinery by computers to adapt to different versions of similar operations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0" y="294000"/>
        <a:ext cx="8077200" cy="882000"/>
      </dsp:txXfrm>
    </dsp:sp>
    <dsp:sp modelId="{19BE6D9E-87E1-44D7-A88C-8B4AC9D86CD4}">
      <dsp:nvSpPr>
        <dsp:cNvPr id="0" name=""/>
        <dsp:cNvSpPr/>
      </dsp:nvSpPr>
      <dsp:spPr>
        <a:xfrm>
          <a:off x="403860" y="57840"/>
          <a:ext cx="5654040" cy="4723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Flexible Manufacturing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426917" y="80897"/>
        <a:ext cx="5607926" cy="426206"/>
      </dsp:txXfrm>
    </dsp:sp>
    <dsp:sp modelId="{BC964679-A5E0-447C-959B-F494EF421DDF}">
      <dsp:nvSpPr>
        <dsp:cNvPr id="0" name=""/>
        <dsp:cNvSpPr/>
      </dsp:nvSpPr>
      <dsp:spPr>
        <a:xfrm>
          <a:off x="0" y="1498560"/>
          <a:ext cx="8077200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333248" rIns="62688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complete system that designs products, manages machines and materials, and controls the operations function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0" y="1498560"/>
        <a:ext cx="8077200" cy="882000"/>
      </dsp:txXfrm>
    </dsp:sp>
    <dsp:sp modelId="{16998B17-1B78-4FB7-8B64-0FA7C4286510}">
      <dsp:nvSpPr>
        <dsp:cNvPr id="0" name=""/>
        <dsp:cNvSpPr/>
      </dsp:nvSpPr>
      <dsp:spPr>
        <a:xfrm>
          <a:off x="403860" y="1262400"/>
          <a:ext cx="5654040" cy="47232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Computer-Integrated Manufacturing (CIM)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426917" y="1285457"/>
        <a:ext cx="5607926" cy="42620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D9B286-B883-4DDB-8315-9003F53E7E24}">
      <dsp:nvSpPr>
        <dsp:cNvPr id="0" name=""/>
        <dsp:cNvSpPr/>
      </dsp:nvSpPr>
      <dsp:spPr>
        <a:xfrm>
          <a:off x="0" y="14344"/>
          <a:ext cx="8077200" cy="5181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Supply Chain Management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5294" y="39638"/>
        <a:ext cx="8026612" cy="467562"/>
      </dsp:txXfrm>
    </dsp:sp>
    <dsp:sp modelId="{FB8CFC9C-9066-468D-B943-0926F79852EF}">
      <dsp:nvSpPr>
        <dsp:cNvPr id="0" name=""/>
        <dsp:cNvSpPr/>
      </dsp:nvSpPr>
      <dsp:spPr>
        <a:xfrm>
          <a:off x="0" y="532495"/>
          <a:ext cx="8077200" cy="5961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Connecting and integrating all parties or members of the distribution system in order to satisfy customers; also called logistics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32495"/>
        <a:ext cx="8077200" cy="59616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A10865-E69D-4286-ADEE-9D06520BB8FF}">
      <dsp:nvSpPr>
        <dsp:cNvPr id="0" name=""/>
        <dsp:cNvSpPr/>
      </dsp:nvSpPr>
      <dsp:spPr>
        <a:xfrm>
          <a:off x="0" y="1756"/>
          <a:ext cx="8077200" cy="39864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Purchasing</a:t>
          </a:r>
          <a:endParaRPr lang="en-US" sz="3300" kern="1200" dirty="0">
            <a:latin typeface="Arial" pitchFamily="34" charset="0"/>
            <a:cs typeface="Arial" pitchFamily="34" charset="0"/>
          </a:endParaRPr>
        </a:p>
      </dsp:txBody>
      <dsp:txXfrm>
        <a:off x="19460" y="21216"/>
        <a:ext cx="8038280" cy="359726"/>
      </dsp:txXfrm>
    </dsp:sp>
    <dsp:sp modelId="{B966C90B-95A7-4505-9B05-8A8CC714E67E}">
      <dsp:nvSpPr>
        <dsp:cNvPr id="0" name=""/>
        <dsp:cNvSpPr/>
      </dsp:nvSpPr>
      <dsp:spPr>
        <a:xfrm>
          <a:off x="0" y="400403"/>
          <a:ext cx="8077200" cy="5630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The buying of all the materials needed by the organization; also called procurement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00403"/>
        <a:ext cx="8077200" cy="56304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E086B-394F-4335-AE4A-307F80A07DF4}">
      <dsp:nvSpPr>
        <dsp:cNvPr id="0" name=""/>
        <dsp:cNvSpPr/>
      </dsp:nvSpPr>
      <dsp:spPr>
        <a:xfrm>
          <a:off x="0" y="292"/>
          <a:ext cx="8077200" cy="465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Inventory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22712" y="23004"/>
        <a:ext cx="8031776" cy="419833"/>
      </dsp:txXfrm>
    </dsp:sp>
    <dsp:sp modelId="{808766E4-6F10-46EF-AF73-DEC6A565E226}">
      <dsp:nvSpPr>
        <dsp:cNvPr id="0" name=""/>
        <dsp:cNvSpPr/>
      </dsp:nvSpPr>
      <dsp:spPr>
        <a:xfrm>
          <a:off x="0" y="465550"/>
          <a:ext cx="8077200" cy="52475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All raw materials, components, completed or partially completed products, and pieces of equipment a firm uses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65550"/>
        <a:ext cx="8077200" cy="52475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93722-FFE6-45B2-B536-3758B0DB063E}">
      <dsp:nvSpPr>
        <dsp:cNvPr id="0" name=""/>
        <dsp:cNvSpPr/>
      </dsp:nvSpPr>
      <dsp:spPr>
        <a:xfrm>
          <a:off x="0" y="8172"/>
          <a:ext cx="8077200" cy="4867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Inventory Control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3760" y="31932"/>
        <a:ext cx="8029680" cy="439200"/>
      </dsp:txXfrm>
    </dsp:sp>
    <dsp:sp modelId="{CE10E445-23E8-448A-838A-D18CBCAE124C}">
      <dsp:nvSpPr>
        <dsp:cNvPr id="0" name=""/>
        <dsp:cNvSpPr/>
      </dsp:nvSpPr>
      <dsp:spPr>
        <a:xfrm>
          <a:off x="0" y="494892"/>
          <a:ext cx="8077200" cy="7669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The process of determining how many supplies and goods are needed and keeping track of quantities on hand, where each item is, and who is responsible for it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94892"/>
        <a:ext cx="8077200" cy="7669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7FA43-3BEF-498E-8D0A-7FB29526C91B}">
      <dsp:nvSpPr>
        <dsp:cNvPr id="0" name=""/>
        <dsp:cNvSpPr/>
      </dsp:nvSpPr>
      <dsp:spPr>
        <a:xfrm rot="5400000">
          <a:off x="4760574" y="-2098273"/>
          <a:ext cx="1080492" cy="5551255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smtClean="0">
              <a:latin typeface="Arial" pitchFamily="34" charset="0"/>
              <a:cs typeface="Arial" pitchFamily="34" charset="0"/>
            </a:rPr>
            <a:t>Identifies the optimum number of items to order to minimize the costs of managing (ordering, storing and using) them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 rot="-5400000">
        <a:off x="2525193" y="189853"/>
        <a:ext cx="5498510" cy="975002"/>
      </dsp:txXfrm>
    </dsp:sp>
    <dsp:sp modelId="{A050B729-0DC8-49FD-AD00-3269B01108D6}">
      <dsp:nvSpPr>
        <dsp:cNvPr id="0" name=""/>
        <dsp:cNvSpPr/>
      </dsp:nvSpPr>
      <dsp:spPr>
        <a:xfrm>
          <a:off x="751" y="2046"/>
          <a:ext cx="2524440" cy="135061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Economic Order Quantity (EOQ) Model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66683" y="67978"/>
        <a:ext cx="2392576" cy="1218751"/>
      </dsp:txXfrm>
    </dsp:sp>
    <dsp:sp modelId="{1AEBAD3F-7DF5-40D2-82D5-F20C08C7A128}">
      <dsp:nvSpPr>
        <dsp:cNvPr id="0" name=""/>
        <dsp:cNvSpPr/>
      </dsp:nvSpPr>
      <dsp:spPr>
        <a:xfrm rot="5400000">
          <a:off x="4761503" y="-678218"/>
          <a:ext cx="1080492" cy="554743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smtClean="0">
              <a:latin typeface="Arial" pitchFamily="34" charset="0"/>
              <a:cs typeface="Arial" pitchFamily="34" charset="0"/>
            </a:rPr>
            <a:t>Schedules the precise quantity of materials needed to make the product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 rot="-5400000">
        <a:off x="2528032" y="1607998"/>
        <a:ext cx="5494691" cy="975002"/>
      </dsp:txXfrm>
    </dsp:sp>
    <dsp:sp modelId="{35DCFFDA-15A7-4879-8A07-D0E78C059559}">
      <dsp:nvSpPr>
        <dsp:cNvPr id="0" name=""/>
        <dsp:cNvSpPr/>
      </dsp:nvSpPr>
      <dsp:spPr>
        <a:xfrm>
          <a:off x="751" y="1420192"/>
          <a:ext cx="2527280" cy="135061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Material-Requirements Planning (MRP)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66683" y="1486124"/>
        <a:ext cx="2395416" cy="1218751"/>
      </dsp:txXfrm>
    </dsp:sp>
    <dsp:sp modelId="{B39F01BA-C9E6-4ED8-AD7F-31816378CCFA}">
      <dsp:nvSpPr>
        <dsp:cNvPr id="0" name=""/>
        <dsp:cNvSpPr/>
      </dsp:nvSpPr>
      <dsp:spPr>
        <a:xfrm rot="5400000">
          <a:off x="4731576" y="710222"/>
          <a:ext cx="1080492" cy="560684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700" kern="1200" dirty="0" smtClean="0">
              <a:latin typeface="Arial" pitchFamily="34" charset="0"/>
              <a:cs typeface="Arial" pitchFamily="34" charset="0"/>
            </a:rPr>
            <a:t>A technique using smaller quantities of materials that arrive “just in time” for use in the transformation process and therefore require less storage space and other inventory management expense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 rot="-5400000">
        <a:off x="2468400" y="3026144"/>
        <a:ext cx="5554101" cy="975002"/>
      </dsp:txXfrm>
    </dsp:sp>
    <dsp:sp modelId="{4C36F9E6-7A72-40F9-B801-4DB6BB865502}">
      <dsp:nvSpPr>
        <dsp:cNvPr id="0" name=""/>
        <dsp:cNvSpPr/>
      </dsp:nvSpPr>
      <dsp:spPr>
        <a:xfrm>
          <a:off x="751" y="2838338"/>
          <a:ext cx="2467647" cy="135061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Just-In-Time (JIT) Inventory Management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66683" y="2904270"/>
        <a:ext cx="2335783" cy="121875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904E4-D175-4A8A-B95F-AC82F5E0DAA3}">
      <dsp:nvSpPr>
        <dsp:cNvPr id="0" name=""/>
        <dsp:cNvSpPr/>
      </dsp:nvSpPr>
      <dsp:spPr>
        <a:xfrm>
          <a:off x="0" y="59"/>
          <a:ext cx="8077200" cy="49596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Routing</a:t>
          </a:r>
          <a:r>
            <a:rPr lang="en-US" sz="26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4211" y="24270"/>
        <a:ext cx="8028778" cy="447540"/>
      </dsp:txXfrm>
    </dsp:sp>
    <dsp:sp modelId="{80CE701C-CE33-46D7-BF49-3938F59278BB}">
      <dsp:nvSpPr>
        <dsp:cNvPr id="0" name=""/>
        <dsp:cNvSpPr/>
      </dsp:nvSpPr>
      <dsp:spPr>
        <a:xfrm>
          <a:off x="0" y="496022"/>
          <a:ext cx="8077200" cy="64691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sequence of operations through which the product must pass; sequence depends on the product specifications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96022"/>
        <a:ext cx="8077200" cy="64691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31254F-5648-4C76-A402-D501111C6FFB}">
      <dsp:nvSpPr>
        <dsp:cNvPr id="0" name=""/>
        <dsp:cNvSpPr/>
      </dsp:nvSpPr>
      <dsp:spPr>
        <a:xfrm>
          <a:off x="0" y="4257"/>
          <a:ext cx="8077200" cy="49524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Scheduling</a:t>
          </a:r>
          <a:r>
            <a:rPr lang="en-US" sz="26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4176" y="28433"/>
        <a:ext cx="8028848" cy="446893"/>
      </dsp:txXfrm>
    </dsp:sp>
    <dsp:sp modelId="{7CFCB736-5C12-41DC-B2F9-F6AF8103EC58}">
      <dsp:nvSpPr>
        <dsp:cNvPr id="0" name=""/>
        <dsp:cNvSpPr/>
      </dsp:nvSpPr>
      <dsp:spPr>
        <a:xfrm>
          <a:off x="0" y="499502"/>
          <a:ext cx="8077200" cy="5630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  <a:sym typeface="Calisto MT" pitchFamily="18" charset="0"/>
            </a:rPr>
            <a:t>The assignment of required tasks to departments or even specific machines, workers or teams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99502"/>
        <a:ext cx="8077200" cy="56304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72C9D-43AC-4A43-945D-1BD8C814E504}">
      <dsp:nvSpPr>
        <dsp:cNvPr id="0" name=""/>
        <dsp:cNvSpPr/>
      </dsp:nvSpPr>
      <dsp:spPr>
        <a:xfrm>
          <a:off x="0" y="12134"/>
          <a:ext cx="8077200" cy="5241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Quality Control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5587" y="37721"/>
        <a:ext cx="8026026" cy="472986"/>
      </dsp:txXfrm>
    </dsp:sp>
    <dsp:sp modelId="{CE74085D-928D-4E6C-A2DC-F366B35CF9D8}">
      <dsp:nvSpPr>
        <dsp:cNvPr id="0" name=""/>
        <dsp:cNvSpPr/>
      </dsp:nvSpPr>
      <dsp:spPr>
        <a:xfrm>
          <a:off x="0" y="536294"/>
          <a:ext cx="8077200" cy="5216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The processes an organization uses to maintain its established quality standards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36294"/>
        <a:ext cx="8077200" cy="521640"/>
      </dsp:txXfrm>
    </dsp:sp>
    <dsp:sp modelId="{F7076A2A-1256-4885-B0D0-A2892E1E9FB0}">
      <dsp:nvSpPr>
        <dsp:cNvPr id="0" name=""/>
        <dsp:cNvSpPr/>
      </dsp:nvSpPr>
      <dsp:spPr>
        <a:xfrm>
          <a:off x="0" y="1057934"/>
          <a:ext cx="8077200" cy="524160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Statistical Process Control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5587" y="1083521"/>
        <a:ext cx="8026026" cy="472986"/>
      </dsp:txXfrm>
    </dsp:sp>
    <dsp:sp modelId="{B7A589B1-3E8E-48B9-9331-ACC39733188D}">
      <dsp:nvSpPr>
        <dsp:cNvPr id="0" name=""/>
        <dsp:cNvSpPr/>
      </dsp:nvSpPr>
      <dsp:spPr>
        <a:xfrm>
          <a:off x="0" y="1582095"/>
          <a:ext cx="8077200" cy="76797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A system in which management collects and analyzes information about the production process to pinpoint quality problems in the production system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1582095"/>
        <a:ext cx="8077200" cy="76797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25AE2D-1DE8-4D94-98E6-3E9005968FB1}">
      <dsp:nvSpPr>
        <dsp:cNvPr id="0" name=""/>
        <dsp:cNvSpPr/>
      </dsp:nvSpPr>
      <dsp:spPr>
        <a:xfrm>
          <a:off x="0" y="215819"/>
          <a:ext cx="8077200" cy="1146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291592" rIns="62688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series of quality assurance standards designed by the International Organization for Standardization (ISO) to ensure consistent product quality under many conditions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215819"/>
        <a:ext cx="8077200" cy="1146600"/>
      </dsp:txXfrm>
    </dsp:sp>
    <dsp:sp modelId="{EDC83A86-6815-470C-BA87-F617BFFAC07D}">
      <dsp:nvSpPr>
        <dsp:cNvPr id="0" name=""/>
        <dsp:cNvSpPr/>
      </dsp:nvSpPr>
      <dsp:spPr>
        <a:xfrm>
          <a:off x="403860" y="9179"/>
          <a:ext cx="5654040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ISO 9000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424035" y="29354"/>
        <a:ext cx="5613690" cy="37293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1659F1-5E47-4338-B4BD-3B48F1A7DB2E}">
      <dsp:nvSpPr>
        <dsp:cNvPr id="0" name=""/>
        <dsp:cNvSpPr/>
      </dsp:nvSpPr>
      <dsp:spPr>
        <a:xfrm>
          <a:off x="0" y="215819"/>
          <a:ext cx="8077200" cy="1146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291592" rIns="62688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comprehensive set of environmental standards that encourages companies to conduct business in a cleaner, safer and less wasteful way; providing a uniform set of global standards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215819"/>
        <a:ext cx="8077200" cy="1146600"/>
      </dsp:txXfrm>
    </dsp:sp>
    <dsp:sp modelId="{48442C21-EF70-4F69-90A7-00E189DA9825}">
      <dsp:nvSpPr>
        <dsp:cNvPr id="0" name=""/>
        <dsp:cNvSpPr/>
      </dsp:nvSpPr>
      <dsp:spPr>
        <a:xfrm>
          <a:off x="403860" y="9179"/>
          <a:ext cx="5654040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ISO 1400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424035" y="29354"/>
        <a:ext cx="5613690" cy="37293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25ED95-3704-4075-BB9B-3D5C4BE0ACC7}">
      <dsp:nvSpPr>
        <dsp:cNvPr id="0" name=""/>
        <dsp:cNvSpPr/>
      </dsp:nvSpPr>
      <dsp:spPr>
        <a:xfrm>
          <a:off x="0" y="5399"/>
          <a:ext cx="8077200" cy="5990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Top Quality Management (TQM)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9243" y="34642"/>
        <a:ext cx="8018714" cy="540554"/>
      </dsp:txXfrm>
    </dsp:sp>
    <dsp:sp modelId="{60A04EB1-8696-45A6-BA7A-892CFD0F5EF4}">
      <dsp:nvSpPr>
        <dsp:cNvPr id="0" name=""/>
        <dsp:cNvSpPr/>
      </dsp:nvSpPr>
      <dsp:spPr>
        <a:xfrm>
          <a:off x="0" y="604440"/>
          <a:ext cx="8077200" cy="7617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philosophy that uniform commitment to quality in all areas of an organization will promote a culture that meets customers’ perceptions of quality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604440"/>
        <a:ext cx="8077200" cy="76176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F77BB-C966-47BB-93A3-F1FE66B963E6}">
      <dsp:nvSpPr>
        <dsp:cNvPr id="0" name=""/>
        <dsp:cNvSpPr/>
      </dsp:nvSpPr>
      <dsp:spPr>
        <a:xfrm>
          <a:off x="39" y="7593"/>
          <a:ext cx="3774355" cy="6336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Inspection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9" y="7593"/>
        <a:ext cx="3774355" cy="633600"/>
      </dsp:txXfrm>
    </dsp:sp>
    <dsp:sp modelId="{0151FB33-6741-4F4C-A378-4D588241BBAF}">
      <dsp:nvSpPr>
        <dsp:cNvPr id="0" name=""/>
        <dsp:cNvSpPr/>
      </dsp:nvSpPr>
      <dsp:spPr>
        <a:xfrm>
          <a:off x="39" y="641193"/>
          <a:ext cx="3774355" cy="415181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Reveals whether a product meets quality standards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Inspecting finished items determines quality level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Inspecting work-in-process items finds defects before the product is completed so corrections can be made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39" y="641193"/>
        <a:ext cx="3774355" cy="4151812"/>
      </dsp:txXfrm>
    </dsp:sp>
    <dsp:sp modelId="{B44AE036-4680-455C-B73C-122D6662EAF9}">
      <dsp:nvSpPr>
        <dsp:cNvPr id="0" name=""/>
        <dsp:cNvSpPr/>
      </dsp:nvSpPr>
      <dsp:spPr>
        <a:xfrm>
          <a:off x="4302804" y="7593"/>
          <a:ext cx="3774355" cy="633600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Sampling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4302804" y="7593"/>
        <a:ext cx="3774355" cy="633600"/>
      </dsp:txXfrm>
    </dsp:sp>
    <dsp:sp modelId="{F2F0980B-8289-4C94-8AAC-8EA4420B46B9}">
      <dsp:nvSpPr>
        <dsp:cNvPr id="0" name=""/>
        <dsp:cNvSpPr/>
      </dsp:nvSpPr>
      <dsp:spPr>
        <a:xfrm>
          <a:off x="4302804" y="641193"/>
          <a:ext cx="3774355" cy="4151812"/>
        </a:xfrm>
        <a:prstGeom prst="rect">
          <a:avLst/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Allows a company to pass an entire batch of products through inspection by testing a sample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There is always the risk of making an incorrect conclusion based on a sample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Sampling is more likely to be used when inspection tests are destructive to the product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4302804" y="641193"/>
        <a:ext cx="3774355" cy="4151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F9785-A6C5-41BA-A299-7A1E59C6509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DD9FE-5F5B-49BA-A3D1-13228F36FD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56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E47ACD7-3853-46B9-BD38-C4548778AECD}" type="datetimeFigureOut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507E5D-97E2-4D0E-96B4-C88259924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32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8935-4790-4D84-819A-039430F295B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7F761-CF81-4C16-8C65-2C1F06302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F6D8-9B4A-4762-9AEF-50F0C526FBB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25DF-32D0-4511-9564-49552B7EB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0F042-4AA2-47D9-AE88-2831E579C48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D44AC-282B-403D-A7E9-B1178AF9B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10FB4-73BD-4838-B87D-CE8A716D8E9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6F8DA-8B7F-4C6F-9526-0EFD602278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B37D-ABF8-487E-A5E5-E29246AA317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E49B-AD55-4FDA-BDBA-71C5F3CBEE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5D88-93EA-4D54-8263-0B4496EB74E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BA7BA-7FA1-4314-BA9C-EDCA868C9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7F68F-090E-45C2-BEDE-3D95E340488C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FE0C-5D90-40B4-B47E-32657D1BAE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DE2B8-5C0C-4576-99C0-6ACB3B1DDB8B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89BA-4D67-40FF-B9A1-75BE62786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43E-596E-4B2F-82A8-6484F34D038D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9A12-87A3-4F00-BF5B-1F77A8A453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32901-D71D-45FA-933A-3CFE9E07F03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722C-7C43-4E2B-8CCA-55D03F0341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EC216-ABC7-4A40-B6C5-9EAF1BD24D25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36DD-1F23-432C-B7CF-089B8960B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48BA82-E62B-4592-BB93-B445BB8C810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ADE70E-05A1-4B6E-9E8F-E6B89D809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18" Type="http://schemas.microsoft.com/office/2007/relationships/diagramDrawing" Target="../diagrams/drawing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17" Type="http://schemas.openxmlformats.org/officeDocument/2006/relationships/diagramColors" Target="../diagrams/colors7.xml"/><Relationship Id="rId2" Type="http://schemas.openxmlformats.org/officeDocument/2006/relationships/notesSlide" Target="../notesSlides/notesSlide7.xml"/><Relationship Id="rId16" Type="http://schemas.openxmlformats.org/officeDocument/2006/relationships/diagramQuickStyle" Target="../diagrams/quickStyl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5" Type="http://schemas.openxmlformats.org/officeDocument/2006/relationships/diagramLayout" Target="../diagrams/layout7.xml"/><Relationship Id="rId10" Type="http://schemas.openxmlformats.org/officeDocument/2006/relationships/diagramLayout" Target="../diagrams/layout6.xml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Relationship Id="rId14" Type="http://schemas.openxmlformats.org/officeDocument/2006/relationships/diagramData" Target="../diagrams/data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8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13" Type="http://schemas.microsoft.com/office/2007/relationships/diagramDrawing" Target="../diagrams/drawing1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1.xml"/><Relationship Id="rId12" Type="http://schemas.openxmlformats.org/officeDocument/2006/relationships/diagramColors" Target="../diagrams/colors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1.xml"/><Relationship Id="rId11" Type="http://schemas.openxmlformats.org/officeDocument/2006/relationships/diagramQuickStyle" Target="../diagrams/quickStyle12.xml"/><Relationship Id="rId5" Type="http://schemas.openxmlformats.org/officeDocument/2006/relationships/diagramLayout" Target="../diagrams/layout11.xml"/><Relationship Id="rId10" Type="http://schemas.openxmlformats.org/officeDocument/2006/relationships/diagramLayout" Target="../diagrams/layout12.xml"/><Relationship Id="rId4" Type="http://schemas.openxmlformats.org/officeDocument/2006/relationships/diagramData" Target="../diagrams/data11.xml"/><Relationship Id="rId9" Type="http://schemas.openxmlformats.org/officeDocument/2006/relationships/diagramData" Target="../diagrams/data1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13" Type="http://schemas.microsoft.com/office/2007/relationships/diagramDrawing" Target="../diagrams/drawing14.xml"/><Relationship Id="rId18" Type="http://schemas.microsoft.com/office/2007/relationships/diagramDrawing" Target="../diagrams/drawing15.xml"/><Relationship Id="rId3" Type="http://schemas.openxmlformats.org/officeDocument/2006/relationships/image" Target="../media/image2.jpeg"/><Relationship Id="rId21" Type="http://schemas.openxmlformats.org/officeDocument/2006/relationships/diagramQuickStyle" Target="../diagrams/quickStyle16.xml"/><Relationship Id="rId7" Type="http://schemas.openxmlformats.org/officeDocument/2006/relationships/diagramColors" Target="../diagrams/colors13.xml"/><Relationship Id="rId12" Type="http://schemas.openxmlformats.org/officeDocument/2006/relationships/diagramColors" Target="../diagrams/colors14.xml"/><Relationship Id="rId17" Type="http://schemas.openxmlformats.org/officeDocument/2006/relationships/diagramColors" Target="../diagrams/colors15.xml"/><Relationship Id="rId2" Type="http://schemas.openxmlformats.org/officeDocument/2006/relationships/notesSlide" Target="../notesSlides/notesSlide11.xml"/><Relationship Id="rId16" Type="http://schemas.openxmlformats.org/officeDocument/2006/relationships/diagramQuickStyle" Target="../diagrams/quickStyle15.xml"/><Relationship Id="rId20" Type="http://schemas.openxmlformats.org/officeDocument/2006/relationships/diagramLayout" Target="../diagrams/layout1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3.xml"/><Relationship Id="rId11" Type="http://schemas.openxmlformats.org/officeDocument/2006/relationships/diagramQuickStyle" Target="../diagrams/quickStyle14.xml"/><Relationship Id="rId5" Type="http://schemas.openxmlformats.org/officeDocument/2006/relationships/diagramLayout" Target="../diagrams/layout13.xml"/><Relationship Id="rId15" Type="http://schemas.openxmlformats.org/officeDocument/2006/relationships/diagramLayout" Target="../diagrams/layout15.xml"/><Relationship Id="rId23" Type="http://schemas.microsoft.com/office/2007/relationships/diagramDrawing" Target="../diagrams/drawing16.xml"/><Relationship Id="rId10" Type="http://schemas.openxmlformats.org/officeDocument/2006/relationships/diagramLayout" Target="../diagrams/layout14.xml"/><Relationship Id="rId19" Type="http://schemas.openxmlformats.org/officeDocument/2006/relationships/diagramData" Target="../diagrams/data16.xml"/><Relationship Id="rId4" Type="http://schemas.openxmlformats.org/officeDocument/2006/relationships/diagramData" Target="../diagrams/data13.xml"/><Relationship Id="rId9" Type="http://schemas.openxmlformats.org/officeDocument/2006/relationships/diagramData" Target="../diagrams/data14.xml"/><Relationship Id="rId14" Type="http://schemas.openxmlformats.org/officeDocument/2006/relationships/diagramData" Target="../diagrams/data15.xml"/><Relationship Id="rId22" Type="http://schemas.openxmlformats.org/officeDocument/2006/relationships/diagramColors" Target="../diagrams/colors16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13" Type="http://schemas.microsoft.com/office/2007/relationships/diagramDrawing" Target="../diagrams/drawing19.xml"/><Relationship Id="rId18" Type="http://schemas.microsoft.com/office/2007/relationships/diagramDrawing" Target="../diagrams/drawing2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8.xml"/><Relationship Id="rId12" Type="http://schemas.openxmlformats.org/officeDocument/2006/relationships/diagramColors" Target="../diagrams/colors19.xml"/><Relationship Id="rId17" Type="http://schemas.openxmlformats.org/officeDocument/2006/relationships/diagramColors" Target="../diagrams/colors20.xml"/><Relationship Id="rId2" Type="http://schemas.openxmlformats.org/officeDocument/2006/relationships/notesSlide" Target="../notesSlides/notesSlide13.xml"/><Relationship Id="rId16" Type="http://schemas.openxmlformats.org/officeDocument/2006/relationships/diagramQuickStyle" Target="../diagrams/quickStyle2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8.xml"/><Relationship Id="rId11" Type="http://schemas.openxmlformats.org/officeDocument/2006/relationships/diagramQuickStyle" Target="../diagrams/quickStyle19.xml"/><Relationship Id="rId5" Type="http://schemas.openxmlformats.org/officeDocument/2006/relationships/diagramLayout" Target="../diagrams/layout18.xml"/><Relationship Id="rId15" Type="http://schemas.openxmlformats.org/officeDocument/2006/relationships/diagramLayout" Target="../diagrams/layout20.xml"/><Relationship Id="rId10" Type="http://schemas.openxmlformats.org/officeDocument/2006/relationships/diagramLayout" Target="../diagrams/layout19.xml"/><Relationship Id="rId4" Type="http://schemas.openxmlformats.org/officeDocument/2006/relationships/diagramData" Target="../diagrams/data18.xml"/><Relationship Id="rId9" Type="http://schemas.openxmlformats.org/officeDocument/2006/relationships/diagramData" Target="../diagrams/data19.xml"/><Relationship Id="rId14" Type="http://schemas.openxmlformats.org/officeDocument/2006/relationships/diagramData" Target="../diagrams/data20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13" Type="http://schemas.microsoft.com/office/2007/relationships/diagramDrawing" Target="../diagrams/drawing22.xml"/><Relationship Id="rId18" Type="http://schemas.microsoft.com/office/2007/relationships/diagramDrawing" Target="../diagrams/drawing2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1.xml"/><Relationship Id="rId12" Type="http://schemas.openxmlformats.org/officeDocument/2006/relationships/diagramColors" Target="../diagrams/colors22.xml"/><Relationship Id="rId17" Type="http://schemas.openxmlformats.org/officeDocument/2006/relationships/diagramColors" Target="../diagrams/colors23.xml"/><Relationship Id="rId2" Type="http://schemas.openxmlformats.org/officeDocument/2006/relationships/notesSlide" Target="../notesSlides/notesSlide14.xml"/><Relationship Id="rId16" Type="http://schemas.openxmlformats.org/officeDocument/2006/relationships/diagramQuickStyle" Target="../diagrams/quickStyle2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1.xml"/><Relationship Id="rId11" Type="http://schemas.openxmlformats.org/officeDocument/2006/relationships/diagramQuickStyle" Target="../diagrams/quickStyle22.xml"/><Relationship Id="rId5" Type="http://schemas.openxmlformats.org/officeDocument/2006/relationships/diagramLayout" Target="../diagrams/layout21.xml"/><Relationship Id="rId15" Type="http://schemas.openxmlformats.org/officeDocument/2006/relationships/diagramLayout" Target="../diagrams/layout23.xml"/><Relationship Id="rId10" Type="http://schemas.openxmlformats.org/officeDocument/2006/relationships/diagramLayout" Target="../diagrams/layout22.xml"/><Relationship Id="rId4" Type="http://schemas.openxmlformats.org/officeDocument/2006/relationships/diagramData" Target="../diagrams/data21.xml"/><Relationship Id="rId9" Type="http://schemas.openxmlformats.org/officeDocument/2006/relationships/diagramData" Target="../diagrams/data22.xml"/><Relationship Id="rId14" Type="http://schemas.openxmlformats.org/officeDocument/2006/relationships/diagramData" Target="../diagrams/data23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4.xml"/><Relationship Id="rId5" Type="http://schemas.openxmlformats.org/officeDocument/2006/relationships/diagramLayout" Target="../diagrams/layout24.xml"/><Relationship Id="rId4" Type="http://schemas.openxmlformats.org/officeDocument/2006/relationships/diagramData" Target="../diagrams/data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62600" y="838200"/>
            <a:ext cx="3429000" cy="1470025"/>
          </a:xfrm>
        </p:spPr>
        <p:txBody>
          <a:bodyPr/>
          <a:lstStyle/>
          <a:p>
            <a:r>
              <a:rPr lang="en-US" sz="6000" b="1" dirty="0" smtClean="0">
                <a:solidFill>
                  <a:srgbClr val="EF3E42"/>
                </a:solidFill>
                <a:latin typeface="Helvetica" pitchFamily="34" charset="0"/>
              </a:rPr>
              <a:t>Part 3</a:t>
            </a:r>
            <a:endParaRPr lang="en-US" sz="6000" b="1" dirty="0">
              <a:solidFill>
                <a:srgbClr val="EF3E42"/>
              </a:solidFill>
              <a:latin typeface="Helvetica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62600" y="2438400"/>
            <a:ext cx="3429000" cy="1752600"/>
          </a:xfrm>
        </p:spPr>
        <p:txBody>
          <a:bodyPr/>
          <a:lstStyle/>
          <a:p>
            <a:r>
              <a:rPr lang="en-US" sz="3000" b="1" dirty="0" smtClean="0">
                <a:solidFill>
                  <a:srgbClr val="0098D1"/>
                </a:solidFill>
                <a:latin typeface="Helvetica" pitchFamily="34" charset="0"/>
              </a:rPr>
              <a:t>Managing for Quality and Competitiveness</a:t>
            </a:r>
            <a:endParaRPr lang="en-US" sz="3000" b="1" dirty="0">
              <a:solidFill>
                <a:srgbClr val="0098D1"/>
              </a:solidFill>
              <a:latin typeface="Helvetica" pitchFamily="34" charset="0"/>
            </a:endParaRPr>
          </a:p>
        </p:txBody>
      </p:sp>
      <p:pic>
        <p:nvPicPr>
          <p:cNvPr id="6" name="Picture 5" descr="Business textbook cover 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29478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18196" y="6611779"/>
            <a:ext cx="36686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dirty="0">
                <a:latin typeface="Times New Roman" pitchFamily="18" charset="0"/>
                <a:ea typeface="ＭＳ Ｐゴシック" pitchFamily="-44" charset="-128"/>
                <a:cs typeface="Arial" charset="0"/>
              </a:rPr>
              <a:t>© 2015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852613" y="228600"/>
            <a:ext cx="7086600" cy="6248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48488"/>
              </p:ext>
            </p:extLst>
          </p:nvPr>
        </p:nvGraphicFramePr>
        <p:xfrm>
          <a:off x="381000" y="381000"/>
          <a:ext cx="8382000" cy="6104966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522019"/>
                <a:gridCol w="5859981"/>
              </a:tblGrid>
              <a:tr h="20574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6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The Nature of Management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2066366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7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Organization, Teamwork</a:t>
                      </a:r>
                      <a:r>
                        <a:rPr lang="en-US" sz="20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 and </a:t>
                      </a:r>
                      <a:r>
                        <a:rPr lang="en-US" sz="20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Communication</a:t>
                      </a:r>
                      <a:endParaRPr lang="en-US" sz="2000" b="1" dirty="0" smtClean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19812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CHAPTER 8</a:t>
                      </a:r>
                      <a:endParaRPr lang="en-US" sz="2200" b="1" dirty="0">
                        <a:solidFill>
                          <a:srgbClr val="EF3E42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Managing Service and Manufacturing Operations</a:t>
                      </a: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Learning Objectives</a:t>
            </a:r>
            <a:endParaRPr lang="en-US" sz="3600" b="1" dirty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0"/>
            <a:ext cx="8305800" cy="4329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8-1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Define operations management and differentiate 	between operations and manufacturing.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8-2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Explain how operations management differs in 	manufacturing and service firms.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8-3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Describe the elements involved in planning and 	designing an operations system.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8-4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Specify some techniques managers may use to 	manage the logistics of transforming inputs into finished 	products.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8-5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Assess the importance of quality in operations </a:t>
            </a:r>
            <a:r>
              <a:rPr lang="en-US" sz="2200" smtClean="0"/>
              <a:t>	management.</a:t>
            </a:r>
            <a:endParaRPr lang="en-US" sz="2200" dirty="0" smtClean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Nature of Operations Management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533400" y="1371600"/>
          <a:ext cx="8077200" cy="142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Diagram 13"/>
          <p:cNvGraphicFramePr/>
          <p:nvPr/>
        </p:nvGraphicFramePr>
        <p:xfrm>
          <a:off x="533400" y="2946400"/>
          <a:ext cx="80772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Nature of Operations Management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33400" y="1371600"/>
          <a:ext cx="80772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2" name="Picture 11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Transformation Process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6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6" name="Diagram 15"/>
          <p:cNvGraphicFramePr/>
          <p:nvPr/>
        </p:nvGraphicFramePr>
        <p:xfrm>
          <a:off x="533400" y="1295400"/>
          <a:ext cx="8077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Content Placeholder 2"/>
          <p:cNvSpPr txBox="1">
            <a:spLocks/>
          </p:cNvSpPr>
          <p:nvPr/>
        </p:nvSpPr>
        <p:spPr>
          <a:xfrm>
            <a:off x="533400" y="3048000"/>
            <a:ext cx="8001000" cy="2819400"/>
          </a:xfrm>
          <a:prstGeom prst="rect">
            <a:avLst/>
          </a:prstGeom>
        </p:spPr>
        <p:txBody>
          <a:bodyPr/>
          <a:lstStyle/>
          <a:p>
            <a:pPr marL="457200" indent="-457200" algn="ctr">
              <a:spcBef>
                <a:spcPts val="1000"/>
              </a:spcBef>
              <a:buSzPct val="100000"/>
            </a:pPr>
            <a:r>
              <a:rPr lang="en-US" sz="2000" dirty="0" smtClean="0">
                <a:solidFill>
                  <a:srgbClr val="7030A0"/>
                </a:solidFill>
                <a:ea typeface="ヒラギノ角ゴ ProN W3"/>
                <a:cs typeface="ヒラギノ角ゴ ProN W3"/>
                <a:sym typeface="Gill Sans"/>
              </a:rPr>
              <a:t>Manufacturers and service providers differ in five basic ways</a:t>
            </a:r>
          </a:p>
          <a:p>
            <a:pPr marL="457200" indent="-457200">
              <a:spcBef>
                <a:spcPts val="1000"/>
              </a:spcBef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Nature and consumption of output </a:t>
            </a:r>
            <a:r>
              <a:rPr lang="en-US" sz="2000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– services require more customer contact and happen at the point of consumption</a:t>
            </a:r>
          </a:p>
          <a:p>
            <a:pPr marL="457200" indent="-457200">
              <a:spcBef>
                <a:spcPts val="1000"/>
              </a:spcBef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Uniformity of inputs </a:t>
            </a:r>
            <a:r>
              <a:rPr lang="en-US" sz="2000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– services are more “customized” to each consumer</a:t>
            </a:r>
          </a:p>
          <a:p>
            <a:pPr marL="457200" indent="-457200">
              <a:spcBef>
                <a:spcPts val="1000"/>
              </a:spcBef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Uniformity of output </a:t>
            </a:r>
            <a:r>
              <a:rPr lang="en-US" sz="2000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– each service is performed differently</a:t>
            </a:r>
          </a:p>
          <a:p>
            <a:pPr marL="457200" indent="-457200">
              <a:spcBef>
                <a:spcPts val="1000"/>
              </a:spcBef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Labor required </a:t>
            </a:r>
            <a:r>
              <a:rPr lang="en-US" sz="2000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– services are more labor-intensive</a:t>
            </a:r>
          </a:p>
          <a:p>
            <a:pPr marL="457200" indent="-457200">
              <a:spcBef>
                <a:spcPts val="1000"/>
              </a:spcBef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Measurement of productivity </a:t>
            </a:r>
            <a:r>
              <a:rPr lang="en-US" sz="2000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– intangibility of the service product makes measurement more difficult</a:t>
            </a:r>
            <a:endParaRPr lang="en-IN" sz="2000" dirty="0" smtClean="0">
              <a:solidFill>
                <a:srgbClr val="000000"/>
              </a:solidFill>
              <a:ea typeface="ヒラギノ角ゴ ProN W3"/>
              <a:cs typeface="ヒラギノ角ゴ ProN W3"/>
              <a:sym typeface="Gill San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7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9144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8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Designing the Operations Process</a:t>
            </a:r>
            <a:endParaRPr lang="en-US" sz="38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57200" y="1219200"/>
            <a:ext cx="8229600" cy="609600"/>
          </a:xfrm>
          <a:prstGeom prst="rect">
            <a:avLst/>
          </a:prstGeom>
        </p:spPr>
        <p:txBody>
          <a:bodyPr/>
          <a:lstStyle/>
          <a:p>
            <a:pPr lvl="1" indent="-457200" algn="ctr">
              <a:spcBef>
                <a:spcPts val="1000"/>
              </a:spcBef>
            </a:pPr>
            <a:r>
              <a:rPr lang="en-US" dirty="0" smtClean="0">
                <a:ea typeface="ヒラギノ角ゴ ProN W3"/>
                <a:cs typeface="ヒラギノ角ゴ ProN W3"/>
                <a:sym typeface="Calisto MT" pitchFamily="18" charset="0"/>
              </a:rPr>
              <a:t>Products are manufactured using one of three processes</a:t>
            </a:r>
          </a:p>
        </p:txBody>
      </p:sp>
      <p:graphicFrame>
        <p:nvGraphicFramePr>
          <p:cNvPr id="20" name="Diagram 19"/>
          <p:cNvGraphicFramePr/>
          <p:nvPr/>
        </p:nvGraphicFramePr>
        <p:xfrm>
          <a:off x="533400" y="1600200"/>
          <a:ext cx="80772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533400" y="4191000"/>
          <a:ext cx="80772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Diagram 14"/>
          <p:cNvGraphicFramePr/>
          <p:nvPr/>
        </p:nvGraphicFramePr>
        <p:xfrm>
          <a:off x="2819400" y="5410200"/>
          <a:ext cx="4953000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Planning Facility Layout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8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1371600"/>
          <a:ext cx="80772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533400" y="3886200"/>
          <a:ext cx="80772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Planning Facility Layout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9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533400" y="1828800"/>
          <a:ext cx="80772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7620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Planning Facility Technology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1752600"/>
            <a:ext cx="8686800" cy="4267199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SzPct val="100000"/>
            </a:pPr>
            <a:endParaRPr lang="en-IN" sz="2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10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6" name="Diagram 15"/>
          <p:cNvGraphicFramePr/>
          <p:nvPr/>
        </p:nvGraphicFramePr>
        <p:xfrm>
          <a:off x="533400" y="1260158"/>
          <a:ext cx="8077200" cy="2549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0" name="Diagram 19"/>
          <p:cNvGraphicFramePr/>
          <p:nvPr/>
        </p:nvGraphicFramePr>
        <p:xfrm>
          <a:off x="533400" y="3962400"/>
          <a:ext cx="80772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Managing the Supply Chain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11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1447800"/>
          <a:ext cx="8077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1" name="Diagram 20"/>
          <p:cNvGraphicFramePr/>
          <p:nvPr/>
        </p:nvGraphicFramePr>
        <p:xfrm>
          <a:off x="533400" y="2667000"/>
          <a:ext cx="8077200" cy="96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2" name="Diagram 21"/>
          <p:cNvGraphicFramePr/>
          <p:nvPr/>
        </p:nvGraphicFramePr>
        <p:xfrm>
          <a:off x="533400" y="3733800"/>
          <a:ext cx="80772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3" name="Diagram 22"/>
          <p:cNvGraphicFramePr/>
          <p:nvPr/>
        </p:nvGraphicFramePr>
        <p:xfrm>
          <a:off x="533400" y="4978400"/>
          <a:ext cx="8077200" cy="127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9" name="Picture 18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Approaches to Inventory Control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1752600"/>
            <a:ext cx="8686800" cy="4267199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SzPct val="93000"/>
              <a:buFont typeface="Arial" pitchFamily="34" charset="0"/>
              <a:buChar char="•"/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6" name="Diagram 15"/>
          <p:cNvGraphicFramePr/>
          <p:nvPr/>
        </p:nvGraphicFramePr>
        <p:xfrm>
          <a:off x="533400" y="1752600"/>
          <a:ext cx="8077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Managing the Supply Chain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7" name="Diagram 16"/>
          <p:cNvGraphicFramePr/>
          <p:nvPr/>
        </p:nvGraphicFramePr>
        <p:xfrm>
          <a:off x="533400" y="1295400"/>
          <a:ext cx="8077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9" name="Diagram 18"/>
          <p:cNvGraphicFramePr/>
          <p:nvPr/>
        </p:nvGraphicFramePr>
        <p:xfrm>
          <a:off x="533400" y="2514600"/>
          <a:ext cx="80772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0" name="Diagram 19"/>
          <p:cNvGraphicFramePr/>
          <p:nvPr/>
        </p:nvGraphicFramePr>
        <p:xfrm>
          <a:off x="533400" y="3733800"/>
          <a:ext cx="80772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9906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Managing Quality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533400" y="3429000"/>
          <a:ext cx="80772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0" name="Diagram 19"/>
          <p:cNvGraphicFramePr/>
          <p:nvPr/>
        </p:nvGraphicFramePr>
        <p:xfrm>
          <a:off x="533400" y="4953000"/>
          <a:ext cx="80772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533400" y="1676400"/>
          <a:ext cx="80772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9906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Managing Quality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8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533400" y="1524000"/>
          <a:ext cx="8077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12549</TotalTime>
  <Words>982</Words>
  <Application>Microsoft Office PowerPoint</Application>
  <PresentationFormat>On-screen Show (4:3)</PresentationFormat>
  <Paragraphs>144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Part 3</vt:lpstr>
      <vt:lpstr> </vt:lpstr>
      <vt:lpstr>Learning Objectives</vt:lpstr>
      <vt:lpstr>Nature of Operations Management</vt:lpstr>
      <vt:lpstr>Nature of Operations Management</vt:lpstr>
      <vt:lpstr>Transformation Process</vt:lpstr>
      <vt:lpstr>Designing the Operations Process</vt:lpstr>
      <vt:lpstr>Planning Facility Layout</vt:lpstr>
      <vt:lpstr>Planning Facility Layout</vt:lpstr>
      <vt:lpstr>Planning Facility Technology</vt:lpstr>
      <vt:lpstr>Managing the Supply Chain</vt:lpstr>
      <vt:lpstr>Approaches to Inventory Control</vt:lpstr>
      <vt:lpstr>Managing the Supply Chain</vt:lpstr>
      <vt:lpstr>Managing Quality</vt:lpstr>
      <vt:lpstr>Managing Quality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A. B. Custom Solutions</dc:creator>
  <cp:lastModifiedBy>Amudha Pandian</cp:lastModifiedBy>
  <cp:revision>486</cp:revision>
  <dcterms:created xsi:type="dcterms:W3CDTF">2010-09-10T00:47:27Z</dcterms:created>
  <dcterms:modified xsi:type="dcterms:W3CDTF">2013-12-06T07:30:48Z</dcterms:modified>
</cp:coreProperties>
</file>