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22" r:id="rId2"/>
    <p:sldId id="323" r:id="rId3"/>
    <p:sldId id="324" r:id="rId4"/>
    <p:sldId id="325" r:id="rId5"/>
    <p:sldId id="268" r:id="rId6"/>
    <p:sldId id="272" r:id="rId7"/>
    <p:sldId id="275" r:id="rId8"/>
    <p:sldId id="278" r:id="rId9"/>
    <p:sldId id="282" r:id="rId10"/>
    <p:sldId id="283" r:id="rId11"/>
    <p:sldId id="315" r:id="rId12"/>
    <p:sldId id="286" r:id="rId13"/>
    <p:sldId id="288" r:id="rId14"/>
    <p:sldId id="298" r:id="rId15"/>
    <p:sldId id="310" r:id="rId16"/>
  </p:sldIdLst>
  <p:sldSz cx="9144000" cy="6858000" type="screen4x3"/>
  <p:notesSz cx="6858000" cy="9144000"/>
  <p:custDataLst>
    <p:tags r:id="rId1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D1"/>
    <a:srgbClr val="00FF00"/>
    <a:srgbClr val="EF3E42"/>
    <a:srgbClr val="942C61"/>
    <a:srgbClr val="008CBB"/>
    <a:srgbClr val="ECF1F7"/>
    <a:srgbClr val="328699"/>
    <a:srgbClr val="787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18" autoAdjust="0"/>
    <p:restoredTop sz="45923" autoAdjust="0"/>
  </p:normalViewPr>
  <p:slideViewPr>
    <p:cSldViewPr>
      <p:cViewPr>
        <p:scale>
          <a:sx n="50" d="100"/>
          <a:sy n="50" d="100"/>
        </p:scale>
        <p:origin x="-2256" y="-91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785D60-6A57-40DA-969D-36994F465458}"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73B6A4A4-0E51-4A2F-864B-ED12F9A62F51}">
      <dgm:prSet phldrT="[Text]"/>
      <dgm:spPr/>
      <dgm:t>
        <a:bodyPr/>
        <a:lstStyle/>
        <a:p>
          <a:pPr algn="ctr"/>
          <a:r>
            <a:rPr lang="en-US" dirty="0" smtClean="0">
              <a:latin typeface="Arial" pitchFamily="34" charset="0"/>
              <a:cs typeface="Arial" pitchFamily="34" charset="0"/>
            </a:rPr>
            <a:t>Human Relations</a:t>
          </a:r>
          <a:endParaRPr lang="en-US" dirty="0">
            <a:latin typeface="Arial" pitchFamily="34" charset="0"/>
            <a:cs typeface="Arial" pitchFamily="34" charset="0"/>
          </a:endParaRPr>
        </a:p>
      </dgm:t>
    </dgm:pt>
    <dgm:pt modelId="{08B23D07-CD37-4EA8-89C0-D349FA51D8E9}" type="parTrans" cxnId="{0640C9FD-4413-44B1-B643-BD0BC779F6E7}">
      <dgm:prSet/>
      <dgm:spPr/>
      <dgm:t>
        <a:bodyPr/>
        <a:lstStyle/>
        <a:p>
          <a:endParaRPr lang="en-US">
            <a:latin typeface="Arial" pitchFamily="34" charset="0"/>
            <a:cs typeface="Arial" pitchFamily="34" charset="0"/>
          </a:endParaRPr>
        </a:p>
      </dgm:t>
    </dgm:pt>
    <dgm:pt modelId="{443D6EBC-A645-4676-B699-091DBDBA705C}" type="sibTrans" cxnId="{0640C9FD-4413-44B1-B643-BD0BC779F6E7}">
      <dgm:prSet/>
      <dgm:spPr/>
      <dgm:t>
        <a:bodyPr/>
        <a:lstStyle/>
        <a:p>
          <a:endParaRPr lang="en-US">
            <a:latin typeface="Arial" pitchFamily="34" charset="0"/>
            <a:cs typeface="Arial" pitchFamily="34" charset="0"/>
          </a:endParaRPr>
        </a:p>
      </dgm:t>
    </dgm:pt>
    <dgm:pt modelId="{C5F1296A-F844-4AD3-BFE1-4269EE28B434}">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latin typeface="Arial" pitchFamily="34" charset="0"/>
              <a:cs typeface="Arial" pitchFamily="34" charset="0"/>
            </a:rPr>
            <a:t>The study of the behavior of individuals and groups in organizational settings</a:t>
          </a:r>
          <a:endParaRPr lang="en-US" dirty="0">
            <a:latin typeface="Arial" pitchFamily="34" charset="0"/>
            <a:cs typeface="Arial" pitchFamily="34" charset="0"/>
          </a:endParaRPr>
        </a:p>
      </dgm:t>
    </dgm:pt>
    <dgm:pt modelId="{6E02B60D-5C28-4862-85A0-FAE890988263}" type="parTrans" cxnId="{608CEEF3-5015-42F7-B159-3C03BB024192}">
      <dgm:prSet/>
      <dgm:spPr/>
      <dgm:t>
        <a:bodyPr/>
        <a:lstStyle/>
        <a:p>
          <a:endParaRPr lang="en-US">
            <a:latin typeface="Arial" pitchFamily="34" charset="0"/>
            <a:cs typeface="Arial" pitchFamily="34" charset="0"/>
          </a:endParaRPr>
        </a:p>
      </dgm:t>
    </dgm:pt>
    <dgm:pt modelId="{FCB17B5F-E4E7-4EC6-96E4-AD71E44DDD9C}" type="sibTrans" cxnId="{608CEEF3-5015-42F7-B159-3C03BB024192}">
      <dgm:prSet/>
      <dgm:spPr/>
      <dgm:t>
        <a:bodyPr/>
        <a:lstStyle/>
        <a:p>
          <a:endParaRPr lang="en-US">
            <a:latin typeface="Arial" pitchFamily="34" charset="0"/>
            <a:cs typeface="Arial" pitchFamily="34" charset="0"/>
          </a:endParaRPr>
        </a:p>
      </dgm:t>
    </dgm:pt>
    <dgm:pt modelId="{BBBBC9A1-1738-4A96-8B59-A221DE18C9A7}">
      <dgm:prSet phldrT="[Text]"/>
      <dgm:spPr/>
      <dgm:t>
        <a:bodyPr/>
        <a:lstStyle/>
        <a:p>
          <a:pPr algn="ctr"/>
          <a:r>
            <a:rPr lang="en-US" dirty="0" smtClean="0">
              <a:latin typeface="Arial" pitchFamily="34" charset="0"/>
              <a:cs typeface="Arial" pitchFamily="34" charset="0"/>
            </a:rPr>
            <a:t>Motivation </a:t>
          </a:r>
          <a:endParaRPr lang="en-US" dirty="0">
            <a:latin typeface="Arial" pitchFamily="34" charset="0"/>
            <a:cs typeface="Arial" pitchFamily="34" charset="0"/>
          </a:endParaRPr>
        </a:p>
      </dgm:t>
    </dgm:pt>
    <dgm:pt modelId="{E53E4D8F-BDF5-4E7E-BE1F-2459FBB33AEA}" type="parTrans" cxnId="{2ECA5917-5CAD-4578-97DC-F3E30E295998}">
      <dgm:prSet/>
      <dgm:spPr/>
      <dgm:t>
        <a:bodyPr/>
        <a:lstStyle/>
        <a:p>
          <a:endParaRPr lang="en-US">
            <a:latin typeface="Arial" pitchFamily="34" charset="0"/>
            <a:cs typeface="Arial" pitchFamily="34" charset="0"/>
          </a:endParaRPr>
        </a:p>
      </dgm:t>
    </dgm:pt>
    <dgm:pt modelId="{8F99FF3C-C387-4A60-81FE-9F1E67DADE17}" type="sibTrans" cxnId="{2ECA5917-5CAD-4578-97DC-F3E30E295998}">
      <dgm:prSet/>
      <dgm:spPr/>
      <dgm:t>
        <a:bodyPr/>
        <a:lstStyle/>
        <a:p>
          <a:endParaRPr lang="en-US">
            <a:latin typeface="Arial" pitchFamily="34" charset="0"/>
            <a:cs typeface="Arial" pitchFamily="34" charset="0"/>
          </a:endParaRPr>
        </a:p>
      </dgm:t>
    </dgm:pt>
    <dgm:pt modelId="{9E1B5CC0-9902-407A-92F7-C8937A414263}">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latin typeface="Arial" pitchFamily="34" charset="0"/>
              <a:cs typeface="Arial" pitchFamily="34" charset="0"/>
            </a:rPr>
            <a:t>An inner drive that directs a person’s behavior toward goals</a:t>
          </a:r>
          <a:endParaRPr lang="en-US" dirty="0">
            <a:latin typeface="Arial" pitchFamily="34" charset="0"/>
            <a:cs typeface="Arial" pitchFamily="34" charset="0"/>
          </a:endParaRPr>
        </a:p>
      </dgm:t>
    </dgm:pt>
    <dgm:pt modelId="{B30F23E7-5286-4EBC-89AF-899EF0AA306E}" type="parTrans" cxnId="{A4B26B0C-72C6-4F3D-82A7-47C8506FE8DA}">
      <dgm:prSet/>
      <dgm:spPr/>
      <dgm:t>
        <a:bodyPr/>
        <a:lstStyle/>
        <a:p>
          <a:endParaRPr lang="en-US">
            <a:latin typeface="Arial" pitchFamily="34" charset="0"/>
            <a:cs typeface="Arial" pitchFamily="34" charset="0"/>
          </a:endParaRPr>
        </a:p>
      </dgm:t>
    </dgm:pt>
    <dgm:pt modelId="{ED6D06B9-A713-4275-8803-D0B85D93264A}" type="sibTrans" cxnId="{A4B26B0C-72C6-4F3D-82A7-47C8506FE8DA}">
      <dgm:prSet/>
      <dgm:spPr/>
      <dgm:t>
        <a:bodyPr/>
        <a:lstStyle/>
        <a:p>
          <a:endParaRPr lang="en-US">
            <a:latin typeface="Arial" pitchFamily="34" charset="0"/>
            <a:cs typeface="Arial" pitchFamily="34" charset="0"/>
          </a:endParaRPr>
        </a:p>
      </dgm:t>
    </dgm:pt>
    <dgm:pt modelId="{3DEC2747-67D8-4BEC-829F-8248596CD5E5}">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latin typeface="Arial" pitchFamily="34" charset="0"/>
              <a:cs typeface="Arial" pitchFamily="34" charset="0"/>
            </a:rPr>
            <a:t>A goal is the satisfaction of some need, and a need is the difference between a desired state and an actual state</a:t>
          </a:r>
          <a:endParaRPr lang="en-US" dirty="0">
            <a:latin typeface="Arial" pitchFamily="34" charset="0"/>
            <a:cs typeface="Arial" pitchFamily="34" charset="0"/>
          </a:endParaRPr>
        </a:p>
      </dgm:t>
    </dgm:pt>
    <dgm:pt modelId="{FCE3BC8B-CD4C-4801-A7CF-88558D403A9C}" type="parTrans" cxnId="{2F8A7B9E-7940-4D70-81DB-38D66F560349}">
      <dgm:prSet/>
      <dgm:spPr/>
      <dgm:t>
        <a:bodyPr/>
        <a:lstStyle/>
        <a:p>
          <a:endParaRPr lang="en-US"/>
        </a:p>
      </dgm:t>
    </dgm:pt>
    <dgm:pt modelId="{37D9EDC0-BEE5-4B09-9B0C-14C8F847AEAE}" type="sibTrans" cxnId="{2F8A7B9E-7940-4D70-81DB-38D66F560349}">
      <dgm:prSet/>
      <dgm:spPr/>
      <dgm:t>
        <a:bodyPr/>
        <a:lstStyle/>
        <a:p>
          <a:endParaRPr lang="en-US"/>
        </a:p>
      </dgm:t>
    </dgm:pt>
    <dgm:pt modelId="{DE854EA9-EA47-4AB7-8DA8-FDF0D4218E00}" type="pres">
      <dgm:prSet presAssocID="{77785D60-6A57-40DA-969D-36994F465458}" presName="linear" presStyleCnt="0">
        <dgm:presLayoutVars>
          <dgm:animLvl val="lvl"/>
          <dgm:resizeHandles val="exact"/>
        </dgm:presLayoutVars>
      </dgm:prSet>
      <dgm:spPr/>
      <dgm:t>
        <a:bodyPr/>
        <a:lstStyle/>
        <a:p>
          <a:endParaRPr lang="en-US"/>
        </a:p>
      </dgm:t>
    </dgm:pt>
    <dgm:pt modelId="{AE441D44-D6B5-47C3-A94E-0FABC3BC5F19}" type="pres">
      <dgm:prSet presAssocID="{73B6A4A4-0E51-4A2F-864B-ED12F9A62F51}" presName="parentText" presStyleLbl="node1" presStyleIdx="0" presStyleCnt="2">
        <dgm:presLayoutVars>
          <dgm:chMax val="0"/>
          <dgm:bulletEnabled val="1"/>
        </dgm:presLayoutVars>
      </dgm:prSet>
      <dgm:spPr/>
      <dgm:t>
        <a:bodyPr/>
        <a:lstStyle/>
        <a:p>
          <a:endParaRPr lang="en-US"/>
        </a:p>
      </dgm:t>
    </dgm:pt>
    <dgm:pt modelId="{DDF41D83-3292-48A0-B54B-972FFE618B1B}" type="pres">
      <dgm:prSet presAssocID="{73B6A4A4-0E51-4A2F-864B-ED12F9A62F51}" presName="childText" presStyleLbl="revTx" presStyleIdx="0" presStyleCnt="2" custScaleY="113496">
        <dgm:presLayoutVars>
          <dgm:bulletEnabled val="1"/>
        </dgm:presLayoutVars>
      </dgm:prSet>
      <dgm:spPr/>
      <dgm:t>
        <a:bodyPr/>
        <a:lstStyle/>
        <a:p>
          <a:endParaRPr lang="en-US"/>
        </a:p>
      </dgm:t>
    </dgm:pt>
    <dgm:pt modelId="{41F6145E-AE5A-433C-9206-2A11682D1AE8}" type="pres">
      <dgm:prSet presAssocID="{BBBBC9A1-1738-4A96-8B59-A221DE18C9A7}" presName="parentText" presStyleLbl="node1" presStyleIdx="1" presStyleCnt="2">
        <dgm:presLayoutVars>
          <dgm:chMax val="0"/>
          <dgm:bulletEnabled val="1"/>
        </dgm:presLayoutVars>
      </dgm:prSet>
      <dgm:spPr/>
      <dgm:t>
        <a:bodyPr/>
        <a:lstStyle/>
        <a:p>
          <a:endParaRPr lang="en-US"/>
        </a:p>
      </dgm:t>
    </dgm:pt>
    <dgm:pt modelId="{B7C22159-651C-4692-BC29-860623332100}" type="pres">
      <dgm:prSet presAssocID="{BBBBC9A1-1738-4A96-8B59-A221DE18C9A7}" presName="childText" presStyleLbl="revTx" presStyleIdx="1" presStyleCnt="2">
        <dgm:presLayoutVars>
          <dgm:bulletEnabled val="1"/>
        </dgm:presLayoutVars>
      </dgm:prSet>
      <dgm:spPr/>
      <dgm:t>
        <a:bodyPr/>
        <a:lstStyle/>
        <a:p>
          <a:endParaRPr lang="en-US"/>
        </a:p>
      </dgm:t>
    </dgm:pt>
  </dgm:ptLst>
  <dgm:cxnLst>
    <dgm:cxn modelId="{00B55897-0AAD-4335-931D-DD0E2252A9A3}" type="presOf" srcId="{C5F1296A-F844-4AD3-BFE1-4269EE28B434}" destId="{DDF41D83-3292-48A0-B54B-972FFE618B1B}" srcOrd="0" destOrd="0" presId="urn:microsoft.com/office/officeart/2005/8/layout/vList2"/>
    <dgm:cxn modelId="{608CEEF3-5015-42F7-B159-3C03BB024192}" srcId="{73B6A4A4-0E51-4A2F-864B-ED12F9A62F51}" destId="{C5F1296A-F844-4AD3-BFE1-4269EE28B434}" srcOrd="0" destOrd="0" parTransId="{6E02B60D-5C28-4862-85A0-FAE890988263}" sibTransId="{FCB17B5F-E4E7-4EC6-96E4-AD71E44DDD9C}"/>
    <dgm:cxn modelId="{7845BB25-14B0-4B73-9CAD-F8DFE7C44DCB}" type="presOf" srcId="{3DEC2747-67D8-4BEC-829F-8248596CD5E5}" destId="{B7C22159-651C-4692-BC29-860623332100}" srcOrd="0" destOrd="1" presId="urn:microsoft.com/office/officeart/2005/8/layout/vList2"/>
    <dgm:cxn modelId="{2ECA5917-5CAD-4578-97DC-F3E30E295998}" srcId="{77785D60-6A57-40DA-969D-36994F465458}" destId="{BBBBC9A1-1738-4A96-8B59-A221DE18C9A7}" srcOrd="1" destOrd="0" parTransId="{E53E4D8F-BDF5-4E7E-BE1F-2459FBB33AEA}" sibTransId="{8F99FF3C-C387-4A60-81FE-9F1E67DADE17}"/>
    <dgm:cxn modelId="{373F1A4B-721C-483D-A62D-819013799F73}" type="presOf" srcId="{9E1B5CC0-9902-407A-92F7-C8937A414263}" destId="{B7C22159-651C-4692-BC29-860623332100}" srcOrd="0" destOrd="0" presId="urn:microsoft.com/office/officeart/2005/8/layout/vList2"/>
    <dgm:cxn modelId="{0640C9FD-4413-44B1-B643-BD0BC779F6E7}" srcId="{77785D60-6A57-40DA-969D-36994F465458}" destId="{73B6A4A4-0E51-4A2F-864B-ED12F9A62F51}" srcOrd="0" destOrd="0" parTransId="{08B23D07-CD37-4EA8-89C0-D349FA51D8E9}" sibTransId="{443D6EBC-A645-4676-B699-091DBDBA705C}"/>
    <dgm:cxn modelId="{AEDE4E2D-C99B-40AA-B542-2E80506729D4}" type="presOf" srcId="{73B6A4A4-0E51-4A2F-864B-ED12F9A62F51}" destId="{AE441D44-D6B5-47C3-A94E-0FABC3BC5F19}" srcOrd="0" destOrd="0" presId="urn:microsoft.com/office/officeart/2005/8/layout/vList2"/>
    <dgm:cxn modelId="{A4B26B0C-72C6-4F3D-82A7-47C8506FE8DA}" srcId="{BBBBC9A1-1738-4A96-8B59-A221DE18C9A7}" destId="{9E1B5CC0-9902-407A-92F7-C8937A414263}" srcOrd="0" destOrd="0" parTransId="{B30F23E7-5286-4EBC-89AF-899EF0AA306E}" sibTransId="{ED6D06B9-A713-4275-8803-D0B85D93264A}"/>
    <dgm:cxn modelId="{2F8A7B9E-7940-4D70-81DB-38D66F560349}" srcId="{9E1B5CC0-9902-407A-92F7-C8937A414263}" destId="{3DEC2747-67D8-4BEC-829F-8248596CD5E5}" srcOrd="0" destOrd="0" parTransId="{FCE3BC8B-CD4C-4801-A7CF-88558D403A9C}" sibTransId="{37D9EDC0-BEE5-4B09-9B0C-14C8F847AEAE}"/>
    <dgm:cxn modelId="{865E474A-212D-4026-9324-320710EFF3F7}" type="presOf" srcId="{BBBBC9A1-1738-4A96-8B59-A221DE18C9A7}" destId="{41F6145E-AE5A-433C-9206-2A11682D1AE8}" srcOrd="0" destOrd="0" presId="urn:microsoft.com/office/officeart/2005/8/layout/vList2"/>
    <dgm:cxn modelId="{2B97334F-C5EC-4913-B1FD-7D0EA4CF42E8}" type="presOf" srcId="{77785D60-6A57-40DA-969D-36994F465458}" destId="{DE854EA9-EA47-4AB7-8DA8-FDF0D4218E00}" srcOrd="0" destOrd="0" presId="urn:microsoft.com/office/officeart/2005/8/layout/vList2"/>
    <dgm:cxn modelId="{C51D02BC-B008-4164-93DF-53F92F6B203C}" type="presParOf" srcId="{DE854EA9-EA47-4AB7-8DA8-FDF0D4218E00}" destId="{AE441D44-D6B5-47C3-A94E-0FABC3BC5F19}" srcOrd="0" destOrd="0" presId="urn:microsoft.com/office/officeart/2005/8/layout/vList2"/>
    <dgm:cxn modelId="{11DA9BBE-46D9-4C63-923E-C5E6EE12F3C5}" type="presParOf" srcId="{DE854EA9-EA47-4AB7-8DA8-FDF0D4218E00}" destId="{DDF41D83-3292-48A0-B54B-972FFE618B1B}" srcOrd="1" destOrd="0" presId="urn:microsoft.com/office/officeart/2005/8/layout/vList2"/>
    <dgm:cxn modelId="{84565C8D-55B0-43D3-B629-37CF97F71F87}" type="presParOf" srcId="{DE854EA9-EA47-4AB7-8DA8-FDF0D4218E00}" destId="{41F6145E-AE5A-433C-9206-2A11682D1AE8}" srcOrd="2" destOrd="0" presId="urn:microsoft.com/office/officeart/2005/8/layout/vList2"/>
    <dgm:cxn modelId="{2DB0C959-6BD9-4348-882F-2067BB82873B}" type="presParOf" srcId="{DE854EA9-EA47-4AB7-8DA8-FDF0D4218E00}" destId="{B7C22159-651C-4692-BC29-860623332100}"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E73BC4-F213-44A0-B0E7-72691AD41058}" type="doc">
      <dgm:prSet loTypeId="urn:microsoft.com/office/officeart/2005/8/layout/hList1" loCatId="list" qsTypeId="urn:microsoft.com/office/officeart/2005/8/quickstyle/3d3" qsCatId="3D" csTypeId="urn:microsoft.com/office/officeart/2005/8/colors/colorful1#1" csCatId="colorful" phldr="1"/>
      <dgm:spPr/>
      <dgm:t>
        <a:bodyPr/>
        <a:lstStyle/>
        <a:p>
          <a:endParaRPr lang="en-US"/>
        </a:p>
      </dgm:t>
    </dgm:pt>
    <dgm:pt modelId="{AFD2E371-79B2-4BFA-A8DE-6E7B547AEB21}">
      <dgm:prSet phldrT="[Text]" custT="1"/>
      <dgm:spPr/>
      <dgm:t>
        <a:bodyPr/>
        <a:lstStyle/>
        <a:p>
          <a:r>
            <a:rPr lang="en-US" sz="2200" dirty="0" smtClean="0">
              <a:latin typeface="Arial" pitchFamily="34" charset="0"/>
              <a:cs typeface="Arial" pitchFamily="34" charset="0"/>
            </a:rPr>
            <a:t>Low morale may cause:</a:t>
          </a:r>
          <a:endParaRPr lang="en-US" sz="2200" dirty="0">
            <a:latin typeface="Arial" pitchFamily="34" charset="0"/>
            <a:cs typeface="Arial" pitchFamily="34" charset="0"/>
          </a:endParaRPr>
        </a:p>
      </dgm:t>
    </dgm:pt>
    <dgm:pt modelId="{98A82065-9321-42E1-BA88-0F6CBA5223F0}" type="parTrans" cxnId="{C326C0AB-D9B0-4395-813D-52D56A8C2D19}">
      <dgm:prSet/>
      <dgm:spPr/>
      <dgm:t>
        <a:bodyPr/>
        <a:lstStyle/>
        <a:p>
          <a:endParaRPr lang="en-US" sz="2100">
            <a:latin typeface="Arial" pitchFamily="34" charset="0"/>
            <a:cs typeface="Arial" pitchFamily="34" charset="0"/>
          </a:endParaRPr>
        </a:p>
      </dgm:t>
    </dgm:pt>
    <dgm:pt modelId="{E4E2A529-B086-4A06-910F-47AD650E5CF1}" type="sibTrans" cxnId="{C326C0AB-D9B0-4395-813D-52D56A8C2D19}">
      <dgm:prSet/>
      <dgm:spPr/>
      <dgm:t>
        <a:bodyPr/>
        <a:lstStyle/>
        <a:p>
          <a:endParaRPr lang="en-US" sz="2100">
            <a:latin typeface="Arial" pitchFamily="34" charset="0"/>
            <a:cs typeface="Arial" pitchFamily="34" charset="0"/>
          </a:endParaRPr>
        </a:p>
      </dgm:t>
    </dgm:pt>
    <dgm:pt modelId="{7422989D-DD0D-41F0-B04C-64E285A09CA3}">
      <dgm:prSet phldrT="[Text]" custT="1"/>
      <dgm:spPr/>
      <dgm:t>
        <a:bodyPr/>
        <a:lstStyle/>
        <a:p>
          <a:r>
            <a:rPr lang="en-US" sz="1800" dirty="0" smtClean="0">
              <a:latin typeface="Arial" pitchFamily="34" charset="0"/>
              <a:cs typeface="Arial" pitchFamily="34" charset="0"/>
            </a:rPr>
            <a:t>High rates of absenteeism</a:t>
          </a:r>
          <a:endParaRPr lang="en-US" sz="1800" dirty="0">
            <a:latin typeface="Arial" pitchFamily="34" charset="0"/>
            <a:cs typeface="Arial" pitchFamily="34" charset="0"/>
          </a:endParaRPr>
        </a:p>
      </dgm:t>
    </dgm:pt>
    <dgm:pt modelId="{327871E0-F145-41C2-B938-1324DB0E3B28}" type="parTrans" cxnId="{A663718F-FC97-4ED8-BEBA-97A93718A906}">
      <dgm:prSet/>
      <dgm:spPr/>
      <dgm:t>
        <a:bodyPr/>
        <a:lstStyle/>
        <a:p>
          <a:endParaRPr lang="en-US" sz="2100">
            <a:latin typeface="Arial" pitchFamily="34" charset="0"/>
            <a:cs typeface="Arial" pitchFamily="34" charset="0"/>
          </a:endParaRPr>
        </a:p>
      </dgm:t>
    </dgm:pt>
    <dgm:pt modelId="{965BDBF4-6A37-472A-AEBE-03A73A5691A7}" type="sibTrans" cxnId="{A663718F-FC97-4ED8-BEBA-97A93718A906}">
      <dgm:prSet/>
      <dgm:spPr/>
      <dgm:t>
        <a:bodyPr/>
        <a:lstStyle/>
        <a:p>
          <a:endParaRPr lang="en-US" sz="2100">
            <a:latin typeface="Arial" pitchFamily="34" charset="0"/>
            <a:cs typeface="Arial" pitchFamily="34" charset="0"/>
          </a:endParaRPr>
        </a:p>
      </dgm:t>
    </dgm:pt>
    <dgm:pt modelId="{F8D27C1C-CE4D-44C1-9706-CA309BA502BA}">
      <dgm:prSet phldrT="[Text]" custT="1"/>
      <dgm:spPr/>
      <dgm:t>
        <a:bodyPr/>
        <a:lstStyle/>
        <a:p>
          <a:r>
            <a:rPr lang="en-US" sz="1800" dirty="0" smtClean="0">
              <a:latin typeface="Arial" pitchFamily="34" charset="0"/>
              <a:cs typeface="Arial" pitchFamily="34" charset="0"/>
            </a:rPr>
            <a:t>High levels of productivity</a:t>
          </a:r>
          <a:endParaRPr lang="en-US" sz="1800" dirty="0">
            <a:latin typeface="Arial" pitchFamily="34" charset="0"/>
            <a:cs typeface="Arial" pitchFamily="34" charset="0"/>
          </a:endParaRPr>
        </a:p>
      </dgm:t>
    </dgm:pt>
    <dgm:pt modelId="{64656EB2-9A38-4B67-8BD3-960E56C807AA}">
      <dgm:prSet phldrT="[Text]" custT="1"/>
      <dgm:spPr/>
      <dgm:t>
        <a:bodyPr/>
        <a:lstStyle/>
        <a:p>
          <a:r>
            <a:rPr lang="en-US" sz="2200" dirty="0" smtClean="0">
              <a:latin typeface="Arial" pitchFamily="34" charset="0"/>
              <a:cs typeface="Arial" pitchFamily="34" charset="0"/>
            </a:rPr>
            <a:t>High morale contributes to:</a:t>
          </a:r>
          <a:endParaRPr lang="en-US" sz="2200" dirty="0">
            <a:latin typeface="Arial" pitchFamily="34" charset="0"/>
            <a:cs typeface="Arial" pitchFamily="34" charset="0"/>
          </a:endParaRPr>
        </a:p>
      </dgm:t>
    </dgm:pt>
    <dgm:pt modelId="{406A634A-BFCF-4EAC-B5AD-0FC130A08D17}" type="sibTrans" cxnId="{C7CC771D-C58E-40AA-9335-4121598594C2}">
      <dgm:prSet/>
      <dgm:spPr/>
      <dgm:t>
        <a:bodyPr/>
        <a:lstStyle/>
        <a:p>
          <a:endParaRPr lang="en-US" sz="2100">
            <a:latin typeface="Arial" pitchFamily="34" charset="0"/>
            <a:cs typeface="Arial" pitchFamily="34" charset="0"/>
          </a:endParaRPr>
        </a:p>
      </dgm:t>
    </dgm:pt>
    <dgm:pt modelId="{45E483B0-5B53-40F6-B254-C039C5314740}" type="parTrans" cxnId="{C7CC771D-C58E-40AA-9335-4121598594C2}">
      <dgm:prSet/>
      <dgm:spPr/>
      <dgm:t>
        <a:bodyPr/>
        <a:lstStyle/>
        <a:p>
          <a:endParaRPr lang="en-US" sz="2100">
            <a:latin typeface="Arial" pitchFamily="34" charset="0"/>
            <a:cs typeface="Arial" pitchFamily="34" charset="0"/>
          </a:endParaRPr>
        </a:p>
      </dgm:t>
    </dgm:pt>
    <dgm:pt modelId="{2EB55743-F89F-4535-9092-70DE8C7CB64D}" type="sibTrans" cxnId="{F4C0ECD2-820F-4F1E-8958-F739B9D76749}">
      <dgm:prSet/>
      <dgm:spPr/>
      <dgm:t>
        <a:bodyPr/>
        <a:lstStyle/>
        <a:p>
          <a:endParaRPr lang="en-US" sz="2100">
            <a:latin typeface="Arial" pitchFamily="34" charset="0"/>
            <a:cs typeface="Arial" pitchFamily="34" charset="0"/>
          </a:endParaRPr>
        </a:p>
      </dgm:t>
    </dgm:pt>
    <dgm:pt modelId="{E7DA5DCD-2433-486A-A251-B278572CAB3B}" type="parTrans" cxnId="{F4C0ECD2-820F-4F1E-8958-F739B9D76749}">
      <dgm:prSet/>
      <dgm:spPr/>
      <dgm:t>
        <a:bodyPr/>
        <a:lstStyle/>
        <a:p>
          <a:endParaRPr lang="en-US" sz="2100">
            <a:latin typeface="Arial" pitchFamily="34" charset="0"/>
            <a:cs typeface="Arial" pitchFamily="34" charset="0"/>
          </a:endParaRPr>
        </a:p>
      </dgm:t>
    </dgm:pt>
    <dgm:pt modelId="{CA6E3322-D4E7-4A98-AFA7-73998239FDC8}">
      <dgm:prSet phldrT="[Text]" custT="1"/>
      <dgm:spPr/>
      <dgm:t>
        <a:bodyPr/>
        <a:lstStyle/>
        <a:p>
          <a:r>
            <a:rPr lang="en-US" sz="1800" dirty="0" smtClean="0">
              <a:latin typeface="Arial" pitchFamily="34" charset="0"/>
              <a:cs typeface="Arial" pitchFamily="34" charset="0"/>
            </a:rPr>
            <a:t>High returns to stakeholders</a:t>
          </a:r>
          <a:endParaRPr lang="en-US" sz="1800" dirty="0">
            <a:latin typeface="Arial" pitchFamily="34" charset="0"/>
            <a:cs typeface="Arial" pitchFamily="34" charset="0"/>
          </a:endParaRPr>
        </a:p>
      </dgm:t>
    </dgm:pt>
    <dgm:pt modelId="{CDD17934-CE41-4E20-828A-DF287B551AF3}" type="parTrans" cxnId="{98D52B1D-E58B-494B-8F67-3429514E056B}">
      <dgm:prSet/>
      <dgm:spPr/>
      <dgm:t>
        <a:bodyPr/>
        <a:lstStyle/>
        <a:p>
          <a:endParaRPr lang="en-US"/>
        </a:p>
      </dgm:t>
    </dgm:pt>
    <dgm:pt modelId="{57A737A5-74CB-410E-8381-D43D32326970}" type="sibTrans" cxnId="{98D52B1D-E58B-494B-8F67-3429514E056B}">
      <dgm:prSet/>
      <dgm:spPr/>
      <dgm:t>
        <a:bodyPr/>
        <a:lstStyle/>
        <a:p>
          <a:endParaRPr lang="en-US"/>
        </a:p>
      </dgm:t>
    </dgm:pt>
    <dgm:pt modelId="{2C92D788-CB4E-4C49-82CC-18875910E7B7}">
      <dgm:prSet phldrT="[Text]" custT="1"/>
      <dgm:spPr/>
      <dgm:t>
        <a:bodyPr/>
        <a:lstStyle/>
        <a:p>
          <a:r>
            <a:rPr lang="en-US" sz="1800" dirty="0" smtClean="0">
              <a:latin typeface="Arial" pitchFamily="34" charset="0"/>
              <a:cs typeface="Arial" pitchFamily="34" charset="0"/>
            </a:rPr>
            <a:t>Employee loyalty</a:t>
          </a:r>
          <a:endParaRPr lang="en-US" sz="1800" dirty="0">
            <a:latin typeface="Arial" pitchFamily="34" charset="0"/>
            <a:cs typeface="Arial" pitchFamily="34" charset="0"/>
          </a:endParaRPr>
        </a:p>
      </dgm:t>
    </dgm:pt>
    <dgm:pt modelId="{B6DFB516-62C7-47C5-8266-B266ED4C6CE6}" type="parTrans" cxnId="{1C6F210C-956E-4E2A-A206-7AD93EC58C1C}">
      <dgm:prSet/>
      <dgm:spPr/>
      <dgm:t>
        <a:bodyPr/>
        <a:lstStyle/>
        <a:p>
          <a:endParaRPr lang="en-US"/>
        </a:p>
      </dgm:t>
    </dgm:pt>
    <dgm:pt modelId="{55FDAF93-794A-42A2-B432-A61D881FA44F}" type="sibTrans" cxnId="{1C6F210C-956E-4E2A-A206-7AD93EC58C1C}">
      <dgm:prSet/>
      <dgm:spPr/>
      <dgm:t>
        <a:bodyPr/>
        <a:lstStyle/>
        <a:p>
          <a:endParaRPr lang="en-US"/>
        </a:p>
      </dgm:t>
    </dgm:pt>
    <dgm:pt modelId="{FA735E03-0CBD-46F7-9242-E34D11ADDE77}">
      <dgm:prSet phldrT="[Text]" custT="1"/>
      <dgm:spPr/>
      <dgm:t>
        <a:bodyPr/>
        <a:lstStyle/>
        <a:p>
          <a:r>
            <a:rPr lang="en-US" sz="1800" dirty="0" smtClean="0">
              <a:latin typeface="Arial" pitchFamily="34" charset="0"/>
              <a:cs typeface="Arial" pitchFamily="34" charset="0"/>
            </a:rPr>
            <a:t>High rates of employee turnover</a:t>
          </a:r>
          <a:endParaRPr lang="en-US" sz="1800" dirty="0">
            <a:latin typeface="Arial" pitchFamily="34" charset="0"/>
            <a:cs typeface="Arial" pitchFamily="34" charset="0"/>
          </a:endParaRPr>
        </a:p>
      </dgm:t>
    </dgm:pt>
    <dgm:pt modelId="{61F30588-00A3-4542-850E-90DC8C47F894}" type="parTrans" cxnId="{BAAA99EA-7138-4D24-BD55-1A8B1C391C1C}">
      <dgm:prSet/>
      <dgm:spPr/>
      <dgm:t>
        <a:bodyPr/>
        <a:lstStyle/>
        <a:p>
          <a:endParaRPr lang="en-US"/>
        </a:p>
      </dgm:t>
    </dgm:pt>
    <dgm:pt modelId="{232E1519-8CC7-4146-A501-F120F8ED0A48}" type="sibTrans" cxnId="{BAAA99EA-7138-4D24-BD55-1A8B1C391C1C}">
      <dgm:prSet/>
      <dgm:spPr/>
      <dgm:t>
        <a:bodyPr/>
        <a:lstStyle/>
        <a:p>
          <a:endParaRPr lang="en-US"/>
        </a:p>
      </dgm:t>
    </dgm:pt>
    <dgm:pt modelId="{55227FD6-EFC0-493F-A8B4-7CC759D637A4}">
      <dgm:prSet phldrT="[Text]" custT="1"/>
      <dgm:spPr/>
      <dgm:t>
        <a:bodyPr/>
        <a:lstStyle/>
        <a:p>
          <a:r>
            <a:rPr lang="en-US" sz="1800" dirty="0" smtClean="0">
              <a:latin typeface="Arial" pitchFamily="34" charset="0"/>
              <a:cs typeface="Arial" pitchFamily="34" charset="0"/>
            </a:rPr>
            <a:t>Absenteeism can cost a company as much as 36% of payroll</a:t>
          </a:r>
          <a:endParaRPr lang="en-US" sz="1800" dirty="0">
            <a:latin typeface="Arial" pitchFamily="34" charset="0"/>
            <a:cs typeface="Arial" pitchFamily="34" charset="0"/>
          </a:endParaRPr>
        </a:p>
      </dgm:t>
    </dgm:pt>
    <dgm:pt modelId="{F6F7D27D-5BA4-4C99-AC96-325BA0DCE8DC}" type="parTrans" cxnId="{05384BC4-3780-4606-81D0-A9C46793CF2F}">
      <dgm:prSet/>
      <dgm:spPr/>
      <dgm:t>
        <a:bodyPr/>
        <a:lstStyle/>
        <a:p>
          <a:endParaRPr lang="en-US"/>
        </a:p>
      </dgm:t>
    </dgm:pt>
    <dgm:pt modelId="{EC3D1A2D-58C8-4520-8CD4-D9CC40A8B7D7}" type="sibTrans" cxnId="{05384BC4-3780-4606-81D0-A9C46793CF2F}">
      <dgm:prSet/>
      <dgm:spPr/>
      <dgm:t>
        <a:bodyPr/>
        <a:lstStyle/>
        <a:p>
          <a:endParaRPr lang="en-US"/>
        </a:p>
      </dgm:t>
    </dgm:pt>
    <dgm:pt modelId="{51FC30A4-57A1-4EF9-813B-5C648AE55FB2}" type="pres">
      <dgm:prSet presAssocID="{B9E73BC4-F213-44A0-B0E7-72691AD41058}" presName="Name0" presStyleCnt="0">
        <dgm:presLayoutVars>
          <dgm:dir/>
          <dgm:animLvl val="lvl"/>
          <dgm:resizeHandles val="exact"/>
        </dgm:presLayoutVars>
      </dgm:prSet>
      <dgm:spPr/>
      <dgm:t>
        <a:bodyPr/>
        <a:lstStyle/>
        <a:p>
          <a:endParaRPr lang="en-US"/>
        </a:p>
      </dgm:t>
    </dgm:pt>
    <dgm:pt modelId="{5AB99DD5-6B0E-4BB6-AEF6-0092DF25BD66}" type="pres">
      <dgm:prSet presAssocID="{64656EB2-9A38-4B67-8BD3-960E56C807AA}" presName="composite" presStyleCnt="0"/>
      <dgm:spPr/>
      <dgm:t>
        <a:bodyPr/>
        <a:lstStyle/>
        <a:p>
          <a:endParaRPr lang="en-US"/>
        </a:p>
      </dgm:t>
    </dgm:pt>
    <dgm:pt modelId="{32989AE3-9EA5-440F-AC2F-0F08BE96C097}" type="pres">
      <dgm:prSet presAssocID="{64656EB2-9A38-4B67-8BD3-960E56C807AA}" presName="parTx" presStyleLbl="alignNode1" presStyleIdx="0" presStyleCnt="2">
        <dgm:presLayoutVars>
          <dgm:chMax val="0"/>
          <dgm:chPref val="0"/>
          <dgm:bulletEnabled val="1"/>
        </dgm:presLayoutVars>
      </dgm:prSet>
      <dgm:spPr/>
      <dgm:t>
        <a:bodyPr/>
        <a:lstStyle/>
        <a:p>
          <a:endParaRPr lang="en-US"/>
        </a:p>
      </dgm:t>
    </dgm:pt>
    <dgm:pt modelId="{35178359-716D-45CA-823D-D40618B9AE27}" type="pres">
      <dgm:prSet presAssocID="{64656EB2-9A38-4B67-8BD3-960E56C807AA}" presName="desTx" presStyleLbl="alignAccFollowNode1" presStyleIdx="0" presStyleCnt="2">
        <dgm:presLayoutVars>
          <dgm:bulletEnabled val="1"/>
        </dgm:presLayoutVars>
      </dgm:prSet>
      <dgm:spPr/>
      <dgm:t>
        <a:bodyPr/>
        <a:lstStyle/>
        <a:p>
          <a:endParaRPr lang="en-US"/>
        </a:p>
      </dgm:t>
    </dgm:pt>
    <dgm:pt modelId="{59248E3D-DADC-477D-B030-0D16F7CD1361}" type="pres">
      <dgm:prSet presAssocID="{406A634A-BFCF-4EAC-B5AD-0FC130A08D17}" presName="space" presStyleCnt="0"/>
      <dgm:spPr/>
      <dgm:t>
        <a:bodyPr/>
        <a:lstStyle/>
        <a:p>
          <a:endParaRPr lang="en-US"/>
        </a:p>
      </dgm:t>
    </dgm:pt>
    <dgm:pt modelId="{2B6FAB07-0162-4747-B75E-627847E1EC7F}" type="pres">
      <dgm:prSet presAssocID="{AFD2E371-79B2-4BFA-A8DE-6E7B547AEB21}" presName="composite" presStyleCnt="0"/>
      <dgm:spPr/>
      <dgm:t>
        <a:bodyPr/>
        <a:lstStyle/>
        <a:p>
          <a:endParaRPr lang="en-US"/>
        </a:p>
      </dgm:t>
    </dgm:pt>
    <dgm:pt modelId="{32C827B6-7314-46ED-84F1-5C46233EDB9D}" type="pres">
      <dgm:prSet presAssocID="{AFD2E371-79B2-4BFA-A8DE-6E7B547AEB21}" presName="parTx" presStyleLbl="alignNode1" presStyleIdx="1" presStyleCnt="2">
        <dgm:presLayoutVars>
          <dgm:chMax val="0"/>
          <dgm:chPref val="0"/>
          <dgm:bulletEnabled val="1"/>
        </dgm:presLayoutVars>
      </dgm:prSet>
      <dgm:spPr/>
      <dgm:t>
        <a:bodyPr/>
        <a:lstStyle/>
        <a:p>
          <a:endParaRPr lang="en-US"/>
        </a:p>
      </dgm:t>
    </dgm:pt>
    <dgm:pt modelId="{5C24F8E2-24BD-49D3-B107-705ECC3BEF81}" type="pres">
      <dgm:prSet presAssocID="{AFD2E371-79B2-4BFA-A8DE-6E7B547AEB21}" presName="desTx" presStyleLbl="alignAccFollowNode1" presStyleIdx="1" presStyleCnt="2">
        <dgm:presLayoutVars>
          <dgm:bulletEnabled val="1"/>
        </dgm:presLayoutVars>
      </dgm:prSet>
      <dgm:spPr/>
      <dgm:t>
        <a:bodyPr/>
        <a:lstStyle/>
        <a:p>
          <a:endParaRPr lang="en-US"/>
        </a:p>
      </dgm:t>
    </dgm:pt>
  </dgm:ptLst>
  <dgm:cxnLst>
    <dgm:cxn modelId="{C7CC771D-C58E-40AA-9335-4121598594C2}" srcId="{B9E73BC4-F213-44A0-B0E7-72691AD41058}" destId="{64656EB2-9A38-4B67-8BD3-960E56C807AA}" srcOrd="0" destOrd="0" parTransId="{45E483B0-5B53-40F6-B254-C039C5314740}" sibTransId="{406A634A-BFCF-4EAC-B5AD-0FC130A08D17}"/>
    <dgm:cxn modelId="{2088E0FB-B39C-4941-9600-B4477F66A97F}" type="presOf" srcId="{CA6E3322-D4E7-4A98-AFA7-73998239FDC8}" destId="{35178359-716D-45CA-823D-D40618B9AE27}" srcOrd="0" destOrd="1" presId="urn:microsoft.com/office/officeart/2005/8/layout/hList1"/>
    <dgm:cxn modelId="{551D3576-1331-4E5E-BD01-D8DF43508E07}" type="presOf" srcId="{7422989D-DD0D-41F0-B04C-64E285A09CA3}" destId="{5C24F8E2-24BD-49D3-B107-705ECC3BEF81}" srcOrd="0" destOrd="0" presId="urn:microsoft.com/office/officeart/2005/8/layout/hList1"/>
    <dgm:cxn modelId="{F3FDADFD-AED0-4B5D-91C1-0247184B08CA}" type="presOf" srcId="{64656EB2-9A38-4B67-8BD3-960E56C807AA}" destId="{32989AE3-9EA5-440F-AC2F-0F08BE96C097}" srcOrd="0" destOrd="0" presId="urn:microsoft.com/office/officeart/2005/8/layout/hList1"/>
    <dgm:cxn modelId="{98D52B1D-E58B-494B-8F67-3429514E056B}" srcId="{64656EB2-9A38-4B67-8BD3-960E56C807AA}" destId="{CA6E3322-D4E7-4A98-AFA7-73998239FDC8}" srcOrd="1" destOrd="0" parTransId="{CDD17934-CE41-4E20-828A-DF287B551AF3}" sibTransId="{57A737A5-74CB-410E-8381-D43D32326970}"/>
    <dgm:cxn modelId="{A5AE393B-3757-47BE-9E77-77259BA10D86}" type="presOf" srcId="{2C92D788-CB4E-4C49-82CC-18875910E7B7}" destId="{35178359-716D-45CA-823D-D40618B9AE27}" srcOrd="0" destOrd="2" presId="urn:microsoft.com/office/officeart/2005/8/layout/hList1"/>
    <dgm:cxn modelId="{AAB9A815-5EE5-4CDF-A5A1-84E8F95ADA0A}" type="presOf" srcId="{AFD2E371-79B2-4BFA-A8DE-6E7B547AEB21}" destId="{32C827B6-7314-46ED-84F1-5C46233EDB9D}" srcOrd="0" destOrd="0" presId="urn:microsoft.com/office/officeart/2005/8/layout/hList1"/>
    <dgm:cxn modelId="{C326C0AB-D9B0-4395-813D-52D56A8C2D19}" srcId="{B9E73BC4-F213-44A0-B0E7-72691AD41058}" destId="{AFD2E371-79B2-4BFA-A8DE-6E7B547AEB21}" srcOrd="1" destOrd="0" parTransId="{98A82065-9321-42E1-BA88-0F6CBA5223F0}" sibTransId="{E4E2A529-B086-4A06-910F-47AD650E5CF1}"/>
    <dgm:cxn modelId="{05384BC4-3780-4606-81D0-A9C46793CF2F}" srcId="{7422989D-DD0D-41F0-B04C-64E285A09CA3}" destId="{55227FD6-EFC0-493F-A8B4-7CC759D637A4}" srcOrd="0" destOrd="0" parTransId="{F6F7D27D-5BA4-4C99-AC96-325BA0DCE8DC}" sibTransId="{EC3D1A2D-58C8-4520-8CD4-D9CC40A8B7D7}"/>
    <dgm:cxn modelId="{F4C0ECD2-820F-4F1E-8958-F739B9D76749}" srcId="{64656EB2-9A38-4B67-8BD3-960E56C807AA}" destId="{F8D27C1C-CE4D-44C1-9706-CA309BA502BA}" srcOrd="0" destOrd="0" parTransId="{E7DA5DCD-2433-486A-A251-B278572CAB3B}" sibTransId="{2EB55743-F89F-4535-9092-70DE8C7CB64D}"/>
    <dgm:cxn modelId="{A663718F-FC97-4ED8-BEBA-97A93718A906}" srcId="{AFD2E371-79B2-4BFA-A8DE-6E7B547AEB21}" destId="{7422989D-DD0D-41F0-B04C-64E285A09CA3}" srcOrd="0" destOrd="0" parTransId="{327871E0-F145-41C2-B938-1324DB0E3B28}" sibTransId="{965BDBF4-6A37-472A-AEBE-03A73A5691A7}"/>
    <dgm:cxn modelId="{7E6FC26D-95CC-4DEB-BF59-F11786329DEB}" type="presOf" srcId="{F8D27C1C-CE4D-44C1-9706-CA309BA502BA}" destId="{35178359-716D-45CA-823D-D40618B9AE27}" srcOrd="0" destOrd="0" presId="urn:microsoft.com/office/officeart/2005/8/layout/hList1"/>
    <dgm:cxn modelId="{BAAA99EA-7138-4D24-BD55-1A8B1C391C1C}" srcId="{AFD2E371-79B2-4BFA-A8DE-6E7B547AEB21}" destId="{FA735E03-0CBD-46F7-9242-E34D11ADDE77}" srcOrd="1" destOrd="0" parTransId="{61F30588-00A3-4542-850E-90DC8C47F894}" sibTransId="{232E1519-8CC7-4146-A501-F120F8ED0A48}"/>
    <dgm:cxn modelId="{5B0921E0-DC47-4384-A5C0-9744C70858D3}" type="presOf" srcId="{55227FD6-EFC0-493F-A8B4-7CC759D637A4}" destId="{5C24F8E2-24BD-49D3-B107-705ECC3BEF81}" srcOrd="0" destOrd="1" presId="urn:microsoft.com/office/officeart/2005/8/layout/hList1"/>
    <dgm:cxn modelId="{1C8DAAA2-0546-4484-9ABD-653E09D2A4B0}" type="presOf" srcId="{B9E73BC4-F213-44A0-B0E7-72691AD41058}" destId="{51FC30A4-57A1-4EF9-813B-5C648AE55FB2}" srcOrd="0" destOrd="0" presId="urn:microsoft.com/office/officeart/2005/8/layout/hList1"/>
    <dgm:cxn modelId="{1C6F210C-956E-4E2A-A206-7AD93EC58C1C}" srcId="{64656EB2-9A38-4B67-8BD3-960E56C807AA}" destId="{2C92D788-CB4E-4C49-82CC-18875910E7B7}" srcOrd="2" destOrd="0" parTransId="{B6DFB516-62C7-47C5-8266-B266ED4C6CE6}" sibTransId="{55FDAF93-794A-42A2-B432-A61D881FA44F}"/>
    <dgm:cxn modelId="{799B71B7-8FB1-41B7-8A5B-A5B489642D69}" type="presOf" srcId="{FA735E03-0CBD-46F7-9242-E34D11ADDE77}" destId="{5C24F8E2-24BD-49D3-B107-705ECC3BEF81}" srcOrd="0" destOrd="2" presId="urn:microsoft.com/office/officeart/2005/8/layout/hList1"/>
    <dgm:cxn modelId="{5EC2B42B-E3CF-4732-9897-9AB7E1D2DBF3}" type="presParOf" srcId="{51FC30A4-57A1-4EF9-813B-5C648AE55FB2}" destId="{5AB99DD5-6B0E-4BB6-AEF6-0092DF25BD66}" srcOrd="0" destOrd="0" presId="urn:microsoft.com/office/officeart/2005/8/layout/hList1"/>
    <dgm:cxn modelId="{F62E8F5A-9EF6-4B6D-84E8-88D841F77EF9}" type="presParOf" srcId="{5AB99DD5-6B0E-4BB6-AEF6-0092DF25BD66}" destId="{32989AE3-9EA5-440F-AC2F-0F08BE96C097}" srcOrd="0" destOrd="0" presId="urn:microsoft.com/office/officeart/2005/8/layout/hList1"/>
    <dgm:cxn modelId="{21262C17-EC14-4CC8-AE55-2A1C031D0C2C}" type="presParOf" srcId="{5AB99DD5-6B0E-4BB6-AEF6-0092DF25BD66}" destId="{35178359-716D-45CA-823D-D40618B9AE27}" srcOrd="1" destOrd="0" presId="urn:microsoft.com/office/officeart/2005/8/layout/hList1"/>
    <dgm:cxn modelId="{639DD33C-DA83-4A20-B299-FA92CAB9E477}" type="presParOf" srcId="{51FC30A4-57A1-4EF9-813B-5C648AE55FB2}" destId="{59248E3D-DADC-477D-B030-0D16F7CD1361}" srcOrd="1" destOrd="0" presId="urn:microsoft.com/office/officeart/2005/8/layout/hList1"/>
    <dgm:cxn modelId="{87142C90-159B-4A81-92C8-72BB1C0ACDF8}" type="presParOf" srcId="{51FC30A4-57A1-4EF9-813B-5C648AE55FB2}" destId="{2B6FAB07-0162-4747-B75E-627847E1EC7F}" srcOrd="2" destOrd="0" presId="urn:microsoft.com/office/officeart/2005/8/layout/hList1"/>
    <dgm:cxn modelId="{B350B09B-D995-439A-B171-C4219E3F496E}" type="presParOf" srcId="{2B6FAB07-0162-4747-B75E-627847E1EC7F}" destId="{32C827B6-7314-46ED-84F1-5C46233EDB9D}" srcOrd="0" destOrd="0" presId="urn:microsoft.com/office/officeart/2005/8/layout/hList1"/>
    <dgm:cxn modelId="{6A3FB7BE-C8BE-48B3-B1D9-74F514D7897E}" type="presParOf" srcId="{2B6FAB07-0162-4747-B75E-627847E1EC7F}" destId="{5C24F8E2-24BD-49D3-B107-705ECC3BEF8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accent3_2" csCatId="accent3" phldr="1"/>
      <dgm:spPr/>
      <dgm:t>
        <a:bodyPr/>
        <a:lstStyle/>
        <a:p>
          <a:endParaRPr lang="en-US"/>
        </a:p>
      </dgm:t>
    </dgm:pt>
    <dgm:pt modelId="{2973ABF6-0BA3-4097-AA81-E2AE4CA53992}">
      <dgm:prSet phldrT="[Text]"/>
      <dgm:spPr>
        <a:solidFill>
          <a:srgbClr val="FF0000"/>
        </a:solidFill>
      </dgm:spPr>
      <dgm:t>
        <a:bodyPr/>
        <a:lstStyle/>
        <a:p>
          <a:pPr algn="ctr"/>
          <a:r>
            <a:rPr lang="en-US" dirty="0" smtClean="0">
              <a:latin typeface="Arial" pitchFamily="34" charset="0"/>
              <a:cs typeface="Arial" pitchFamily="34" charset="0"/>
            </a:rPr>
            <a:t>Morale </a:t>
          </a:r>
          <a:endParaRPr lang="en-US"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dgm:style>
          <a:lnRef idx="2">
            <a:schemeClr val="accent3"/>
          </a:lnRef>
          <a:fillRef idx="1">
            <a:schemeClr val="lt1"/>
          </a:fillRef>
          <a:effectRef idx="0">
            <a:schemeClr val="accent3"/>
          </a:effectRef>
          <a:fontRef idx="minor">
            <a:schemeClr val="dk1"/>
          </a:fontRef>
        </dgm:style>
      </dgm:prSet>
      <dgm:spPr>
        <a:ln>
          <a:solidFill>
            <a:srgbClr val="FF0000"/>
          </a:solidFill>
        </a:ln>
      </dgm:spPr>
      <dgm:t>
        <a:bodyPr/>
        <a:lstStyle/>
        <a:p>
          <a:r>
            <a:rPr lang="en-US" dirty="0" smtClean="0">
              <a:latin typeface="Arial" pitchFamily="34" charset="0"/>
              <a:cs typeface="Arial" pitchFamily="34" charset="0"/>
            </a:rPr>
            <a:t>An employee’s attitude toward his or her job, employer, and colleagues</a:t>
          </a:r>
          <a:endParaRPr lang="en-US"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FFF5B333-50E6-4305-AD71-0B0027C81420}"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ED68F4EA-FDF1-4799-B66F-EE97E3C98E90}" type="presOf" srcId="{2973ABF6-0BA3-4097-AA81-E2AE4CA53992}" destId="{D7952A1D-9DE9-4208-94A5-ED8797DEEE13}" srcOrd="0" destOrd="0" presId="urn:microsoft.com/office/officeart/2005/8/layout/vList2"/>
    <dgm:cxn modelId="{782936E7-51B3-4345-8413-1A34B43E0554}"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116B6738-BCC7-44FA-8D34-5411B027AD03}" type="presParOf" srcId="{AD9AEC31-8049-40D6-A807-CFEC48215826}" destId="{D7952A1D-9DE9-4208-94A5-ED8797DEEE13}" srcOrd="0" destOrd="0" presId="urn:microsoft.com/office/officeart/2005/8/layout/vList2"/>
    <dgm:cxn modelId="{BCFFC76C-BED9-47B2-8980-B534205FB0B5}"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9D2EA7-BEA1-413A-AD99-3B7AC72B42F5}" type="doc">
      <dgm:prSet loTypeId="urn:microsoft.com/office/officeart/2005/8/layout/vList5" loCatId="list" qsTypeId="urn:microsoft.com/office/officeart/2005/8/quickstyle/3d1" qsCatId="3D" csTypeId="urn:microsoft.com/office/officeart/2005/8/colors/colorful1#2" csCatId="colorful" phldr="1"/>
      <dgm:spPr/>
      <dgm:t>
        <a:bodyPr/>
        <a:lstStyle/>
        <a:p>
          <a:endParaRPr lang="en-US"/>
        </a:p>
      </dgm:t>
    </dgm:pt>
    <dgm:pt modelId="{4F58D336-6987-4B69-B96C-7FC5EAEFF8CF}">
      <dgm:prSet phldrT="[Text]" custT="1"/>
      <dgm:spPr/>
      <dgm:t>
        <a:bodyPr/>
        <a:lstStyle/>
        <a:p>
          <a:r>
            <a:rPr lang="en-US" sz="2600" dirty="0" smtClean="0">
              <a:latin typeface="Arial" pitchFamily="34" charset="0"/>
              <a:cs typeface="Arial" pitchFamily="34" charset="0"/>
            </a:rPr>
            <a:t>Intrinsic Rewards</a:t>
          </a:r>
          <a:endParaRPr lang="en-US" sz="2600" dirty="0">
            <a:latin typeface="Arial" pitchFamily="34" charset="0"/>
            <a:cs typeface="Arial" pitchFamily="34" charset="0"/>
          </a:endParaRPr>
        </a:p>
      </dgm:t>
    </dgm:pt>
    <dgm:pt modelId="{F4C34BE2-4F33-4CDC-BC44-A218E4EF977A}" type="parTrans" cxnId="{6B08601D-564C-4C35-A58A-07D16FE2855B}">
      <dgm:prSet/>
      <dgm:spPr/>
      <dgm:t>
        <a:bodyPr/>
        <a:lstStyle/>
        <a:p>
          <a:endParaRPr lang="en-US">
            <a:latin typeface="Arial" pitchFamily="34" charset="0"/>
            <a:cs typeface="Arial" pitchFamily="34" charset="0"/>
          </a:endParaRPr>
        </a:p>
      </dgm:t>
    </dgm:pt>
    <dgm:pt modelId="{A575B353-439D-46DE-BE18-F9ADAE49542C}" type="sibTrans" cxnId="{6B08601D-564C-4C35-A58A-07D16FE2855B}">
      <dgm:prSet/>
      <dgm:spPr/>
      <dgm:t>
        <a:bodyPr/>
        <a:lstStyle/>
        <a:p>
          <a:endParaRPr lang="en-US">
            <a:latin typeface="Arial" pitchFamily="34" charset="0"/>
            <a:cs typeface="Arial" pitchFamily="34" charset="0"/>
          </a:endParaRPr>
        </a:p>
      </dgm:t>
    </dgm:pt>
    <dgm:pt modelId="{0B390911-4D46-4282-AECF-DFD8C57F7255}">
      <dgm:prSet phldrT="[Text]" custT="1"/>
      <dgm:spPr/>
      <dgm:t>
        <a:bodyPr/>
        <a:lstStyle/>
        <a:p>
          <a:r>
            <a:rPr lang="en-US" sz="2200" dirty="0" smtClean="0">
              <a:latin typeface="Arial" pitchFamily="34" charset="0"/>
              <a:cs typeface="Arial" pitchFamily="34" charset="0"/>
            </a:rPr>
            <a:t>The personal satisfaction and enjoyment that you feel after attaining a goal</a:t>
          </a:r>
          <a:endParaRPr lang="en-US" sz="2200" dirty="0">
            <a:latin typeface="Arial" pitchFamily="34" charset="0"/>
            <a:cs typeface="Arial" pitchFamily="34" charset="0"/>
          </a:endParaRPr>
        </a:p>
      </dgm:t>
    </dgm:pt>
    <dgm:pt modelId="{4BE60F1F-72C5-495B-ABDC-6691784ACB79}" type="parTrans" cxnId="{0B90FF11-59E4-41D3-A66F-49F3E17C1B7E}">
      <dgm:prSet/>
      <dgm:spPr/>
      <dgm:t>
        <a:bodyPr/>
        <a:lstStyle/>
        <a:p>
          <a:endParaRPr lang="en-US">
            <a:latin typeface="Arial" pitchFamily="34" charset="0"/>
            <a:cs typeface="Arial" pitchFamily="34" charset="0"/>
          </a:endParaRPr>
        </a:p>
      </dgm:t>
    </dgm:pt>
    <dgm:pt modelId="{DA21FFA8-6013-4FB6-BEE4-F40690B9FCC2}" type="sibTrans" cxnId="{0B90FF11-59E4-41D3-A66F-49F3E17C1B7E}">
      <dgm:prSet/>
      <dgm:spPr/>
      <dgm:t>
        <a:bodyPr/>
        <a:lstStyle/>
        <a:p>
          <a:endParaRPr lang="en-US">
            <a:latin typeface="Arial" pitchFamily="34" charset="0"/>
            <a:cs typeface="Arial" pitchFamily="34" charset="0"/>
          </a:endParaRPr>
        </a:p>
      </dgm:t>
    </dgm:pt>
    <dgm:pt modelId="{8402A16A-D16D-49B9-81E6-90B5D36B27C5}">
      <dgm:prSet phldrT="[Text]" custT="1"/>
      <dgm:spPr/>
      <dgm:t>
        <a:bodyPr/>
        <a:lstStyle/>
        <a:p>
          <a:r>
            <a:rPr lang="en-US" sz="2600" dirty="0" smtClean="0">
              <a:latin typeface="Arial" pitchFamily="34" charset="0"/>
              <a:cs typeface="Arial" pitchFamily="34" charset="0"/>
            </a:rPr>
            <a:t>Extrinsic Rewards</a:t>
          </a:r>
          <a:endParaRPr lang="en-US" sz="2600" dirty="0">
            <a:latin typeface="Arial" pitchFamily="34" charset="0"/>
            <a:cs typeface="Arial" pitchFamily="34" charset="0"/>
          </a:endParaRPr>
        </a:p>
      </dgm:t>
    </dgm:pt>
    <dgm:pt modelId="{D58F01D7-241D-4521-B08B-1691B3ECE054}" type="parTrans" cxnId="{76DC3766-8B6B-43B2-8DED-D78812EBE82F}">
      <dgm:prSet/>
      <dgm:spPr/>
      <dgm:t>
        <a:bodyPr/>
        <a:lstStyle/>
        <a:p>
          <a:endParaRPr lang="en-US">
            <a:latin typeface="Arial" pitchFamily="34" charset="0"/>
            <a:cs typeface="Arial" pitchFamily="34" charset="0"/>
          </a:endParaRPr>
        </a:p>
      </dgm:t>
    </dgm:pt>
    <dgm:pt modelId="{1C091DD5-4094-469A-94FF-0892A73EAC1F}" type="sibTrans" cxnId="{76DC3766-8B6B-43B2-8DED-D78812EBE82F}">
      <dgm:prSet/>
      <dgm:spPr/>
      <dgm:t>
        <a:bodyPr/>
        <a:lstStyle/>
        <a:p>
          <a:endParaRPr lang="en-US">
            <a:latin typeface="Arial" pitchFamily="34" charset="0"/>
            <a:cs typeface="Arial" pitchFamily="34" charset="0"/>
          </a:endParaRPr>
        </a:p>
      </dgm:t>
    </dgm:pt>
    <dgm:pt modelId="{7153BA21-53DD-46E2-B708-FDC64A7B048D}">
      <dgm:prSet phldrT="[Text]" custT="1"/>
      <dgm:spPr/>
      <dgm:t>
        <a:bodyPr/>
        <a:lstStyle/>
        <a:p>
          <a:r>
            <a:rPr lang="en-US" sz="2200" dirty="0" smtClean="0">
              <a:latin typeface="Arial" pitchFamily="34" charset="0"/>
              <a:cs typeface="Arial" pitchFamily="34" charset="0"/>
            </a:rPr>
            <a:t>Benefits and/or recognition received from someone else</a:t>
          </a:r>
          <a:endParaRPr lang="en-US" sz="2200" dirty="0">
            <a:latin typeface="Arial" pitchFamily="34" charset="0"/>
            <a:cs typeface="Arial" pitchFamily="34" charset="0"/>
          </a:endParaRPr>
        </a:p>
      </dgm:t>
    </dgm:pt>
    <dgm:pt modelId="{AD6E75EF-9B50-44FB-B667-6BB60C9E15B8}" type="parTrans" cxnId="{1D73F272-58E1-4156-84EB-8E7067070D1D}">
      <dgm:prSet/>
      <dgm:spPr/>
      <dgm:t>
        <a:bodyPr/>
        <a:lstStyle/>
        <a:p>
          <a:endParaRPr lang="en-US">
            <a:latin typeface="Arial" pitchFamily="34" charset="0"/>
            <a:cs typeface="Arial" pitchFamily="34" charset="0"/>
          </a:endParaRPr>
        </a:p>
      </dgm:t>
    </dgm:pt>
    <dgm:pt modelId="{F5D92A73-C92A-4953-BEF6-1B9BEFF736EB}" type="sibTrans" cxnId="{1D73F272-58E1-4156-84EB-8E7067070D1D}">
      <dgm:prSet/>
      <dgm:spPr/>
      <dgm:t>
        <a:bodyPr/>
        <a:lstStyle/>
        <a:p>
          <a:endParaRPr lang="en-US">
            <a:latin typeface="Arial" pitchFamily="34" charset="0"/>
            <a:cs typeface="Arial" pitchFamily="34" charset="0"/>
          </a:endParaRPr>
        </a:p>
      </dgm:t>
    </dgm:pt>
    <dgm:pt modelId="{410FA2F6-CE22-449D-84A5-2D9B6AA1E419}">
      <dgm:prSet phldrT="[Text]" custT="1"/>
      <dgm:spPr/>
      <dgm:t>
        <a:bodyPr/>
        <a:lstStyle/>
        <a:p>
          <a:r>
            <a:rPr lang="en-US" sz="2200" dirty="0" smtClean="0">
              <a:latin typeface="Arial" pitchFamily="34" charset="0"/>
              <a:cs typeface="Arial" pitchFamily="34" charset="0"/>
            </a:rPr>
            <a:t>In this class, you may feel personal enjoyment in learning how business works and aspire to have a career in business or to operate your own business one day</a:t>
          </a:r>
          <a:endParaRPr lang="en-US" sz="2200" dirty="0">
            <a:latin typeface="Arial" pitchFamily="34" charset="0"/>
            <a:cs typeface="Arial" pitchFamily="34" charset="0"/>
          </a:endParaRPr>
        </a:p>
      </dgm:t>
    </dgm:pt>
    <dgm:pt modelId="{877619BF-AAC3-4940-B176-826E269B4FEA}" type="parTrans" cxnId="{6DA04FCB-287A-4753-9979-2F63BB794C70}">
      <dgm:prSet/>
      <dgm:spPr/>
      <dgm:t>
        <a:bodyPr/>
        <a:lstStyle/>
        <a:p>
          <a:endParaRPr lang="en-US"/>
        </a:p>
      </dgm:t>
    </dgm:pt>
    <dgm:pt modelId="{2703EED9-7327-49E1-ACF1-DFF5D27B28AA}" type="sibTrans" cxnId="{6DA04FCB-287A-4753-9979-2F63BB794C70}">
      <dgm:prSet/>
      <dgm:spPr/>
      <dgm:t>
        <a:bodyPr/>
        <a:lstStyle/>
        <a:p>
          <a:endParaRPr lang="en-US"/>
        </a:p>
      </dgm:t>
    </dgm:pt>
    <dgm:pt modelId="{0E2E6C4F-019D-4B5C-88A2-4821C5E67C09}">
      <dgm:prSet phldrT="[Text]" custT="1"/>
      <dgm:spPr/>
      <dgm:t>
        <a:bodyPr/>
        <a:lstStyle/>
        <a:p>
          <a:r>
            <a:rPr lang="en-US" sz="2200" dirty="0" smtClean="0">
              <a:latin typeface="Arial" pitchFamily="34" charset="0"/>
              <a:cs typeface="Arial" pitchFamily="34" charset="0"/>
            </a:rPr>
            <a:t>In this class, your grade is extrinsic recognition of your efforts and success in the class</a:t>
          </a:r>
          <a:endParaRPr lang="en-US" sz="2200" dirty="0">
            <a:latin typeface="Arial" pitchFamily="34" charset="0"/>
            <a:cs typeface="Arial" pitchFamily="34" charset="0"/>
          </a:endParaRPr>
        </a:p>
      </dgm:t>
    </dgm:pt>
    <dgm:pt modelId="{97241A39-8420-451B-9FE0-446809630AE5}" type="parTrans" cxnId="{84E070F6-9784-494B-A571-0EDB812ECDD6}">
      <dgm:prSet/>
      <dgm:spPr/>
      <dgm:t>
        <a:bodyPr/>
        <a:lstStyle/>
        <a:p>
          <a:endParaRPr lang="en-US"/>
        </a:p>
      </dgm:t>
    </dgm:pt>
    <dgm:pt modelId="{F9C5E730-74AE-419D-A7EB-186522F4471C}" type="sibTrans" cxnId="{84E070F6-9784-494B-A571-0EDB812ECDD6}">
      <dgm:prSet/>
      <dgm:spPr/>
      <dgm:t>
        <a:bodyPr/>
        <a:lstStyle/>
        <a:p>
          <a:endParaRPr lang="en-US"/>
        </a:p>
      </dgm:t>
    </dgm:pt>
    <dgm:pt modelId="{76ED53F6-2944-4A84-A6E1-FA6000A9B4C0}" type="pres">
      <dgm:prSet presAssocID="{A39D2EA7-BEA1-413A-AD99-3B7AC72B42F5}" presName="Name0" presStyleCnt="0">
        <dgm:presLayoutVars>
          <dgm:dir/>
          <dgm:animLvl val="lvl"/>
          <dgm:resizeHandles val="exact"/>
        </dgm:presLayoutVars>
      </dgm:prSet>
      <dgm:spPr/>
      <dgm:t>
        <a:bodyPr/>
        <a:lstStyle/>
        <a:p>
          <a:endParaRPr lang="en-US"/>
        </a:p>
      </dgm:t>
    </dgm:pt>
    <dgm:pt modelId="{78496829-440E-422D-8CA6-48DC5AC1A02C}" type="pres">
      <dgm:prSet presAssocID="{4F58D336-6987-4B69-B96C-7FC5EAEFF8CF}" presName="linNode" presStyleCnt="0"/>
      <dgm:spPr/>
      <dgm:t>
        <a:bodyPr/>
        <a:lstStyle/>
        <a:p>
          <a:endParaRPr lang="en-US"/>
        </a:p>
      </dgm:t>
    </dgm:pt>
    <dgm:pt modelId="{BFA9B711-D4B3-4F3F-8685-EC395843E08A}" type="pres">
      <dgm:prSet presAssocID="{4F58D336-6987-4B69-B96C-7FC5EAEFF8CF}" presName="parentText" presStyleLbl="node1" presStyleIdx="0" presStyleCnt="2" custScaleX="83239">
        <dgm:presLayoutVars>
          <dgm:chMax val="1"/>
          <dgm:bulletEnabled val="1"/>
        </dgm:presLayoutVars>
      </dgm:prSet>
      <dgm:spPr/>
      <dgm:t>
        <a:bodyPr/>
        <a:lstStyle/>
        <a:p>
          <a:endParaRPr lang="en-US"/>
        </a:p>
      </dgm:t>
    </dgm:pt>
    <dgm:pt modelId="{B9168766-630B-42FF-AE37-4B09A03ED9A3}" type="pres">
      <dgm:prSet presAssocID="{4F58D336-6987-4B69-B96C-7FC5EAEFF8CF}" presName="descendantText" presStyleLbl="alignAccFollowNode1" presStyleIdx="0" presStyleCnt="2" custScaleX="135567" custScaleY="115150">
        <dgm:presLayoutVars>
          <dgm:bulletEnabled val="1"/>
        </dgm:presLayoutVars>
      </dgm:prSet>
      <dgm:spPr/>
      <dgm:t>
        <a:bodyPr/>
        <a:lstStyle/>
        <a:p>
          <a:endParaRPr lang="en-US"/>
        </a:p>
      </dgm:t>
    </dgm:pt>
    <dgm:pt modelId="{D8B8CA08-BD3A-4748-9B44-192501080B84}" type="pres">
      <dgm:prSet presAssocID="{A575B353-439D-46DE-BE18-F9ADAE49542C}" presName="sp" presStyleCnt="0"/>
      <dgm:spPr/>
      <dgm:t>
        <a:bodyPr/>
        <a:lstStyle/>
        <a:p>
          <a:endParaRPr lang="en-US"/>
        </a:p>
      </dgm:t>
    </dgm:pt>
    <dgm:pt modelId="{C2D69573-44EF-4050-9F39-D32511DC75CC}" type="pres">
      <dgm:prSet presAssocID="{8402A16A-D16D-49B9-81E6-90B5D36B27C5}" presName="linNode" presStyleCnt="0"/>
      <dgm:spPr/>
      <dgm:t>
        <a:bodyPr/>
        <a:lstStyle/>
        <a:p>
          <a:endParaRPr lang="en-US"/>
        </a:p>
      </dgm:t>
    </dgm:pt>
    <dgm:pt modelId="{846BA8CA-3C29-47E8-AF56-C503C800FA4C}" type="pres">
      <dgm:prSet presAssocID="{8402A16A-D16D-49B9-81E6-90B5D36B27C5}" presName="parentText" presStyleLbl="node1" presStyleIdx="1" presStyleCnt="2" custScaleX="93496" custScaleY="74419">
        <dgm:presLayoutVars>
          <dgm:chMax val="1"/>
          <dgm:bulletEnabled val="1"/>
        </dgm:presLayoutVars>
      </dgm:prSet>
      <dgm:spPr/>
      <dgm:t>
        <a:bodyPr/>
        <a:lstStyle/>
        <a:p>
          <a:endParaRPr lang="en-US"/>
        </a:p>
      </dgm:t>
    </dgm:pt>
    <dgm:pt modelId="{D39EE630-C90C-433A-AFFF-8EAC3D57F10F}" type="pres">
      <dgm:prSet presAssocID="{8402A16A-D16D-49B9-81E6-90B5D36B27C5}" presName="descendantText" presStyleLbl="alignAccFollowNode1" presStyleIdx="1" presStyleCnt="2" custScaleX="149635" custScaleY="96827">
        <dgm:presLayoutVars>
          <dgm:bulletEnabled val="1"/>
        </dgm:presLayoutVars>
      </dgm:prSet>
      <dgm:spPr/>
      <dgm:t>
        <a:bodyPr/>
        <a:lstStyle/>
        <a:p>
          <a:endParaRPr lang="en-US"/>
        </a:p>
      </dgm:t>
    </dgm:pt>
  </dgm:ptLst>
  <dgm:cxnLst>
    <dgm:cxn modelId="{5700CA70-E6C0-4D6E-A980-D91C77968AA1}" type="presOf" srcId="{7153BA21-53DD-46E2-B708-FDC64A7B048D}" destId="{D39EE630-C90C-433A-AFFF-8EAC3D57F10F}" srcOrd="0" destOrd="0" presId="urn:microsoft.com/office/officeart/2005/8/layout/vList5"/>
    <dgm:cxn modelId="{6B08601D-564C-4C35-A58A-07D16FE2855B}" srcId="{A39D2EA7-BEA1-413A-AD99-3B7AC72B42F5}" destId="{4F58D336-6987-4B69-B96C-7FC5EAEFF8CF}" srcOrd="0" destOrd="0" parTransId="{F4C34BE2-4F33-4CDC-BC44-A218E4EF977A}" sibTransId="{A575B353-439D-46DE-BE18-F9ADAE49542C}"/>
    <dgm:cxn modelId="{D53BFCD9-97CA-4BB7-853F-589E29935135}" type="presOf" srcId="{8402A16A-D16D-49B9-81E6-90B5D36B27C5}" destId="{846BA8CA-3C29-47E8-AF56-C503C800FA4C}" srcOrd="0" destOrd="0" presId="urn:microsoft.com/office/officeart/2005/8/layout/vList5"/>
    <dgm:cxn modelId="{76DC3766-8B6B-43B2-8DED-D78812EBE82F}" srcId="{A39D2EA7-BEA1-413A-AD99-3B7AC72B42F5}" destId="{8402A16A-D16D-49B9-81E6-90B5D36B27C5}" srcOrd="1" destOrd="0" parTransId="{D58F01D7-241D-4521-B08B-1691B3ECE054}" sibTransId="{1C091DD5-4094-469A-94FF-0892A73EAC1F}"/>
    <dgm:cxn modelId="{E46134B8-887E-4BC6-AFA6-17D74C5B8DD5}" type="presOf" srcId="{0B390911-4D46-4282-AECF-DFD8C57F7255}" destId="{B9168766-630B-42FF-AE37-4B09A03ED9A3}" srcOrd="0" destOrd="0" presId="urn:microsoft.com/office/officeart/2005/8/layout/vList5"/>
    <dgm:cxn modelId="{899309A7-5470-4E88-B26C-6FF46FF08D1C}" type="presOf" srcId="{A39D2EA7-BEA1-413A-AD99-3B7AC72B42F5}" destId="{76ED53F6-2944-4A84-A6E1-FA6000A9B4C0}" srcOrd="0" destOrd="0" presId="urn:microsoft.com/office/officeart/2005/8/layout/vList5"/>
    <dgm:cxn modelId="{6DA04FCB-287A-4753-9979-2F63BB794C70}" srcId="{4F58D336-6987-4B69-B96C-7FC5EAEFF8CF}" destId="{410FA2F6-CE22-449D-84A5-2D9B6AA1E419}" srcOrd="1" destOrd="0" parTransId="{877619BF-AAC3-4940-B176-826E269B4FEA}" sibTransId="{2703EED9-7327-49E1-ACF1-DFF5D27B28AA}"/>
    <dgm:cxn modelId="{1D73F272-58E1-4156-84EB-8E7067070D1D}" srcId="{8402A16A-D16D-49B9-81E6-90B5D36B27C5}" destId="{7153BA21-53DD-46E2-B708-FDC64A7B048D}" srcOrd="0" destOrd="0" parTransId="{AD6E75EF-9B50-44FB-B667-6BB60C9E15B8}" sibTransId="{F5D92A73-C92A-4953-BEF6-1B9BEFF736EB}"/>
    <dgm:cxn modelId="{36B72037-289B-483C-91C8-37494038CE80}" type="presOf" srcId="{4F58D336-6987-4B69-B96C-7FC5EAEFF8CF}" destId="{BFA9B711-D4B3-4F3F-8685-EC395843E08A}" srcOrd="0" destOrd="0" presId="urn:microsoft.com/office/officeart/2005/8/layout/vList5"/>
    <dgm:cxn modelId="{84E070F6-9784-494B-A571-0EDB812ECDD6}" srcId="{8402A16A-D16D-49B9-81E6-90B5D36B27C5}" destId="{0E2E6C4F-019D-4B5C-88A2-4821C5E67C09}" srcOrd="1" destOrd="0" parTransId="{97241A39-8420-451B-9FE0-446809630AE5}" sibTransId="{F9C5E730-74AE-419D-A7EB-186522F4471C}"/>
    <dgm:cxn modelId="{0B90FF11-59E4-41D3-A66F-49F3E17C1B7E}" srcId="{4F58D336-6987-4B69-B96C-7FC5EAEFF8CF}" destId="{0B390911-4D46-4282-AECF-DFD8C57F7255}" srcOrd="0" destOrd="0" parTransId="{4BE60F1F-72C5-495B-ABDC-6691784ACB79}" sibTransId="{DA21FFA8-6013-4FB6-BEE4-F40690B9FCC2}"/>
    <dgm:cxn modelId="{539D06D9-9262-4938-80B0-18FAA96D641B}" type="presOf" srcId="{410FA2F6-CE22-449D-84A5-2D9B6AA1E419}" destId="{B9168766-630B-42FF-AE37-4B09A03ED9A3}" srcOrd="0" destOrd="1" presId="urn:microsoft.com/office/officeart/2005/8/layout/vList5"/>
    <dgm:cxn modelId="{8C0C3AF1-8F56-4D41-96C4-39A81EC60C85}" type="presOf" srcId="{0E2E6C4F-019D-4B5C-88A2-4821C5E67C09}" destId="{D39EE630-C90C-433A-AFFF-8EAC3D57F10F}" srcOrd="0" destOrd="1" presId="urn:microsoft.com/office/officeart/2005/8/layout/vList5"/>
    <dgm:cxn modelId="{73335AB6-1B96-4725-8E2D-F76E1A428F78}" type="presParOf" srcId="{76ED53F6-2944-4A84-A6E1-FA6000A9B4C0}" destId="{78496829-440E-422D-8CA6-48DC5AC1A02C}" srcOrd="0" destOrd="0" presId="urn:microsoft.com/office/officeart/2005/8/layout/vList5"/>
    <dgm:cxn modelId="{19C28278-4B66-4E01-A796-956547C8177B}" type="presParOf" srcId="{78496829-440E-422D-8CA6-48DC5AC1A02C}" destId="{BFA9B711-D4B3-4F3F-8685-EC395843E08A}" srcOrd="0" destOrd="0" presId="urn:microsoft.com/office/officeart/2005/8/layout/vList5"/>
    <dgm:cxn modelId="{E10F15FF-B57E-491A-8067-F95E41DD316A}" type="presParOf" srcId="{78496829-440E-422D-8CA6-48DC5AC1A02C}" destId="{B9168766-630B-42FF-AE37-4B09A03ED9A3}" srcOrd="1" destOrd="0" presId="urn:microsoft.com/office/officeart/2005/8/layout/vList5"/>
    <dgm:cxn modelId="{9FD2F002-70E3-4A17-A56E-BCD10E8E4C32}" type="presParOf" srcId="{76ED53F6-2944-4A84-A6E1-FA6000A9B4C0}" destId="{D8B8CA08-BD3A-4748-9B44-192501080B84}" srcOrd="1" destOrd="0" presId="urn:microsoft.com/office/officeart/2005/8/layout/vList5"/>
    <dgm:cxn modelId="{A9B725CA-9E5D-490B-A164-4048145FBEAB}" type="presParOf" srcId="{76ED53F6-2944-4A84-A6E1-FA6000A9B4C0}" destId="{C2D69573-44EF-4050-9F39-D32511DC75CC}" srcOrd="2" destOrd="0" presId="urn:microsoft.com/office/officeart/2005/8/layout/vList5"/>
    <dgm:cxn modelId="{8D038CE0-16A2-487C-8DD6-2FCF40C7A3D1}" type="presParOf" srcId="{C2D69573-44EF-4050-9F39-D32511DC75CC}" destId="{846BA8CA-3C29-47E8-AF56-C503C800FA4C}" srcOrd="0" destOrd="0" presId="urn:microsoft.com/office/officeart/2005/8/layout/vList5"/>
    <dgm:cxn modelId="{4A5F0781-5288-49EE-AFD7-1AC50E1E6FDB}" type="presParOf" srcId="{C2D69573-44EF-4050-9F39-D32511DC75CC}" destId="{D39EE630-C90C-433A-AFFF-8EAC3D57F10F}"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A4A8A4-B348-43EF-B1C1-2599058724AD}" type="doc">
      <dgm:prSet loTypeId="urn:microsoft.com/office/officeart/2005/8/layout/vList5" loCatId="list" qsTypeId="urn:microsoft.com/office/officeart/2005/8/quickstyle/3d3" qsCatId="3D" csTypeId="urn:microsoft.com/office/officeart/2005/8/colors/accent5_2" csCatId="accent5" phldr="1"/>
      <dgm:spPr/>
      <dgm:t>
        <a:bodyPr/>
        <a:lstStyle/>
        <a:p>
          <a:endParaRPr lang="en-US"/>
        </a:p>
      </dgm:t>
    </dgm:pt>
    <dgm:pt modelId="{10E7000B-98E1-4F20-B77D-24E8F0ED3BF6}">
      <dgm:prSet phldrT="[Text]"/>
      <dgm:spPr/>
      <dgm:t>
        <a:bodyPr/>
        <a:lstStyle/>
        <a:p>
          <a:r>
            <a:rPr lang="en-US" dirty="0" smtClean="0">
              <a:latin typeface="Arial" pitchFamily="34" charset="0"/>
              <a:cs typeface="Arial" pitchFamily="34" charset="0"/>
            </a:rPr>
            <a:t>Classical Theory of Motivation</a:t>
          </a:r>
          <a:endParaRPr lang="en-US" dirty="0">
            <a:latin typeface="Arial" pitchFamily="34" charset="0"/>
            <a:cs typeface="Arial" pitchFamily="34" charset="0"/>
          </a:endParaRPr>
        </a:p>
      </dgm:t>
    </dgm:pt>
    <dgm:pt modelId="{219A97F3-40E7-48EC-B5EF-BED8E3A0EF5A}" type="parTrans" cxnId="{5CF6B649-E792-4AD1-A021-64E7B669B03E}">
      <dgm:prSet/>
      <dgm:spPr/>
      <dgm:t>
        <a:bodyPr/>
        <a:lstStyle/>
        <a:p>
          <a:endParaRPr lang="en-US">
            <a:latin typeface="Arial" pitchFamily="34" charset="0"/>
            <a:cs typeface="Arial" pitchFamily="34" charset="0"/>
          </a:endParaRPr>
        </a:p>
      </dgm:t>
    </dgm:pt>
    <dgm:pt modelId="{B5707113-4226-4EDA-AD80-D25A44EFE159}" type="sibTrans" cxnId="{5CF6B649-E792-4AD1-A021-64E7B669B03E}">
      <dgm:prSet/>
      <dgm:spPr/>
      <dgm:t>
        <a:bodyPr/>
        <a:lstStyle/>
        <a:p>
          <a:endParaRPr lang="en-US">
            <a:latin typeface="Arial" pitchFamily="34" charset="0"/>
            <a:cs typeface="Arial" pitchFamily="34" charset="0"/>
          </a:endParaRPr>
        </a:p>
      </dgm:t>
    </dgm:pt>
    <dgm:pt modelId="{1CF54EDB-0BC2-4FCD-A316-494DB0C3F73E}">
      <dgm:prSet phldrT="[Text]"/>
      <dgm:spPr/>
      <dgm:t>
        <a:bodyPr/>
        <a:lstStyle/>
        <a:p>
          <a:r>
            <a:rPr lang="en-US" dirty="0" smtClean="0">
              <a:latin typeface="Arial" pitchFamily="34" charset="0"/>
              <a:cs typeface="Arial" pitchFamily="34" charset="0"/>
            </a:rPr>
            <a:t>Theory suggesting that money is the sole motivator for workers</a:t>
          </a:r>
          <a:endParaRPr lang="en-US" dirty="0">
            <a:latin typeface="Arial" pitchFamily="34" charset="0"/>
            <a:cs typeface="Arial" pitchFamily="34" charset="0"/>
          </a:endParaRPr>
        </a:p>
      </dgm:t>
    </dgm:pt>
    <dgm:pt modelId="{D77B8F3D-83A2-4E8C-8977-AC581EF45426}" type="parTrans" cxnId="{38804D6B-A030-4313-9F75-4F0755708DB6}">
      <dgm:prSet/>
      <dgm:spPr/>
      <dgm:t>
        <a:bodyPr/>
        <a:lstStyle/>
        <a:p>
          <a:endParaRPr lang="en-US">
            <a:latin typeface="Arial" pitchFamily="34" charset="0"/>
            <a:cs typeface="Arial" pitchFamily="34" charset="0"/>
          </a:endParaRPr>
        </a:p>
      </dgm:t>
    </dgm:pt>
    <dgm:pt modelId="{3780FC32-0E68-403D-A049-F31771502DB7}" type="sibTrans" cxnId="{38804D6B-A030-4313-9F75-4F0755708DB6}">
      <dgm:prSet/>
      <dgm:spPr/>
      <dgm:t>
        <a:bodyPr/>
        <a:lstStyle/>
        <a:p>
          <a:endParaRPr lang="en-US">
            <a:latin typeface="Arial" pitchFamily="34" charset="0"/>
            <a:cs typeface="Arial" pitchFamily="34" charset="0"/>
          </a:endParaRPr>
        </a:p>
      </dgm:t>
    </dgm:pt>
    <dgm:pt modelId="{E8FEF65A-8324-47B4-BFAA-3D618EE944F3}">
      <dgm:prSet phldrT="[Text]"/>
      <dgm:spPr/>
      <dgm:t>
        <a:bodyPr/>
        <a:lstStyle/>
        <a:p>
          <a:r>
            <a:rPr lang="en-US" dirty="0" smtClean="0">
              <a:latin typeface="Arial" pitchFamily="34" charset="0"/>
              <a:cs typeface="Arial" pitchFamily="34" charset="0"/>
            </a:rPr>
            <a:t>Early 20</a:t>
          </a:r>
          <a:r>
            <a:rPr lang="en-US" baseline="30000" dirty="0" smtClean="0">
              <a:latin typeface="Arial" pitchFamily="34" charset="0"/>
              <a:cs typeface="Arial" pitchFamily="34" charset="0"/>
            </a:rPr>
            <a:t>th</a:t>
          </a:r>
          <a:r>
            <a:rPr lang="en-US" dirty="0" smtClean="0">
              <a:latin typeface="Arial" pitchFamily="34" charset="0"/>
              <a:cs typeface="Arial" pitchFamily="34" charset="0"/>
            </a:rPr>
            <a:t> century</a:t>
          </a:r>
          <a:endParaRPr lang="en-US" dirty="0">
            <a:latin typeface="Arial" pitchFamily="34" charset="0"/>
            <a:cs typeface="Arial" pitchFamily="34" charset="0"/>
          </a:endParaRPr>
        </a:p>
      </dgm:t>
    </dgm:pt>
    <dgm:pt modelId="{4EB9921D-3D89-437D-BC79-90BBE986B716}" type="parTrans" cxnId="{3BE3BD1D-D156-4D35-8332-62ADC38CC1D3}">
      <dgm:prSet/>
      <dgm:spPr/>
      <dgm:t>
        <a:bodyPr/>
        <a:lstStyle/>
        <a:p>
          <a:endParaRPr lang="en-US"/>
        </a:p>
      </dgm:t>
    </dgm:pt>
    <dgm:pt modelId="{234E9049-5C0F-4101-8873-18002D4553F9}" type="sibTrans" cxnId="{3BE3BD1D-D156-4D35-8332-62ADC38CC1D3}">
      <dgm:prSet/>
      <dgm:spPr/>
      <dgm:t>
        <a:bodyPr/>
        <a:lstStyle/>
        <a:p>
          <a:endParaRPr lang="en-US"/>
        </a:p>
      </dgm:t>
    </dgm:pt>
    <dgm:pt modelId="{270A12AF-8684-495F-B3FD-8C883FED5D6A}">
      <dgm:prSet phldrT="[Text]"/>
      <dgm:spPr/>
      <dgm:t>
        <a:bodyPr/>
        <a:lstStyle/>
        <a:p>
          <a:r>
            <a:rPr lang="en-US" dirty="0" smtClean="0">
              <a:latin typeface="Arial" pitchFamily="34" charset="0"/>
              <a:cs typeface="Arial" pitchFamily="34" charset="0"/>
            </a:rPr>
            <a:t>Frederick W. Taylor and Frank &amp; Lillian Gilbreth</a:t>
          </a:r>
          <a:endParaRPr lang="en-US" dirty="0">
            <a:latin typeface="Arial" pitchFamily="34" charset="0"/>
            <a:cs typeface="Arial" pitchFamily="34" charset="0"/>
          </a:endParaRPr>
        </a:p>
      </dgm:t>
    </dgm:pt>
    <dgm:pt modelId="{8CAD0310-57D2-456A-BC15-00709B8EB1AC}" type="parTrans" cxnId="{657E9097-D6ED-44CF-9E3E-E858836930E2}">
      <dgm:prSet/>
      <dgm:spPr/>
      <dgm:t>
        <a:bodyPr/>
        <a:lstStyle/>
        <a:p>
          <a:endParaRPr lang="en-US"/>
        </a:p>
      </dgm:t>
    </dgm:pt>
    <dgm:pt modelId="{D2C5F156-FDFD-47E1-BFA8-5BABEC23F413}" type="sibTrans" cxnId="{657E9097-D6ED-44CF-9E3E-E858836930E2}">
      <dgm:prSet/>
      <dgm:spPr/>
      <dgm:t>
        <a:bodyPr/>
        <a:lstStyle/>
        <a:p>
          <a:endParaRPr lang="en-US"/>
        </a:p>
      </dgm:t>
    </dgm:pt>
    <dgm:pt modelId="{D9C2C406-2837-4682-B484-500FDEAC5184}">
      <dgm:prSet phldrT="[Text]"/>
      <dgm:spPr/>
      <dgm:t>
        <a:bodyPr/>
        <a:lstStyle/>
        <a:p>
          <a:r>
            <a:rPr lang="en-US" dirty="0" smtClean="0">
              <a:latin typeface="Arial" pitchFamily="34" charset="0"/>
              <a:cs typeface="Arial" pitchFamily="34" charset="0"/>
            </a:rPr>
            <a:t>Analyzed how workers perform specific work tasks in an effort to improve the employees’ productivity</a:t>
          </a:r>
          <a:endParaRPr lang="en-US" dirty="0">
            <a:latin typeface="Arial" pitchFamily="34" charset="0"/>
            <a:cs typeface="Arial" pitchFamily="34" charset="0"/>
          </a:endParaRPr>
        </a:p>
      </dgm:t>
    </dgm:pt>
    <dgm:pt modelId="{069FD362-068D-4E4C-8E75-0504018563E0}" type="parTrans" cxnId="{6D148844-62E1-4B1A-AA96-5AB9D3AFFD23}">
      <dgm:prSet/>
      <dgm:spPr/>
      <dgm:t>
        <a:bodyPr/>
        <a:lstStyle/>
        <a:p>
          <a:endParaRPr lang="en-US"/>
        </a:p>
      </dgm:t>
    </dgm:pt>
    <dgm:pt modelId="{0F854164-B259-47DF-A649-818A82435C09}" type="sibTrans" cxnId="{6D148844-62E1-4B1A-AA96-5AB9D3AFFD23}">
      <dgm:prSet/>
      <dgm:spPr/>
      <dgm:t>
        <a:bodyPr/>
        <a:lstStyle/>
        <a:p>
          <a:endParaRPr lang="en-US"/>
        </a:p>
      </dgm:t>
    </dgm:pt>
    <dgm:pt modelId="{B9F23670-E0BB-4D2E-8A68-28BFFBC86891}">
      <dgm:prSet phldrT="[Text]"/>
      <dgm:spPr/>
      <dgm:t>
        <a:bodyPr/>
        <a:lstStyle/>
        <a:p>
          <a:r>
            <a:rPr lang="en-US" dirty="0" smtClean="0">
              <a:latin typeface="Arial" pitchFamily="34" charset="0"/>
              <a:cs typeface="Arial" pitchFamily="34" charset="0"/>
            </a:rPr>
            <a:t>Led to the application of scientific principles to management</a:t>
          </a:r>
          <a:endParaRPr lang="en-US" dirty="0">
            <a:latin typeface="Arial" pitchFamily="34" charset="0"/>
            <a:cs typeface="Arial" pitchFamily="34" charset="0"/>
          </a:endParaRPr>
        </a:p>
      </dgm:t>
    </dgm:pt>
    <dgm:pt modelId="{7ADD5678-EF3E-4D90-8B0B-A1FC0B98F160}" type="parTrans" cxnId="{F26782DF-99A3-4259-B1A9-572EB02A7A3D}">
      <dgm:prSet/>
      <dgm:spPr/>
      <dgm:t>
        <a:bodyPr/>
        <a:lstStyle/>
        <a:p>
          <a:endParaRPr lang="en-US"/>
        </a:p>
      </dgm:t>
    </dgm:pt>
    <dgm:pt modelId="{D6969D79-EA0E-423D-AA93-0DD331E453D9}" type="sibTrans" cxnId="{F26782DF-99A3-4259-B1A9-572EB02A7A3D}">
      <dgm:prSet/>
      <dgm:spPr/>
      <dgm:t>
        <a:bodyPr/>
        <a:lstStyle/>
        <a:p>
          <a:endParaRPr lang="en-US"/>
        </a:p>
      </dgm:t>
    </dgm:pt>
    <dgm:pt modelId="{9A1D037D-A33F-4145-A41B-05B60130AE43}" type="pres">
      <dgm:prSet presAssocID="{99A4A8A4-B348-43EF-B1C1-2599058724AD}" presName="Name0" presStyleCnt="0">
        <dgm:presLayoutVars>
          <dgm:dir/>
          <dgm:animLvl val="lvl"/>
          <dgm:resizeHandles val="exact"/>
        </dgm:presLayoutVars>
      </dgm:prSet>
      <dgm:spPr/>
      <dgm:t>
        <a:bodyPr/>
        <a:lstStyle/>
        <a:p>
          <a:endParaRPr lang="en-US"/>
        </a:p>
      </dgm:t>
    </dgm:pt>
    <dgm:pt modelId="{31894BA7-9071-450E-B86B-C0DD4B884CB5}" type="pres">
      <dgm:prSet presAssocID="{10E7000B-98E1-4F20-B77D-24E8F0ED3BF6}" presName="linNode" presStyleCnt="0"/>
      <dgm:spPr/>
      <dgm:t>
        <a:bodyPr/>
        <a:lstStyle/>
        <a:p>
          <a:endParaRPr lang="en-US"/>
        </a:p>
      </dgm:t>
    </dgm:pt>
    <dgm:pt modelId="{5FE84767-9884-4C48-A9AA-0AB24D8C1485}" type="pres">
      <dgm:prSet presAssocID="{10E7000B-98E1-4F20-B77D-24E8F0ED3BF6}" presName="parentText" presStyleLbl="node1" presStyleIdx="0" presStyleCnt="1" custScaleX="78823">
        <dgm:presLayoutVars>
          <dgm:chMax val="1"/>
          <dgm:bulletEnabled val="1"/>
        </dgm:presLayoutVars>
      </dgm:prSet>
      <dgm:spPr/>
      <dgm:t>
        <a:bodyPr/>
        <a:lstStyle/>
        <a:p>
          <a:endParaRPr lang="en-US"/>
        </a:p>
      </dgm:t>
    </dgm:pt>
    <dgm:pt modelId="{4C1EE1E7-BDDA-436A-895A-13716D299268}" type="pres">
      <dgm:prSet presAssocID="{10E7000B-98E1-4F20-B77D-24E8F0ED3BF6}" presName="descendantText" presStyleLbl="alignAccFollowNode1" presStyleIdx="0" presStyleCnt="1" custScaleX="152896" custScaleY="125000">
        <dgm:presLayoutVars>
          <dgm:bulletEnabled val="1"/>
        </dgm:presLayoutVars>
      </dgm:prSet>
      <dgm:spPr/>
      <dgm:t>
        <a:bodyPr/>
        <a:lstStyle/>
        <a:p>
          <a:endParaRPr lang="en-US"/>
        </a:p>
      </dgm:t>
    </dgm:pt>
  </dgm:ptLst>
  <dgm:cxnLst>
    <dgm:cxn modelId="{6CA33BD2-B6A5-4C8A-B4F0-0ACD35DAD272}" type="presOf" srcId="{1CF54EDB-0BC2-4FCD-A316-494DB0C3F73E}" destId="{4C1EE1E7-BDDA-436A-895A-13716D299268}" srcOrd="0" destOrd="0" presId="urn:microsoft.com/office/officeart/2005/8/layout/vList5"/>
    <dgm:cxn modelId="{C764EEC6-1CF5-497A-B369-14CAB080ED74}" type="presOf" srcId="{B9F23670-E0BB-4D2E-8A68-28BFFBC86891}" destId="{4C1EE1E7-BDDA-436A-895A-13716D299268}" srcOrd="0" destOrd="4" presId="urn:microsoft.com/office/officeart/2005/8/layout/vList5"/>
    <dgm:cxn modelId="{A2021FB4-CFD1-4B23-A6E0-F785AE08D48B}" type="presOf" srcId="{D9C2C406-2837-4682-B484-500FDEAC5184}" destId="{4C1EE1E7-BDDA-436A-895A-13716D299268}" srcOrd="0" destOrd="3" presId="urn:microsoft.com/office/officeart/2005/8/layout/vList5"/>
    <dgm:cxn modelId="{6D148844-62E1-4B1A-AA96-5AB9D3AFFD23}" srcId="{270A12AF-8684-495F-B3FD-8C883FED5D6A}" destId="{D9C2C406-2837-4682-B484-500FDEAC5184}" srcOrd="0" destOrd="0" parTransId="{069FD362-068D-4E4C-8E75-0504018563E0}" sibTransId="{0F854164-B259-47DF-A649-818A82435C09}"/>
    <dgm:cxn modelId="{5C6B0800-EBD7-4BCC-819A-10075C3FA332}" type="presOf" srcId="{10E7000B-98E1-4F20-B77D-24E8F0ED3BF6}" destId="{5FE84767-9884-4C48-A9AA-0AB24D8C1485}" srcOrd="0" destOrd="0" presId="urn:microsoft.com/office/officeart/2005/8/layout/vList5"/>
    <dgm:cxn modelId="{5BADE82B-A742-4A61-B50F-CAB43064D71D}" type="presOf" srcId="{E8FEF65A-8324-47B4-BFAA-3D618EE944F3}" destId="{4C1EE1E7-BDDA-436A-895A-13716D299268}" srcOrd="0" destOrd="1" presId="urn:microsoft.com/office/officeart/2005/8/layout/vList5"/>
    <dgm:cxn modelId="{38804D6B-A030-4313-9F75-4F0755708DB6}" srcId="{10E7000B-98E1-4F20-B77D-24E8F0ED3BF6}" destId="{1CF54EDB-0BC2-4FCD-A316-494DB0C3F73E}" srcOrd="0" destOrd="0" parTransId="{D77B8F3D-83A2-4E8C-8977-AC581EF45426}" sibTransId="{3780FC32-0E68-403D-A049-F31771502DB7}"/>
    <dgm:cxn modelId="{A24F73D7-2FB7-49AC-ABC0-F1E4E8E62419}" type="presOf" srcId="{99A4A8A4-B348-43EF-B1C1-2599058724AD}" destId="{9A1D037D-A33F-4145-A41B-05B60130AE43}" srcOrd="0" destOrd="0" presId="urn:microsoft.com/office/officeart/2005/8/layout/vList5"/>
    <dgm:cxn modelId="{657E9097-D6ED-44CF-9E3E-E858836930E2}" srcId="{10E7000B-98E1-4F20-B77D-24E8F0ED3BF6}" destId="{270A12AF-8684-495F-B3FD-8C883FED5D6A}" srcOrd="2" destOrd="0" parTransId="{8CAD0310-57D2-456A-BC15-00709B8EB1AC}" sibTransId="{D2C5F156-FDFD-47E1-BFA8-5BABEC23F413}"/>
    <dgm:cxn modelId="{5CF6B649-E792-4AD1-A021-64E7B669B03E}" srcId="{99A4A8A4-B348-43EF-B1C1-2599058724AD}" destId="{10E7000B-98E1-4F20-B77D-24E8F0ED3BF6}" srcOrd="0" destOrd="0" parTransId="{219A97F3-40E7-48EC-B5EF-BED8E3A0EF5A}" sibTransId="{B5707113-4226-4EDA-AD80-D25A44EFE159}"/>
    <dgm:cxn modelId="{3BE3BD1D-D156-4D35-8332-62ADC38CC1D3}" srcId="{10E7000B-98E1-4F20-B77D-24E8F0ED3BF6}" destId="{E8FEF65A-8324-47B4-BFAA-3D618EE944F3}" srcOrd="1" destOrd="0" parTransId="{4EB9921D-3D89-437D-BC79-90BBE986B716}" sibTransId="{234E9049-5C0F-4101-8873-18002D4553F9}"/>
    <dgm:cxn modelId="{F26782DF-99A3-4259-B1A9-572EB02A7A3D}" srcId="{270A12AF-8684-495F-B3FD-8C883FED5D6A}" destId="{B9F23670-E0BB-4D2E-8A68-28BFFBC86891}" srcOrd="1" destOrd="0" parTransId="{7ADD5678-EF3E-4D90-8B0B-A1FC0B98F160}" sibTransId="{D6969D79-EA0E-423D-AA93-0DD331E453D9}"/>
    <dgm:cxn modelId="{0A520663-C9C7-4B42-8C63-03149638ABC3}" type="presOf" srcId="{270A12AF-8684-495F-B3FD-8C883FED5D6A}" destId="{4C1EE1E7-BDDA-436A-895A-13716D299268}" srcOrd="0" destOrd="2" presId="urn:microsoft.com/office/officeart/2005/8/layout/vList5"/>
    <dgm:cxn modelId="{82998E2A-FF7F-420F-A4D5-2A2421365480}" type="presParOf" srcId="{9A1D037D-A33F-4145-A41B-05B60130AE43}" destId="{31894BA7-9071-450E-B86B-C0DD4B884CB5}" srcOrd="0" destOrd="0" presId="urn:microsoft.com/office/officeart/2005/8/layout/vList5"/>
    <dgm:cxn modelId="{4E61B63E-5423-4B9C-9063-A091AE22441C}" type="presParOf" srcId="{31894BA7-9071-450E-B86B-C0DD4B884CB5}" destId="{5FE84767-9884-4C48-A9AA-0AB24D8C1485}" srcOrd="0" destOrd="0" presId="urn:microsoft.com/office/officeart/2005/8/layout/vList5"/>
    <dgm:cxn modelId="{0C412D4B-4DEF-49AF-B4E6-4EC3A857ECAA}" type="presParOf" srcId="{31894BA7-9071-450E-B86B-C0DD4B884CB5}" destId="{4C1EE1E7-BDDA-436A-895A-13716D29926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462BAD-4A80-4607-94A0-2206EE1794CE}" type="doc">
      <dgm:prSet loTypeId="urn:microsoft.com/office/officeart/2005/8/layout/vList5" loCatId="list" qsTypeId="urn:microsoft.com/office/officeart/2005/8/quickstyle/3d3" qsCatId="3D" csTypeId="urn:microsoft.com/office/officeart/2005/8/colors/accent4_2" csCatId="accent4" phldr="1"/>
      <dgm:spPr/>
      <dgm:t>
        <a:bodyPr/>
        <a:lstStyle/>
        <a:p>
          <a:endParaRPr lang="en-US"/>
        </a:p>
      </dgm:t>
    </dgm:pt>
    <dgm:pt modelId="{5074D4E2-BCEC-41B8-872B-24CA26409A36}">
      <dgm:prSet phldrT="[Text]" custT="1"/>
      <dgm:spPr/>
      <dgm:t>
        <a:bodyPr/>
        <a:lstStyle/>
        <a:p>
          <a:r>
            <a:rPr lang="en-US" sz="3000" dirty="0" smtClean="0">
              <a:latin typeface="Arial" pitchFamily="34" charset="0"/>
              <a:cs typeface="Arial" pitchFamily="34" charset="0"/>
            </a:rPr>
            <a:t>The Hawthorne Studies</a:t>
          </a:r>
          <a:endParaRPr lang="en-US" sz="3000" dirty="0">
            <a:latin typeface="Arial" pitchFamily="34" charset="0"/>
            <a:cs typeface="Arial" pitchFamily="34" charset="0"/>
          </a:endParaRPr>
        </a:p>
      </dgm:t>
    </dgm:pt>
    <dgm:pt modelId="{F335ACDB-F394-40E9-9381-CF7DDD3755BB}" type="parTrans" cxnId="{54E99090-975A-4395-98F6-F138A00AEC37}">
      <dgm:prSet/>
      <dgm:spPr/>
      <dgm:t>
        <a:bodyPr/>
        <a:lstStyle/>
        <a:p>
          <a:endParaRPr lang="en-US">
            <a:latin typeface="Arial" pitchFamily="34" charset="0"/>
            <a:cs typeface="Arial" pitchFamily="34" charset="0"/>
          </a:endParaRPr>
        </a:p>
      </dgm:t>
    </dgm:pt>
    <dgm:pt modelId="{3BDFDF03-B049-4DEB-BAEA-C4DBD2DA5262}" type="sibTrans" cxnId="{54E99090-975A-4395-98F6-F138A00AEC37}">
      <dgm:prSet/>
      <dgm:spPr/>
      <dgm:t>
        <a:bodyPr/>
        <a:lstStyle/>
        <a:p>
          <a:endParaRPr lang="en-US">
            <a:latin typeface="Arial" pitchFamily="34" charset="0"/>
            <a:cs typeface="Arial" pitchFamily="34" charset="0"/>
          </a:endParaRPr>
        </a:p>
      </dgm:t>
    </dgm:pt>
    <dgm:pt modelId="{9D71E23C-C01A-444A-8C41-2B587DA3E013}">
      <dgm:prSet phldrT="[Text]"/>
      <dgm:spPr/>
      <dgm:t>
        <a:bodyPr/>
        <a:lstStyle/>
        <a:p>
          <a:pPr>
            <a:lnSpc>
              <a:spcPct val="100000"/>
            </a:lnSpc>
            <a:spcBef>
              <a:spcPts val="1000"/>
            </a:spcBef>
          </a:pPr>
          <a:r>
            <a:rPr lang="en-US" dirty="0" smtClean="0">
              <a:latin typeface="Arial" pitchFamily="34" charset="0"/>
              <a:cs typeface="Arial" pitchFamily="34" charset="0"/>
            </a:rPr>
            <a:t>1924-1932 at the Hawthorne Works Plant</a:t>
          </a:r>
          <a:endParaRPr lang="en-US" dirty="0">
            <a:latin typeface="Arial" pitchFamily="34" charset="0"/>
            <a:cs typeface="Arial" pitchFamily="34" charset="0"/>
          </a:endParaRPr>
        </a:p>
      </dgm:t>
    </dgm:pt>
    <dgm:pt modelId="{D11DFD93-45C4-4056-89EE-218A1D007396}" type="parTrans" cxnId="{8A35EB0E-68D7-4CD3-BFED-62DB584823D4}">
      <dgm:prSet/>
      <dgm:spPr/>
      <dgm:t>
        <a:bodyPr/>
        <a:lstStyle/>
        <a:p>
          <a:endParaRPr lang="en-US">
            <a:latin typeface="Arial" pitchFamily="34" charset="0"/>
            <a:cs typeface="Arial" pitchFamily="34" charset="0"/>
          </a:endParaRPr>
        </a:p>
      </dgm:t>
    </dgm:pt>
    <dgm:pt modelId="{AA8FA83D-C82C-40AB-BB09-A28375C7591C}" type="sibTrans" cxnId="{8A35EB0E-68D7-4CD3-BFED-62DB584823D4}">
      <dgm:prSet/>
      <dgm:spPr/>
      <dgm:t>
        <a:bodyPr/>
        <a:lstStyle/>
        <a:p>
          <a:endParaRPr lang="en-US">
            <a:latin typeface="Arial" pitchFamily="34" charset="0"/>
            <a:cs typeface="Arial" pitchFamily="34" charset="0"/>
          </a:endParaRPr>
        </a:p>
      </dgm:t>
    </dgm:pt>
    <dgm:pt modelId="{622CF0A3-542F-459C-A3F1-794024BF274A}">
      <dgm:prSet phldrT="[Text]"/>
      <dgm:spPr/>
      <dgm:t>
        <a:bodyPr/>
        <a:lstStyle/>
        <a:p>
          <a:pPr>
            <a:lnSpc>
              <a:spcPct val="100000"/>
            </a:lnSpc>
            <a:spcBef>
              <a:spcPts val="1000"/>
            </a:spcBef>
          </a:pPr>
          <a:r>
            <a:rPr lang="en-US" dirty="0" smtClean="0">
              <a:latin typeface="Arial" pitchFamily="34" charset="0"/>
              <a:cs typeface="Arial" pitchFamily="34" charset="0"/>
            </a:rPr>
            <a:t>Elton Mayo:</a:t>
          </a:r>
          <a:endParaRPr lang="en-US" dirty="0">
            <a:latin typeface="Arial" pitchFamily="34" charset="0"/>
            <a:cs typeface="Arial" pitchFamily="34" charset="0"/>
          </a:endParaRPr>
        </a:p>
      </dgm:t>
    </dgm:pt>
    <dgm:pt modelId="{7E1D5B7B-DE6A-41D2-BFD7-26B57B9192AD}" type="parTrans" cxnId="{0C82B49B-EE02-4A4A-A540-235AEA9F8FB9}">
      <dgm:prSet/>
      <dgm:spPr/>
      <dgm:t>
        <a:bodyPr/>
        <a:lstStyle/>
        <a:p>
          <a:endParaRPr lang="en-US"/>
        </a:p>
      </dgm:t>
    </dgm:pt>
    <dgm:pt modelId="{8B33DD53-B5A0-49B9-A5B2-D69D25F043A3}" type="sibTrans" cxnId="{0C82B49B-EE02-4A4A-A540-235AEA9F8FB9}">
      <dgm:prSet/>
      <dgm:spPr/>
      <dgm:t>
        <a:bodyPr/>
        <a:lstStyle/>
        <a:p>
          <a:endParaRPr lang="en-US"/>
        </a:p>
      </dgm:t>
    </dgm:pt>
    <dgm:pt modelId="{DFDD11FB-237D-4F55-ADDD-6B153CD1BF92}">
      <dgm:prSet phldrT="[Text]"/>
      <dgm:spPr/>
      <dgm:t>
        <a:bodyPr/>
        <a:lstStyle/>
        <a:p>
          <a:pPr>
            <a:lnSpc>
              <a:spcPct val="100000"/>
            </a:lnSpc>
            <a:spcBef>
              <a:spcPts val="1000"/>
            </a:spcBef>
          </a:pPr>
          <a:r>
            <a:rPr lang="en-US" dirty="0" smtClean="0">
              <a:latin typeface="Arial" pitchFamily="34" charset="0"/>
              <a:cs typeface="Arial" pitchFamily="34" charset="0"/>
            </a:rPr>
            <a:t>Postulated that physical conditions in workplace stimulate productivity</a:t>
          </a:r>
          <a:endParaRPr lang="en-US" dirty="0">
            <a:latin typeface="Arial" pitchFamily="34" charset="0"/>
            <a:cs typeface="Arial" pitchFamily="34" charset="0"/>
          </a:endParaRPr>
        </a:p>
      </dgm:t>
    </dgm:pt>
    <dgm:pt modelId="{395246E4-A82E-4EB4-86B6-C52A138E11D3}" type="parTrans" cxnId="{98B57750-6FF5-4E3F-9E96-8A783BE4FA41}">
      <dgm:prSet/>
      <dgm:spPr/>
      <dgm:t>
        <a:bodyPr/>
        <a:lstStyle/>
        <a:p>
          <a:endParaRPr lang="en-US"/>
        </a:p>
      </dgm:t>
    </dgm:pt>
    <dgm:pt modelId="{01CE4D7C-98B8-411A-8E8A-8B6FFB435B70}" type="sibTrans" cxnId="{98B57750-6FF5-4E3F-9E96-8A783BE4FA41}">
      <dgm:prSet/>
      <dgm:spPr/>
      <dgm:t>
        <a:bodyPr/>
        <a:lstStyle/>
        <a:p>
          <a:endParaRPr lang="en-US"/>
        </a:p>
      </dgm:t>
    </dgm:pt>
    <dgm:pt modelId="{8DFE9447-FD48-4019-8A62-35A0538E11EC}">
      <dgm:prSet phldrT="[Text]"/>
      <dgm:spPr/>
      <dgm:t>
        <a:bodyPr/>
        <a:lstStyle/>
        <a:p>
          <a:pPr>
            <a:lnSpc>
              <a:spcPct val="100000"/>
            </a:lnSpc>
            <a:spcBef>
              <a:spcPts val="1000"/>
            </a:spcBef>
          </a:pPr>
          <a:r>
            <a:rPr lang="en-US" dirty="0" smtClean="0">
              <a:latin typeface="Arial" pitchFamily="34" charset="0"/>
              <a:cs typeface="Arial" pitchFamily="34" charset="0"/>
            </a:rPr>
            <a:t>Productivity increased regardless of the physical conditions (the Hawthorne effect)</a:t>
          </a:r>
          <a:endParaRPr lang="en-US" dirty="0">
            <a:latin typeface="Arial" pitchFamily="34" charset="0"/>
            <a:cs typeface="Arial" pitchFamily="34" charset="0"/>
          </a:endParaRPr>
        </a:p>
      </dgm:t>
    </dgm:pt>
    <dgm:pt modelId="{CE019FD9-7747-48B5-8F43-E66CF91394A1}" type="parTrans" cxnId="{DEF3920A-C260-4891-BF79-B9B4B71D1A0D}">
      <dgm:prSet/>
      <dgm:spPr/>
      <dgm:t>
        <a:bodyPr/>
        <a:lstStyle/>
        <a:p>
          <a:endParaRPr lang="en-US"/>
        </a:p>
      </dgm:t>
    </dgm:pt>
    <dgm:pt modelId="{4A1704C1-3CFB-4473-AFDE-1D75BB8DE05B}" type="sibTrans" cxnId="{DEF3920A-C260-4891-BF79-B9B4B71D1A0D}">
      <dgm:prSet/>
      <dgm:spPr/>
      <dgm:t>
        <a:bodyPr/>
        <a:lstStyle/>
        <a:p>
          <a:endParaRPr lang="en-US"/>
        </a:p>
      </dgm:t>
    </dgm:pt>
    <dgm:pt modelId="{1A12C742-B9FC-49F8-AFA3-FAACF7B61BE3}">
      <dgm:prSet phldrT="[Text]"/>
      <dgm:spPr/>
      <dgm:t>
        <a:bodyPr/>
        <a:lstStyle/>
        <a:p>
          <a:pPr>
            <a:lnSpc>
              <a:spcPct val="100000"/>
            </a:lnSpc>
            <a:spcBef>
              <a:spcPts val="1000"/>
            </a:spcBef>
          </a:pPr>
          <a:r>
            <a:rPr lang="en-US" dirty="0" smtClean="0">
              <a:latin typeface="Arial" pitchFamily="34" charset="0"/>
              <a:cs typeface="Arial" pitchFamily="34" charset="0"/>
            </a:rPr>
            <a:t>Findings show that social and psychological factors could significantly affect productivity and morale</a:t>
          </a:r>
          <a:endParaRPr lang="en-US" dirty="0">
            <a:latin typeface="Arial" pitchFamily="34" charset="0"/>
            <a:cs typeface="Arial" pitchFamily="34" charset="0"/>
          </a:endParaRPr>
        </a:p>
      </dgm:t>
    </dgm:pt>
    <dgm:pt modelId="{94598338-C1A3-42FC-81BA-829EC8104AB9}" type="parTrans" cxnId="{EC7FD0AB-E5B4-4819-8FB9-0C6BC0866B91}">
      <dgm:prSet/>
      <dgm:spPr/>
      <dgm:t>
        <a:bodyPr/>
        <a:lstStyle/>
        <a:p>
          <a:endParaRPr lang="en-US"/>
        </a:p>
      </dgm:t>
    </dgm:pt>
    <dgm:pt modelId="{14D82E04-B8A2-413C-96AF-A50054C87EC4}" type="sibTrans" cxnId="{EC7FD0AB-E5B4-4819-8FB9-0C6BC0866B91}">
      <dgm:prSet/>
      <dgm:spPr/>
      <dgm:t>
        <a:bodyPr/>
        <a:lstStyle/>
        <a:p>
          <a:endParaRPr lang="en-US"/>
        </a:p>
      </dgm:t>
    </dgm:pt>
    <dgm:pt modelId="{79189E54-C40B-4AA5-98E5-DF903DC13C11}">
      <dgm:prSet phldrT="[Text]"/>
      <dgm:spPr/>
      <dgm:t>
        <a:bodyPr/>
        <a:lstStyle/>
        <a:p>
          <a:pPr>
            <a:lnSpc>
              <a:spcPct val="100000"/>
            </a:lnSpc>
            <a:spcBef>
              <a:spcPts val="1000"/>
            </a:spcBef>
          </a:pPr>
          <a:r>
            <a:rPr lang="en-US" dirty="0" smtClean="0">
              <a:latin typeface="Arial" pitchFamily="34" charset="0"/>
              <a:cs typeface="Arial" pitchFamily="34" charset="0"/>
            </a:rPr>
            <a:t>Marks beginning of concern for human relations in the workplace</a:t>
          </a:r>
          <a:endParaRPr lang="en-US" dirty="0">
            <a:latin typeface="Arial" pitchFamily="34" charset="0"/>
            <a:cs typeface="Arial" pitchFamily="34" charset="0"/>
          </a:endParaRPr>
        </a:p>
      </dgm:t>
    </dgm:pt>
    <dgm:pt modelId="{6248F3FA-4E54-4147-B4FD-521B51B8354F}" type="parTrans" cxnId="{B6648E8D-2B47-44B5-9CD0-B355E85872EB}">
      <dgm:prSet/>
      <dgm:spPr/>
      <dgm:t>
        <a:bodyPr/>
        <a:lstStyle/>
        <a:p>
          <a:endParaRPr lang="en-US"/>
        </a:p>
      </dgm:t>
    </dgm:pt>
    <dgm:pt modelId="{02B0074C-F1D3-4C42-B714-FFF6F9B0B811}" type="sibTrans" cxnId="{B6648E8D-2B47-44B5-9CD0-B355E85872EB}">
      <dgm:prSet/>
      <dgm:spPr/>
      <dgm:t>
        <a:bodyPr/>
        <a:lstStyle/>
        <a:p>
          <a:endParaRPr lang="en-US"/>
        </a:p>
      </dgm:t>
    </dgm:pt>
    <dgm:pt modelId="{FF586C85-4689-43F2-80FC-8B0411983EC7}" type="pres">
      <dgm:prSet presAssocID="{91462BAD-4A80-4607-94A0-2206EE1794CE}" presName="Name0" presStyleCnt="0">
        <dgm:presLayoutVars>
          <dgm:dir/>
          <dgm:animLvl val="lvl"/>
          <dgm:resizeHandles val="exact"/>
        </dgm:presLayoutVars>
      </dgm:prSet>
      <dgm:spPr/>
      <dgm:t>
        <a:bodyPr/>
        <a:lstStyle/>
        <a:p>
          <a:endParaRPr lang="en-US"/>
        </a:p>
      </dgm:t>
    </dgm:pt>
    <dgm:pt modelId="{5910E845-D6B9-447F-BFE9-1BCFC3516B9B}" type="pres">
      <dgm:prSet presAssocID="{5074D4E2-BCEC-41B8-872B-24CA26409A36}" presName="linNode" presStyleCnt="0"/>
      <dgm:spPr/>
      <dgm:t>
        <a:bodyPr/>
        <a:lstStyle/>
        <a:p>
          <a:endParaRPr lang="en-US"/>
        </a:p>
      </dgm:t>
    </dgm:pt>
    <dgm:pt modelId="{06669F0C-A45E-4903-B61E-B57B8C78E1AE}" type="pres">
      <dgm:prSet presAssocID="{5074D4E2-BCEC-41B8-872B-24CA26409A36}" presName="parentText" presStyleLbl="node1" presStyleIdx="0" presStyleCnt="1">
        <dgm:presLayoutVars>
          <dgm:chMax val="1"/>
          <dgm:bulletEnabled val="1"/>
        </dgm:presLayoutVars>
      </dgm:prSet>
      <dgm:spPr/>
      <dgm:t>
        <a:bodyPr/>
        <a:lstStyle/>
        <a:p>
          <a:endParaRPr lang="en-US"/>
        </a:p>
      </dgm:t>
    </dgm:pt>
    <dgm:pt modelId="{E7154686-B1F3-4111-8053-00B09FB31FC3}" type="pres">
      <dgm:prSet presAssocID="{5074D4E2-BCEC-41B8-872B-24CA26409A36}" presName="descendantText" presStyleLbl="alignAccFollowNode1" presStyleIdx="0" presStyleCnt="1" custScaleY="114933">
        <dgm:presLayoutVars>
          <dgm:bulletEnabled val="1"/>
        </dgm:presLayoutVars>
      </dgm:prSet>
      <dgm:spPr/>
      <dgm:t>
        <a:bodyPr/>
        <a:lstStyle/>
        <a:p>
          <a:endParaRPr lang="en-US"/>
        </a:p>
      </dgm:t>
    </dgm:pt>
  </dgm:ptLst>
  <dgm:cxnLst>
    <dgm:cxn modelId="{0C82B49B-EE02-4A4A-A540-235AEA9F8FB9}" srcId="{5074D4E2-BCEC-41B8-872B-24CA26409A36}" destId="{622CF0A3-542F-459C-A3F1-794024BF274A}" srcOrd="2" destOrd="0" parTransId="{7E1D5B7B-DE6A-41D2-BFD7-26B57B9192AD}" sibTransId="{8B33DD53-B5A0-49B9-A5B2-D69D25F043A3}"/>
    <dgm:cxn modelId="{B6648E8D-2B47-44B5-9CD0-B355E85872EB}" srcId="{5074D4E2-BCEC-41B8-872B-24CA26409A36}" destId="{79189E54-C40B-4AA5-98E5-DF903DC13C11}" srcOrd="1" destOrd="0" parTransId="{6248F3FA-4E54-4147-B4FD-521B51B8354F}" sibTransId="{02B0074C-F1D3-4C42-B714-FFF6F9B0B811}"/>
    <dgm:cxn modelId="{FD5341C1-F0AE-4519-A3F1-5BC10B2A3C28}" type="presOf" srcId="{9D71E23C-C01A-444A-8C41-2B587DA3E013}" destId="{E7154686-B1F3-4111-8053-00B09FB31FC3}" srcOrd="0" destOrd="0" presId="urn:microsoft.com/office/officeart/2005/8/layout/vList5"/>
    <dgm:cxn modelId="{EC7FD0AB-E5B4-4819-8FB9-0C6BC0866B91}" srcId="{622CF0A3-542F-459C-A3F1-794024BF274A}" destId="{1A12C742-B9FC-49F8-AFA3-FAACF7B61BE3}" srcOrd="2" destOrd="0" parTransId="{94598338-C1A3-42FC-81BA-829EC8104AB9}" sibTransId="{14D82E04-B8A2-413C-96AF-A50054C87EC4}"/>
    <dgm:cxn modelId="{8F42286F-4BC6-47FF-B318-679FF2E714C4}" type="presOf" srcId="{8DFE9447-FD48-4019-8A62-35A0538E11EC}" destId="{E7154686-B1F3-4111-8053-00B09FB31FC3}" srcOrd="0" destOrd="4" presId="urn:microsoft.com/office/officeart/2005/8/layout/vList5"/>
    <dgm:cxn modelId="{6AB8B0BC-CBE4-4405-B9DC-2D9587C432F3}" type="presOf" srcId="{91462BAD-4A80-4607-94A0-2206EE1794CE}" destId="{FF586C85-4689-43F2-80FC-8B0411983EC7}" srcOrd="0" destOrd="0" presId="urn:microsoft.com/office/officeart/2005/8/layout/vList5"/>
    <dgm:cxn modelId="{8A35EB0E-68D7-4CD3-BFED-62DB584823D4}" srcId="{5074D4E2-BCEC-41B8-872B-24CA26409A36}" destId="{9D71E23C-C01A-444A-8C41-2B587DA3E013}" srcOrd="0" destOrd="0" parTransId="{D11DFD93-45C4-4056-89EE-218A1D007396}" sibTransId="{AA8FA83D-C82C-40AB-BB09-A28375C7591C}"/>
    <dgm:cxn modelId="{2B5D65F6-2469-42E0-8586-FCBFA85A19BB}" type="presOf" srcId="{5074D4E2-BCEC-41B8-872B-24CA26409A36}" destId="{06669F0C-A45E-4903-B61E-B57B8C78E1AE}" srcOrd="0" destOrd="0" presId="urn:microsoft.com/office/officeart/2005/8/layout/vList5"/>
    <dgm:cxn modelId="{54E99090-975A-4395-98F6-F138A00AEC37}" srcId="{91462BAD-4A80-4607-94A0-2206EE1794CE}" destId="{5074D4E2-BCEC-41B8-872B-24CA26409A36}" srcOrd="0" destOrd="0" parTransId="{F335ACDB-F394-40E9-9381-CF7DDD3755BB}" sibTransId="{3BDFDF03-B049-4DEB-BAEA-C4DBD2DA5262}"/>
    <dgm:cxn modelId="{05972233-4247-49E6-9678-1750064949CF}" type="presOf" srcId="{622CF0A3-542F-459C-A3F1-794024BF274A}" destId="{E7154686-B1F3-4111-8053-00B09FB31FC3}" srcOrd="0" destOrd="2" presId="urn:microsoft.com/office/officeart/2005/8/layout/vList5"/>
    <dgm:cxn modelId="{DEF3920A-C260-4891-BF79-B9B4B71D1A0D}" srcId="{622CF0A3-542F-459C-A3F1-794024BF274A}" destId="{8DFE9447-FD48-4019-8A62-35A0538E11EC}" srcOrd="1" destOrd="0" parTransId="{CE019FD9-7747-48B5-8F43-E66CF91394A1}" sibTransId="{4A1704C1-3CFB-4473-AFDE-1D75BB8DE05B}"/>
    <dgm:cxn modelId="{D50FB38E-C1CF-47A2-A5C9-1B67A36D49AF}" type="presOf" srcId="{1A12C742-B9FC-49F8-AFA3-FAACF7B61BE3}" destId="{E7154686-B1F3-4111-8053-00B09FB31FC3}" srcOrd="0" destOrd="5" presId="urn:microsoft.com/office/officeart/2005/8/layout/vList5"/>
    <dgm:cxn modelId="{98B57750-6FF5-4E3F-9E96-8A783BE4FA41}" srcId="{622CF0A3-542F-459C-A3F1-794024BF274A}" destId="{DFDD11FB-237D-4F55-ADDD-6B153CD1BF92}" srcOrd="0" destOrd="0" parTransId="{395246E4-A82E-4EB4-86B6-C52A138E11D3}" sibTransId="{01CE4D7C-98B8-411A-8E8A-8B6FFB435B70}"/>
    <dgm:cxn modelId="{77B4980F-778E-4FD2-9027-7B0B9F8BB458}" type="presOf" srcId="{DFDD11FB-237D-4F55-ADDD-6B153CD1BF92}" destId="{E7154686-B1F3-4111-8053-00B09FB31FC3}" srcOrd="0" destOrd="3" presId="urn:microsoft.com/office/officeart/2005/8/layout/vList5"/>
    <dgm:cxn modelId="{49F6B605-BD2F-43B4-9552-6893A51B1909}" type="presOf" srcId="{79189E54-C40B-4AA5-98E5-DF903DC13C11}" destId="{E7154686-B1F3-4111-8053-00B09FB31FC3}" srcOrd="0" destOrd="1" presId="urn:microsoft.com/office/officeart/2005/8/layout/vList5"/>
    <dgm:cxn modelId="{C58AE63D-83A4-4422-B962-CF52D096C7CE}" type="presParOf" srcId="{FF586C85-4689-43F2-80FC-8B0411983EC7}" destId="{5910E845-D6B9-447F-BFE9-1BCFC3516B9B}" srcOrd="0" destOrd="0" presId="urn:microsoft.com/office/officeart/2005/8/layout/vList5"/>
    <dgm:cxn modelId="{7C29C131-1D6E-452A-B76F-A63B397E23C4}" type="presParOf" srcId="{5910E845-D6B9-447F-BFE9-1BCFC3516B9B}" destId="{06669F0C-A45E-4903-B61E-B57B8C78E1AE}" srcOrd="0" destOrd="0" presId="urn:microsoft.com/office/officeart/2005/8/layout/vList5"/>
    <dgm:cxn modelId="{E5F7D08C-85E3-4D76-B52C-061912217B62}" type="presParOf" srcId="{5910E845-D6B9-447F-BFE9-1BCFC3516B9B}" destId="{E7154686-B1F3-4111-8053-00B09FB31FC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76D1D9-32ED-4C00-B316-C1E5D9A51F33}" type="doc">
      <dgm:prSet loTypeId="urn:microsoft.com/office/officeart/2005/8/layout/hList1" loCatId="list" qsTypeId="urn:microsoft.com/office/officeart/2005/8/quickstyle/3d1" qsCatId="3D" csTypeId="urn:microsoft.com/office/officeart/2005/8/colors/accent6_2" csCatId="accent6" phldr="1"/>
      <dgm:spPr/>
      <dgm:t>
        <a:bodyPr/>
        <a:lstStyle/>
        <a:p>
          <a:endParaRPr lang="en-US"/>
        </a:p>
      </dgm:t>
    </dgm:pt>
    <dgm:pt modelId="{723C88F8-7EF4-481F-84EE-C767C6F5271B}">
      <dgm:prSet phldrT="[Text]"/>
      <dgm:spPr/>
      <dgm:t>
        <a:bodyPr/>
        <a:lstStyle/>
        <a:p>
          <a:r>
            <a:rPr lang="en-US" dirty="0" smtClean="0">
              <a:latin typeface="Arial" pitchFamily="34" charset="0"/>
              <a:cs typeface="Arial" pitchFamily="34" charset="0"/>
            </a:rPr>
            <a:t>Maslow’s Hierarchy</a:t>
          </a:r>
          <a:endParaRPr lang="en-US" dirty="0">
            <a:latin typeface="Arial" pitchFamily="34" charset="0"/>
            <a:cs typeface="Arial" pitchFamily="34" charset="0"/>
          </a:endParaRPr>
        </a:p>
      </dgm:t>
    </dgm:pt>
    <dgm:pt modelId="{694CADF7-2CC5-43EC-98BA-AB387BD00216}" type="parTrans" cxnId="{50F608A0-9A96-49A4-9FED-E4E7BCE8BD8B}">
      <dgm:prSet/>
      <dgm:spPr/>
      <dgm:t>
        <a:bodyPr/>
        <a:lstStyle/>
        <a:p>
          <a:endParaRPr lang="en-US">
            <a:latin typeface="Arial" pitchFamily="34" charset="0"/>
            <a:cs typeface="Arial" pitchFamily="34" charset="0"/>
          </a:endParaRPr>
        </a:p>
      </dgm:t>
    </dgm:pt>
    <dgm:pt modelId="{48A6EEB7-0CDB-467F-80B9-20DA0B761492}" type="sibTrans" cxnId="{50F608A0-9A96-49A4-9FED-E4E7BCE8BD8B}">
      <dgm:prSet/>
      <dgm:spPr/>
      <dgm:t>
        <a:bodyPr/>
        <a:lstStyle/>
        <a:p>
          <a:endParaRPr lang="en-US">
            <a:latin typeface="Arial" pitchFamily="34" charset="0"/>
            <a:cs typeface="Arial" pitchFamily="34" charset="0"/>
          </a:endParaRPr>
        </a:p>
      </dgm:t>
    </dgm:pt>
    <dgm:pt modelId="{3B5DD0FC-D223-4E1D-B338-B5AEF9849BC9}">
      <dgm:prSet phldrT="[Text]"/>
      <dgm:spPr/>
      <dgm:t>
        <a:bodyPr/>
        <a:lstStyle/>
        <a:p>
          <a:r>
            <a:rPr lang="en-US" dirty="0" smtClean="0">
              <a:latin typeface="Arial" pitchFamily="34" charset="0"/>
              <a:cs typeface="Arial" pitchFamily="34" charset="0"/>
            </a:rPr>
            <a:t>A theory that arranges the five basic needs of people—physiological, security, social, esteem, and self-actualization—into the order in which people strive to satisfy them</a:t>
          </a:r>
          <a:endParaRPr lang="en-US" dirty="0">
            <a:latin typeface="Arial" pitchFamily="34" charset="0"/>
            <a:cs typeface="Arial" pitchFamily="34" charset="0"/>
          </a:endParaRPr>
        </a:p>
      </dgm:t>
    </dgm:pt>
    <dgm:pt modelId="{21EF07F0-40C4-4DD2-A6B9-5407B1058116}" type="parTrans" cxnId="{B968A6AA-3217-4AC3-BDE6-36880A9E13CF}">
      <dgm:prSet/>
      <dgm:spPr/>
      <dgm:t>
        <a:bodyPr/>
        <a:lstStyle/>
        <a:p>
          <a:endParaRPr lang="en-US">
            <a:latin typeface="Arial" pitchFamily="34" charset="0"/>
            <a:cs typeface="Arial" pitchFamily="34" charset="0"/>
          </a:endParaRPr>
        </a:p>
      </dgm:t>
    </dgm:pt>
    <dgm:pt modelId="{E9CB48C6-9689-4A66-8BDC-A2B8C25F48E1}" type="sibTrans" cxnId="{B968A6AA-3217-4AC3-BDE6-36880A9E13CF}">
      <dgm:prSet/>
      <dgm:spPr/>
      <dgm:t>
        <a:bodyPr/>
        <a:lstStyle/>
        <a:p>
          <a:endParaRPr lang="en-US">
            <a:latin typeface="Arial" pitchFamily="34" charset="0"/>
            <a:cs typeface="Arial" pitchFamily="34" charset="0"/>
          </a:endParaRPr>
        </a:p>
      </dgm:t>
    </dgm:pt>
    <dgm:pt modelId="{1D488699-F4A2-45A2-AF58-9DD7352768BF}" type="pres">
      <dgm:prSet presAssocID="{9576D1D9-32ED-4C00-B316-C1E5D9A51F33}" presName="Name0" presStyleCnt="0">
        <dgm:presLayoutVars>
          <dgm:dir/>
          <dgm:animLvl val="lvl"/>
          <dgm:resizeHandles val="exact"/>
        </dgm:presLayoutVars>
      </dgm:prSet>
      <dgm:spPr/>
      <dgm:t>
        <a:bodyPr/>
        <a:lstStyle/>
        <a:p>
          <a:endParaRPr lang="en-US"/>
        </a:p>
      </dgm:t>
    </dgm:pt>
    <dgm:pt modelId="{7851B726-B1A7-48DE-8080-E6580CD22104}" type="pres">
      <dgm:prSet presAssocID="{723C88F8-7EF4-481F-84EE-C767C6F5271B}" presName="composite" presStyleCnt="0"/>
      <dgm:spPr/>
      <dgm:t>
        <a:bodyPr/>
        <a:lstStyle/>
        <a:p>
          <a:endParaRPr lang="en-US"/>
        </a:p>
      </dgm:t>
    </dgm:pt>
    <dgm:pt modelId="{4434ECB6-A9DB-4CDB-9A60-F33AE45B435B}" type="pres">
      <dgm:prSet presAssocID="{723C88F8-7EF4-481F-84EE-C767C6F5271B}" presName="parTx" presStyleLbl="alignNode1" presStyleIdx="0" presStyleCnt="1" custLinFactNeighborY="-11847">
        <dgm:presLayoutVars>
          <dgm:chMax val="0"/>
          <dgm:chPref val="0"/>
          <dgm:bulletEnabled val="1"/>
        </dgm:presLayoutVars>
      </dgm:prSet>
      <dgm:spPr/>
      <dgm:t>
        <a:bodyPr/>
        <a:lstStyle/>
        <a:p>
          <a:endParaRPr lang="en-US"/>
        </a:p>
      </dgm:t>
    </dgm:pt>
    <dgm:pt modelId="{29B41523-6080-4C3F-AE91-FA901F5B99B5}" type="pres">
      <dgm:prSet presAssocID="{723C88F8-7EF4-481F-84EE-C767C6F5271B}" presName="desTx" presStyleLbl="alignAccFollowNode1" presStyleIdx="0" presStyleCnt="1">
        <dgm:presLayoutVars>
          <dgm:bulletEnabled val="1"/>
        </dgm:presLayoutVars>
      </dgm:prSet>
      <dgm:spPr/>
      <dgm:t>
        <a:bodyPr/>
        <a:lstStyle/>
        <a:p>
          <a:endParaRPr lang="en-US"/>
        </a:p>
      </dgm:t>
    </dgm:pt>
  </dgm:ptLst>
  <dgm:cxnLst>
    <dgm:cxn modelId="{50F608A0-9A96-49A4-9FED-E4E7BCE8BD8B}" srcId="{9576D1D9-32ED-4C00-B316-C1E5D9A51F33}" destId="{723C88F8-7EF4-481F-84EE-C767C6F5271B}" srcOrd="0" destOrd="0" parTransId="{694CADF7-2CC5-43EC-98BA-AB387BD00216}" sibTransId="{48A6EEB7-0CDB-467F-80B9-20DA0B761492}"/>
    <dgm:cxn modelId="{9B3B1D19-0353-4CA0-AAC8-F1F767484792}" type="presOf" srcId="{723C88F8-7EF4-481F-84EE-C767C6F5271B}" destId="{4434ECB6-A9DB-4CDB-9A60-F33AE45B435B}" srcOrd="0" destOrd="0" presId="urn:microsoft.com/office/officeart/2005/8/layout/hList1"/>
    <dgm:cxn modelId="{B968A6AA-3217-4AC3-BDE6-36880A9E13CF}" srcId="{723C88F8-7EF4-481F-84EE-C767C6F5271B}" destId="{3B5DD0FC-D223-4E1D-B338-B5AEF9849BC9}" srcOrd="0" destOrd="0" parTransId="{21EF07F0-40C4-4DD2-A6B9-5407B1058116}" sibTransId="{E9CB48C6-9689-4A66-8BDC-A2B8C25F48E1}"/>
    <dgm:cxn modelId="{A7CB1981-9F32-4CE0-8E17-AC3650380CE3}" type="presOf" srcId="{3B5DD0FC-D223-4E1D-B338-B5AEF9849BC9}" destId="{29B41523-6080-4C3F-AE91-FA901F5B99B5}" srcOrd="0" destOrd="0" presId="urn:microsoft.com/office/officeart/2005/8/layout/hList1"/>
    <dgm:cxn modelId="{7965A643-D0F2-4479-A286-8C7A16B05CEF}" type="presOf" srcId="{9576D1D9-32ED-4C00-B316-C1E5D9A51F33}" destId="{1D488699-F4A2-45A2-AF58-9DD7352768BF}" srcOrd="0" destOrd="0" presId="urn:microsoft.com/office/officeart/2005/8/layout/hList1"/>
    <dgm:cxn modelId="{1AD334E5-11B1-4ADE-AEC3-1FE7BE8CF5D1}" type="presParOf" srcId="{1D488699-F4A2-45A2-AF58-9DD7352768BF}" destId="{7851B726-B1A7-48DE-8080-E6580CD22104}" srcOrd="0" destOrd="0" presId="urn:microsoft.com/office/officeart/2005/8/layout/hList1"/>
    <dgm:cxn modelId="{7002F046-3AEF-4171-84E9-1DC91887B136}" type="presParOf" srcId="{7851B726-B1A7-48DE-8080-E6580CD22104}" destId="{4434ECB6-A9DB-4CDB-9A60-F33AE45B435B}" srcOrd="0" destOrd="0" presId="urn:microsoft.com/office/officeart/2005/8/layout/hList1"/>
    <dgm:cxn modelId="{CC16B8A0-BD72-49C0-99B2-F011D408FD97}" type="presParOf" srcId="{7851B726-B1A7-48DE-8080-E6580CD22104}" destId="{29B41523-6080-4C3F-AE91-FA901F5B99B5}"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0CECC8-54F9-4EC3-91F1-BF4673C4477F}" type="doc">
      <dgm:prSet loTypeId="urn:microsoft.com/office/officeart/2005/8/layout/vList2" loCatId="list" qsTypeId="urn:microsoft.com/office/officeart/2005/8/quickstyle/3d3" qsCatId="3D" csTypeId="urn:microsoft.com/office/officeart/2005/8/colors/colorful1#3" csCatId="colorful" phldr="1"/>
      <dgm:spPr/>
      <dgm:t>
        <a:bodyPr/>
        <a:lstStyle/>
        <a:p>
          <a:endParaRPr lang="en-US"/>
        </a:p>
      </dgm:t>
    </dgm:pt>
    <dgm:pt modelId="{90CDFD7D-0D63-4EB7-9E73-B80A1ACF5865}">
      <dgm:prSet phldrT="[Text]" custT="1"/>
      <dgm:spPr/>
      <dgm:t>
        <a:bodyPr/>
        <a:lstStyle/>
        <a:p>
          <a:pPr algn="ctr"/>
          <a:r>
            <a:rPr lang="en-US" sz="2300" dirty="0" smtClean="0">
              <a:latin typeface="Arial" pitchFamily="34" charset="0"/>
              <a:cs typeface="Arial" pitchFamily="34" charset="0"/>
            </a:rPr>
            <a:t>Security Needs</a:t>
          </a:r>
          <a:endParaRPr lang="en-US" sz="2300" dirty="0">
            <a:latin typeface="Arial" pitchFamily="34" charset="0"/>
            <a:cs typeface="Arial" pitchFamily="34" charset="0"/>
          </a:endParaRPr>
        </a:p>
      </dgm:t>
    </dgm:pt>
    <dgm:pt modelId="{2EE385AA-A554-40B4-8707-A555761FE83B}" type="parTrans" cxnId="{EEC1EF8E-DA4D-4FB3-B843-0CDF5112C07C}">
      <dgm:prSet/>
      <dgm:spPr/>
      <dgm:t>
        <a:bodyPr/>
        <a:lstStyle/>
        <a:p>
          <a:endParaRPr lang="en-US">
            <a:latin typeface="Arial" pitchFamily="34" charset="0"/>
            <a:cs typeface="Arial" pitchFamily="34" charset="0"/>
          </a:endParaRPr>
        </a:p>
      </dgm:t>
    </dgm:pt>
    <dgm:pt modelId="{C05169E2-F676-44C4-9E0A-75F3BB72A1C7}" type="sibTrans" cxnId="{EEC1EF8E-DA4D-4FB3-B843-0CDF5112C07C}">
      <dgm:prSet/>
      <dgm:spPr/>
      <dgm:t>
        <a:bodyPr/>
        <a:lstStyle/>
        <a:p>
          <a:endParaRPr lang="en-US">
            <a:latin typeface="Arial" pitchFamily="34" charset="0"/>
            <a:cs typeface="Arial" pitchFamily="34" charset="0"/>
          </a:endParaRPr>
        </a:p>
      </dgm:t>
    </dgm:pt>
    <dgm:pt modelId="{37E5C1F0-93D4-4AC5-B58A-492AB8925A36}">
      <dgm:prSet phldrT="[Text]" custT="1"/>
      <dgm:spPr/>
      <dgm:t>
        <a:bodyPr/>
        <a:lstStyle/>
        <a:p>
          <a:pPr algn="ctr"/>
          <a:r>
            <a:rPr lang="en-US" sz="2300" dirty="0" smtClean="0">
              <a:latin typeface="Arial" pitchFamily="34" charset="0"/>
              <a:cs typeface="Arial" pitchFamily="34" charset="0"/>
            </a:rPr>
            <a:t>Social Needs</a:t>
          </a:r>
          <a:endParaRPr lang="en-US" sz="2300" dirty="0">
            <a:latin typeface="Arial" pitchFamily="34" charset="0"/>
            <a:cs typeface="Arial" pitchFamily="34" charset="0"/>
          </a:endParaRPr>
        </a:p>
      </dgm:t>
    </dgm:pt>
    <dgm:pt modelId="{F88AF047-9E72-494B-9309-03D74B6F4C9A}" type="parTrans" cxnId="{0A116FDD-3DBA-40CD-912C-42944D2A63BB}">
      <dgm:prSet/>
      <dgm:spPr/>
      <dgm:t>
        <a:bodyPr/>
        <a:lstStyle/>
        <a:p>
          <a:endParaRPr lang="en-US">
            <a:latin typeface="Arial" pitchFamily="34" charset="0"/>
            <a:cs typeface="Arial" pitchFamily="34" charset="0"/>
          </a:endParaRPr>
        </a:p>
      </dgm:t>
    </dgm:pt>
    <dgm:pt modelId="{0AB0E5B5-5BC0-4CC0-8EF2-84108F17087C}" type="sibTrans" cxnId="{0A116FDD-3DBA-40CD-912C-42944D2A63BB}">
      <dgm:prSet/>
      <dgm:spPr/>
      <dgm:t>
        <a:bodyPr/>
        <a:lstStyle/>
        <a:p>
          <a:endParaRPr lang="en-US">
            <a:latin typeface="Arial" pitchFamily="34" charset="0"/>
            <a:cs typeface="Arial" pitchFamily="34" charset="0"/>
          </a:endParaRPr>
        </a:p>
      </dgm:t>
    </dgm:pt>
    <dgm:pt modelId="{3A11286B-934F-402D-85E6-39288B20E558}">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2100" dirty="0" smtClean="0">
              <a:latin typeface="Arial" pitchFamily="34" charset="0"/>
              <a:ea typeface="ヒラギノ角ゴ ProN W3"/>
              <a:cs typeface="Arial" pitchFamily="34" charset="0"/>
              <a:sym typeface="Gill Sans"/>
            </a:rPr>
            <a:t>The need for love, companionship, and friendship—the desire for acceptance by others</a:t>
          </a:r>
          <a:endParaRPr lang="en-US" sz="2100" dirty="0">
            <a:latin typeface="Arial" pitchFamily="34" charset="0"/>
            <a:cs typeface="Arial" pitchFamily="34" charset="0"/>
          </a:endParaRPr>
        </a:p>
      </dgm:t>
    </dgm:pt>
    <dgm:pt modelId="{34C2E901-A99C-433A-9975-6CECEFC4BFDE}" type="parTrans" cxnId="{F366487B-5709-40A6-BFE2-3ECC579C2142}">
      <dgm:prSet/>
      <dgm:spPr/>
      <dgm:t>
        <a:bodyPr/>
        <a:lstStyle/>
        <a:p>
          <a:endParaRPr lang="en-US">
            <a:latin typeface="Arial" pitchFamily="34" charset="0"/>
            <a:cs typeface="Arial" pitchFamily="34" charset="0"/>
          </a:endParaRPr>
        </a:p>
      </dgm:t>
    </dgm:pt>
    <dgm:pt modelId="{EEC43CD1-487A-40F4-BCCA-1E9E08D9E245}" type="sibTrans" cxnId="{F366487B-5709-40A6-BFE2-3ECC579C2142}">
      <dgm:prSet/>
      <dgm:spPr/>
      <dgm:t>
        <a:bodyPr/>
        <a:lstStyle/>
        <a:p>
          <a:endParaRPr lang="en-US">
            <a:latin typeface="Arial" pitchFamily="34" charset="0"/>
            <a:cs typeface="Arial" pitchFamily="34" charset="0"/>
          </a:endParaRPr>
        </a:p>
      </dgm:t>
    </dgm:pt>
    <dgm:pt modelId="{FE45905F-63F9-4737-AAA3-EF2DC0E758FD}">
      <dgm:prSet phldrT="[Text]" custT="1">
        <dgm:style>
          <a:lnRef idx="2">
            <a:schemeClr val="accent2"/>
          </a:lnRef>
          <a:fillRef idx="1">
            <a:schemeClr val="lt1"/>
          </a:fillRef>
          <a:effectRef idx="0">
            <a:schemeClr val="accent2"/>
          </a:effectRef>
          <a:fontRef idx="minor">
            <a:schemeClr val="dk1"/>
          </a:fontRef>
        </dgm:style>
      </dgm:prSet>
      <dgm:spPr>
        <a:ln>
          <a:solidFill>
            <a:srgbClr val="92D050"/>
          </a:solidFill>
        </a:ln>
      </dgm:spPr>
      <dgm:t>
        <a:bodyPr/>
        <a:lstStyle/>
        <a:p>
          <a:r>
            <a:rPr lang="en-US" sz="2100" dirty="0" smtClean="0">
              <a:latin typeface="Arial" pitchFamily="34" charset="0"/>
              <a:cs typeface="Arial" pitchFamily="34" charset="0"/>
            </a:rPr>
            <a:t>The need to protect oneself from physical and economic harm</a:t>
          </a:r>
          <a:endParaRPr lang="en-US" sz="2100" dirty="0">
            <a:latin typeface="Arial" pitchFamily="34" charset="0"/>
            <a:cs typeface="Arial" pitchFamily="34" charset="0"/>
          </a:endParaRPr>
        </a:p>
      </dgm:t>
    </dgm:pt>
    <dgm:pt modelId="{6C2FBC98-227A-46FE-B29A-A7EFDA66464E}" type="parTrans" cxnId="{D205B0BB-F223-4FE5-B096-5593FB1FD6D7}">
      <dgm:prSet/>
      <dgm:spPr/>
      <dgm:t>
        <a:bodyPr/>
        <a:lstStyle/>
        <a:p>
          <a:endParaRPr lang="en-US"/>
        </a:p>
      </dgm:t>
    </dgm:pt>
    <dgm:pt modelId="{E0AA1F80-34E0-4318-B078-11420593081F}" type="sibTrans" cxnId="{D205B0BB-F223-4FE5-B096-5593FB1FD6D7}">
      <dgm:prSet/>
      <dgm:spPr/>
      <dgm:t>
        <a:bodyPr/>
        <a:lstStyle/>
        <a:p>
          <a:endParaRPr lang="en-US"/>
        </a:p>
      </dgm:t>
    </dgm:pt>
    <dgm:pt modelId="{8FB6A5C4-00C2-4CF2-B72A-62A5A3D7FDE5}">
      <dgm:prSet phldrT="[Text]" custT="1"/>
      <dgm:spPr/>
      <dgm:t>
        <a:bodyPr/>
        <a:lstStyle/>
        <a:p>
          <a:pPr algn="ctr"/>
          <a:r>
            <a:rPr lang="en-US" sz="2300" dirty="0" smtClean="0">
              <a:latin typeface="Arial" pitchFamily="34" charset="0"/>
              <a:cs typeface="Arial" pitchFamily="34" charset="0"/>
            </a:rPr>
            <a:t>Esteem Needs</a:t>
          </a:r>
          <a:endParaRPr lang="en-US" sz="2300" dirty="0">
            <a:latin typeface="Arial" pitchFamily="34" charset="0"/>
            <a:cs typeface="Arial" pitchFamily="34" charset="0"/>
          </a:endParaRPr>
        </a:p>
      </dgm:t>
    </dgm:pt>
    <dgm:pt modelId="{B229875F-3860-4948-92C3-D41182B06DBE}" type="parTrans" cxnId="{275611CA-F19B-4B13-B896-8BCC2603C66E}">
      <dgm:prSet/>
      <dgm:spPr/>
      <dgm:t>
        <a:bodyPr/>
        <a:lstStyle/>
        <a:p>
          <a:endParaRPr lang="en-US"/>
        </a:p>
      </dgm:t>
    </dgm:pt>
    <dgm:pt modelId="{503469CA-B9FA-4D0D-929E-9BCE4B34BCC2}" type="sibTrans" cxnId="{275611CA-F19B-4B13-B896-8BCC2603C66E}">
      <dgm:prSet/>
      <dgm:spPr/>
      <dgm:t>
        <a:bodyPr/>
        <a:lstStyle/>
        <a:p>
          <a:endParaRPr lang="en-US"/>
        </a:p>
      </dgm:t>
    </dgm:pt>
    <dgm:pt modelId="{30BAD725-1702-49AF-85F1-3F0E2C1ABB64}">
      <dgm:prSet phldrT="[Text]" custT="1">
        <dgm:style>
          <a:lnRef idx="2">
            <a:schemeClr val="accent4"/>
          </a:lnRef>
          <a:fillRef idx="1">
            <a:schemeClr val="lt1"/>
          </a:fillRef>
          <a:effectRef idx="0">
            <a:schemeClr val="accent4"/>
          </a:effectRef>
          <a:fontRef idx="minor">
            <a:schemeClr val="dk1"/>
          </a:fontRef>
        </dgm:style>
      </dgm:prSet>
      <dgm:spPr>
        <a:solidFill>
          <a:schemeClr val="bg1"/>
        </a:solidFill>
        <a:ln>
          <a:solidFill>
            <a:srgbClr val="00B0F0"/>
          </a:solidFill>
        </a:ln>
      </dgm:spPr>
      <dgm:t>
        <a:bodyPr/>
        <a:lstStyle/>
        <a:p>
          <a:r>
            <a:rPr lang="en-US" sz="2100" dirty="0" smtClean="0">
              <a:latin typeface="Arial" pitchFamily="34" charset="0"/>
              <a:cs typeface="Arial" pitchFamily="34" charset="0"/>
            </a:rPr>
            <a:t>The need for respect—both self-respect and respect from others</a:t>
          </a:r>
          <a:endParaRPr lang="en-US" sz="2100" dirty="0">
            <a:latin typeface="Arial" pitchFamily="34" charset="0"/>
            <a:cs typeface="Arial" pitchFamily="34" charset="0"/>
          </a:endParaRPr>
        </a:p>
      </dgm:t>
    </dgm:pt>
    <dgm:pt modelId="{497E8B83-A815-45FB-AB68-9C104157FDAE}" type="parTrans" cxnId="{319E2994-7096-4C96-92B4-9DC32ECC0056}">
      <dgm:prSet/>
      <dgm:spPr/>
      <dgm:t>
        <a:bodyPr/>
        <a:lstStyle/>
        <a:p>
          <a:endParaRPr lang="en-US"/>
        </a:p>
      </dgm:t>
    </dgm:pt>
    <dgm:pt modelId="{0A8C0FCE-1BE9-4D91-9CCA-415C8CF2A9B1}" type="sibTrans" cxnId="{319E2994-7096-4C96-92B4-9DC32ECC0056}">
      <dgm:prSet/>
      <dgm:spPr/>
      <dgm:t>
        <a:bodyPr/>
        <a:lstStyle/>
        <a:p>
          <a:endParaRPr lang="en-US"/>
        </a:p>
      </dgm:t>
    </dgm:pt>
    <dgm:pt modelId="{CEAA5B96-9314-43C9-9377-23288DF3A360}">
      <dgm:prSet phldrT="[Text]" custT="1"/>
      <dgm:spPr/>
      <dgm:t>
        <a:bodyPr/>
        <a:lstStyle/>
        <a:p>
          <a:pPr algn="ctr"/>
          <a:r>
            <a:rPr lang="en-US" sz="2300" dirty="0" smtClean="0">
              <a:latin typeface="Arial" pitchFamily="34" charset="0"/>
              <a:cs typeface="Arial" pitchFamily="34" charset="0"/>
            </a:rPr>
            <a:t>Self-Actualization Needs</a:t>
          </a:r>
          <a:endParaRPr lang="en-US" sz="2300" dirty="0">
            <a:latin typeface="Arial" pitchFamily="34" charset="0"/>
            <a:cs typeface="Arial" pitchFamily="34" charset="0"/>
          </a:endParaRPr>
        </a:p>
      </dgm:t>
    </dgm:pt>
    <dgm:pt modelId="{2561C152-46C0-48FF-B79D-7E79C396A0C5}" type="parTrans" cxnId="{2759829A-F9FC-437F-BC2E-F19A7A987E31}">
      <dgm:prSet/>
      <dgm:spPr/>
      <dgm:t>
        <a:bodyPr/>
        <a:lstStyle/>
        <a:p>
          <a:endParaRPr lang="en-US"/>
        </a:p>
      </dgm:t>
    </dgm:pt>
    <dgm:pt modelId="{7066C385-2976-4378-A16A-F1F1DA685CA6}" type="sibTrans" cxnId="{2759829A-F9FC-437F-BC2E-F19A7A987E31}">
      <dgm:prSet/>
      <dgm:spPr/>
      <dgm:t>
        <a:bodyPr/>
        <a:lstStyle/>
        <a:p>
          <a:endParaRPr lang="en-US"/>
        </a:p>
      </dgm:t>
    </dgm:pt>
    <dgm:pt modelId="{94921CF0-4ADB-475F-B402-8C09309A732A}">
      <dgm:prSet phldrT="[Text]" custT="1">
        <dgm:style>
          <a:lnRef idx="2">
            <a:schemeClr val="accent5"/>
          </a:lnRef>
          <a:fillRef idx="1">
            <a:schemeClr val="lt1"/>
          </a:fillRef>
          <a:effectRef idx="0">
            <a:schemeClr val="accent5"/>
          </a:effectRef>
          <a:fontRef idx="minor">
            <a:schemeClr val="dk1"/>
          </a:fontRef>
        </dgm:style>
      </dgm:prSet>
      <dgm:spPr>
        <a:noFill/>
        <a:ln>
          <a:solidFill>
            <a:schemeClr val="accent6"/>
          </a:solidFill>
        </a:ln>
      </dgm:spPr>
      <dgm:t>
        <a:bodyPr/>
        <a:lstStyle/>
        <a:p>
          <a:r>
            <a:rPr lang="en-US" sz="2100" dirty="0" smtClean="0">
              <a:latin typeface="Arial" pitchFamily="34" charset="0"/>
              <a:cs typeface="Arial" pitchFamily="34" charset="0"/>
            </a:rPr>
            <a:t>The need to be the best one can be; at the top of Maslow’s hierarchy</a:t>
          </a:r>
          <a:endParaRPr lang="en-US" sz="2100" dirty="0">
            <a:latin typeface="Arial" pitchFamily="34" charset="0"/>
            <a:cs typeface="Arial" pitchFamily="34" charset="0"/>
          </a:endParaRPr>
        </a:p>
      </dgm:t>
    </dgm:pt>
    <dgm:pt modelId="{DABBB5DD-6B16-47D0-BD13-7CAF4C0A6892}" type="parTrans" cxnId="{F161DB83-3280-4AF9-962B-5ADBBB908B5E}">
      <dgm:prSet/>
      <dgm:spPr/>
      <dgm:t>
        <a:bodyPr/>
        <a:lstStyle/>
        <a:p>
          <a:endParaRPr lang="en-US"/>
        </a:p>
      </dgm:t>
    </dgm:pt>
    <dgm:pt modelId="{6393DD15-51DB-4EE9-AA38-F9220A3B9795}" type="sibTrans" cxnId="{F161DB83-3280-4AF9-962B-5ADBBB908B5E}">
      <dgm:prSet/>
      <dgm:spPr/>
      <dgm:t>
        <a:bodyPr/>
        <a:lstStyle/>
        <a:p>
          <a:endParaRPr lang="en-US"/>
        </a:p>
      </dgm:t>
    </dgm:pt>
    <dgm:pt modelId="{5853214D-A375-4725-9CEE-D690DDB71B2B}">
      <dgm:prSet phldrT="[Text]" custT="1"/>
      <dgm:spPr/>
      <dgm:t>
        <a:bodyPr/>
        <a:lstStyle/>
        <a:p>
          <a:pPr algn="ctr"/>
          <a:r>
            <a:rPr lang="en-US" sz="2300" dirty="0" smtClean="0">
              <a:latin typeface="Arial" pitchFamily="34" charset="0"/>
              <a:cs typeface="Arial" pitchFamily="34" charset="0"/>
            </a:rPr>
            <a:t>Physiological Needs</a:t>
          </a:r>
          <a:endParaRPr lang="en-US" sz="2300" dirty="0">
            <a:latin typeface="Arial" pitchFamily="34" charset="0"/>
            <a:cs typeface="Arial" pitchFamily="34" charset="0"/>
          </a:endParaRPr>
        </a:p>
      </dgm:t>
    </dgm:pt>
    <dgm:pt modelId="{39EEE01A-6F33-46B3-8C3A-1A99E91710F7}" type="parTrans" cxnId="{A8E28780-85E7-4D83-A73A-11D168502F70}">
      <dgm:prSet/>
      <dgm:spPr/>
      <dgm:t>
        <a:bodyPr/>
        <a:lstStyle/>
        <a:p>
          <a:endParaRPr lang="en-US"/>
        </a:p>
      </dgm:t>
    </dgm:pt>
    <dgm:pt modelId="{B91F08D1-C470-4439-9F98-13056F9AC0EA}" type="sibTrans" cxnId="{A8E28780-85E7-4D83-A73A-11D168502F70}">
      <dgm:prSet/>
      <dgm:spPr/>
      <dgm:t>
        <a:bodyPr/>
        <a:lstStyle/>
        <a:p>
          <a:endParaRPr lang="en-US"/>
        </a:p>
      </dgm:t>
    </dgm:pt>
    <dgm:pt modelId="{2D7FB150-8C11-408E-BCF1-7299B6B4B04B}">
      <dgm:prSet phldrT="[Text]" custT="1"/>
      <dgm:spPr>
        <a:ln w="25400">
          <a:solidFill>
            <a:srgbClr val="C00000"/>
          </a:solidFill>
        </a:ln>
      </dgm:spPr>
      <dgm:t>
        <a:bodyPr/>
        <a:lstStyle/>
        <a:p>
          <a:pPr algn="l"/>
          <a:r>
            <a:rPr lang="en-US" sz="2100" dirty="0" smtClean="0">
              <a:latin typeface="Arial" pitchFamily="34" charset="0"/>
              <a:cs typeface="Arial" pitchFamily="34" charset="0"/>
            </a:rPr>
            <a:t>The most basic human needs to be satisfied—water, food, shelter, and clothing</a:t>
          </a:r>
          <a:endParaRPr lang="en-US" sz="2100" dirty="0">
            <a:latin typeface="Arial" pitchFamily="34" charset="0"/>
            <a:cs typeface="Arial" pitchFamily="34" charset="0"/>
          </a:endParaRPr>
        </a:p>
      </dgm:t>
    </dgm:pt>
    <dgm:pt modelId="{80868B13-6E00-4267-B2AD-8D509A61F3AB}" type="parTrans" cxnId="{CE21CF6C-DE2F-4466-9868-AC7747BA7BD3}">
      <dgm:prSet/>
      <dgm:spPr/>
      <dgm:t>
        <a:bodyPr/>
        <a:lstStyle/>
        <a:p>
          <a:endParaRPr lang="en-US"/>
        </a:p>
      </dgm:t>
    </dgm:pt>
    <dgm:pt modelId="{8FD3455C-D2D4-4067-861E-FB463D022EC2}" type="sibTrans" cxnId="{CE21CF6C-DE2F-4466-9868-AC7747BA7BD3}">
      <dgm:prSet/>
      <dgm:spPr/>
      <dgm:t>
        <a:bodyPr/>
        <a:lstStyle/>
        <a:p>
          <a:endParaRPr lang="en-US"/>
        </a:p>
      </dgm:t>
    </dgm:pt>
    <dgm:pt modelId="{BE55B114-B3FF-4A32-B470-8FBCC9596181}" type="pres">
      <dgm:prSet presAssocID="{B90CECC8-54F9-4EC3-91F1-BF4673C4477F}" presName="linear" presStyleCnt="0">
        <dgm:presLayoutVars>
          <dgm:animLvl val="lvl"/>
          <dgm:resizeHandles val="exact"/>
        </dgm:presLayoutVars>
      </dgm:prSet>
      <dgm:spPr/>
      <dgm:t>
        <a:bodyPr/>
        <a:lstStyle/>
        <a:p>
          <a:endParaRPr lang="en-US"/>
        </a:p>
      </dgm:t>
    </dgm:pt>
    <dgm:pt modelId="{7B898565-5F1F-436C-9291-1403FC42F65B}" type="pres">
      <dgm:prSet presAssocID="{5853214D-A375-4725-9CEE-D690DDB71B2B}" presName="parentText" presStyleLbl="node1" presStyleIdx="0" presStyleCnt="5">
        <dgm:presLayoutVars>
          <dgm:chMax val="0"/>
          <dgm:bulletEnabled val="1"/>
        </dgm:presLayoutVars>
      </dgm:prSet>
      <dgm:spPr/>
      <dgm:t>
        <a:bodyPr/>
        <a:lstStyle/>
        <a:p>
          <a:endParaRPr lang="en-US"/>
        </a:p>
      </dgm:t>
    </dgm:pt>
    <dgm:pt modelId="{F4B93DCD-D8E5-4EE7-8180-DD4A47FC80FE}" type="pres">
      <dgm:prSet presAssocID="{5853214D-A375-4725-9CEE-D690DDB71B2B}" presName="childText" presStyleLbl="revTx" presStyleIdx="0" presStyleCnt="5">
        <dgm:presLayoutVars>
          <dgm:bulletEnabled val="1"/>
        </dgm:presLayoutVars>
      </dgm:prSet>
      <dgm:spPr/>
      <dgm:t>
        <a:bodyPr/>
        <a:lstStyle/>
        <a:p>
          <a:endParaRPr lang="en-US"/>
        </a:p>
      </dgm:t>
    </dgm:pt>
    <dgm:pt modelId="{A2B1F44A-2E6E-4FC5-9868-97BFD368EE4C}" type="pres">
      <dgm:prSet presAssocID="{90CDFD7D-0D63-4EB7-9E73-B80A1ACF5865}" presName="parentText" presStyleLbl="node1" presStyleIdx="1" presStyleCnt="5">
        <dgm:presLayoutVars>
          <dgm:chMax val="0"/>
          <dgm:bulletEnabled val="1"/>
        </dgm:presLayoutVars>
      </dgm:prSet>
      <dgm:spPr/>
      <dgm:t>
        <a:bodyPr/>
        <a:lstStyle/>
        <a:p>
          <a:endParaRPr lang="en-US"/>
        </a:p>
      </dgm:t>
    </dgm:pt>
    <dgm:pt modelId="{5617E4DD-3999-4DF7-8055-F30B8FFEFC84}" type="pres">
      <dgm:prSet presAssocID="{90CDFD7D-0D63-4EB7-9E73-B80A1ACF5865}" presName="childText" presStyleLbl="revTx" presStyleIdx="1" presStyleCnt="5">
        <dgm:presLayoutVars>
          <dgm:bulletEnabled val="1"/>
        </dgm:presLayoutVars>
      </dgm:prSet>
      <dgm:spPr/>
      <dgm:t>
        <a:bodyPr/>
        <a:lstStyle/>
        <a:p>
          <a:endParaRPr lang="en-US"/>
        </a:p>
      </dgm:t>
    </dgm:pt>
    <dgm:pt modelId="{2016825D-2676-4E95-8D5B-022B99B204C4}" type="pres">
      <dgm:prSet presAssocID="{37E5C1F0-93D4-4AC5-B58A-492AB8925A36}" presName="parentText" presStyleLbl="node1" presStyleIdx="2" presStyleCnt="5">
        <dgm:presLayoutVars>
          <dgm:chMax val="0"/>
          <dgm:bulletEnabled val="1"/>
        </dgm:presLayoutVars>
      </dgm:prSet>
      <dgm:spPr/>
      <dgm:t>
        <a:bodyPr/>
        <a:lstStyle/>
        <a:p>
          <a:endParaRPr lang="en-US"/>
        </a:p>
      </dgm:t>
    </dgm:pt>
    <dgm:pt modelId="{D6343F34-9B35-45EA-B0DB-8FA6E70837DF}" type="pres">
      <dgm:prSet presAssocID="{37E5C1F0-93D4-4AC5-B58A-492AB8925A36}" presName="childText" presStyleLbl="revTx" presStyleIdx="2" presStyleCnt="5">
        <dgm:presLayoutVars>
          <dgm:bulletEnabled val="1"/>
        </dgm:presLayoutVars>
      </dgm:prSet>
      <dgm:spPr/>
      <dgm:t>
        <a:bodyPr/>
        <a:lstStyle/>
        <a:p>
          <a:endParaRPr lang="en-US"/>
        </a:p>
      </dgm:t>
    </dgm:pt>
    <dgm:pt modelId="{3FEDFF03-C278-47B1-AC92-D07CF11F136C}" type="pres">
      <dgm:prSet presAssocID="{8FB6A5C4-00C2-4CF2-B72A-62A5A3D7FDE5}" presName="parentText" presStyleLbl="node1" presStyleIdx="3" presStyleCnt="5">
        <dgm:presLayoutVars>
          <dgm:chMax val="0"/>
          <dgm:bulletEnabled val="1"/>
        </dgm:presLayoutVars>
      </dgm:prSet>
      <dgm:spPr/>
      <dgm:t>
        <a:bodyPr/>
        <a:lstStyle/>
        <a:p>
          <a:endParaRPr lang="en-US"/>
        </a:p>
      </dgm:t>
    </dgm:pt>
    <dgm:pt modelId="{31765984-8073-473F-9811-76D7F7CEA1E1}" type="pres">
      <dgm:prSet presAssocID="{8FB6A5C4-00C2-4CF2-B72A-62A5A3D7FDE5}" presName="childText" presStyleLbl="revTx" presStyleIdx="3" presStyleCnt="5">
        <dgm:presLayoutVars>
          <dgm:bulletEnabled val="1"/>
        </dgm:presLayoutVars>
      </dgm:prSet>
      <dgm:spPr/>
      <dgm:t>
        <a:bodyPr/>
        <a:lstStyle/>
        <a:p>
          <a:endParaRPr lang="en-US"/>
        </a:p>
      </dgm:t>
    </dgm:pt>
    <dgm:pt modelId="{BFE9282B-8675-4B0B-B38F-E826518D8211}" type="pres">
      <dgm:prSet presAssocID="{CEAA5B96-9314-43C9-9377-23288DF3A360}" presName="parentText" presStyleLbl="node1" presStyleIdx="4" presStyleCnt="5">
        <dgm:presLayoutVars>
          <dgm:chMax val="0"/>
          <dgm:bulletEnabled val="1"/>
        </dgm:presLayoutVars>
      </dgm:prSet>
      <dgm:spPr/>
      <dgm:t>
        <a:bodyPr/>
        <a:lstStyle/>
        <a:p>
          <a:endParaRPr lang="en-US"/>
        </a:p>
      </dgm:t>
    </dgm:pt>
    <dgm:pt modelId="{A331DDE5-2526-429B-9FB0-F3F8B4099719}" type="pres">
      <dgm:prSet presAssocID="{CEAA5B96-9314-43C9-9377-23288DF3A360}" presName="childText" presStyleLbl="revTx" presStyleIdx="4" presStyleCnt="5">
        <dgm:presLayoutVars>
          <dgm:bulletEnabled val="1"/>
        </dgm:presLayoutVars>
      </dgm:prSet>
      <dgm:spPr/>
      <dgm:t>
        <a:bodyPr/>
        <a:lstStyle/>
        <a:p>
          <a:endParaRPr lang="en-US"/>
        </a:p>
      </dgm:t>
    </dgm:pt>
  </dgm:ptLst>
  <dgm:cxnLst>
    <dgm:cxn modelId="{9D641653-43FE-4042-8931-C1407F3D5F2E}" type="presOf" srcId="{FE45905F-63F9-4737-AAA3-EF2DC0E758FD}" destId="{5617E4DD-3999-4DF7-8055-F30B8FFEFC84}" srcOrd="0" destOrd="0" presId="urn:microsoft.com/office/officeart/2005/8/layout/vList2"/>
    <dgm:cxn modelId="{4462029D-A320-48D3-9867-0C374B8CC262}" type="presOf" srcId="{5853214D-A375-4725-9CEE-D690DDB71B2B}" destId="{7B898565-5F1F-436C-9291-1403FC42F65B}" srcOrd="0" destOrd="0" presId="urn:microsoft.com/office/officeart/2005/8/layout/vList2"/>
    <dgm:cxn modelId="{13E280ED-1772-4992-9325-8016A9BA8076}" type="presOf" srcId="{8FB6A5C4-00C2-4CF2-B72A-62A5A3D7FDE5}" destId="{3FEDFF03-C278-47B1-AC92-D07CF11F136C}" srcOrd="0" destOrd="0" presId="urn:microsoft.com/office/officeart/2005/8/layout/vList2"/>
    <dgm:cxn modelId="{F161DB83-3280-4AF9-962B-5ADBBB908B5E}" srcId="{CEAA5B96-9314-43C9-9377-23288DF3A360}" destId="{94921CF0-4ADB-475F-B402-8C09309A732A}" srcOrd="0" destOrd="0" parTransId="{DABBB5DD-6B16-47D0-BD13-7CAF4C0A6892}" sibTransId="{6393DD15-51DB-4EE9-AA38-F9220A3B9795}"/>
    <dgm:cxn modelId="{371AC85D-2327-4501-AD29-09E57CE803A3}" type="presOf" srcId="{37E5C1F0-93D4-4AC5-B58A-492AB8925A36}" destId="{2016825D-2676-4E95-8D5B-022B99B204C4}" srcOrd="0" destOrd="0" presId="urn:microsoft.com/office/officeart/2005/8/layout/vList2"/>
    <dgm:cxn modelId="{E0321F42-485B-4063-A1AF-BFF5916A9D82}" type="presOf" srcId="{30BAD725-1702-49AF-85F1-3F0E2C1ABB64}" destId="{31765984-8073-473F-9811-76D7F7CEA1E1}" srcOrd="0" destOrd="0" presId="urn:microsoft.com/office/officeart/2005/8/layout/vList2"/>
    <dgm:cxn modelId="{319E2994-7096-4C96-92B4-9DC32ECC0056}" srcId="{8FB6A5C4-00C2-4CF2-B72A-62A5A3D7FDE5}" destId="{30BAD725-1702-49AF-85F1-3F0E2C1ABB64}" srcOrd="0" destOrd="0" parTransId="{497E8B83-A815-45FB-AB68-9C104157FDAE}" sibTransId="{0A8C0FCE-1BE9-4D91-9CCA-415C8CF2A9B1}"/>
    <dgm:cxn modelId="{C3750F35-7060-422B-9B03-2220027BAFF2}" type="presOf" srcId="{90CDFD7D-0D63-4EB7-9E73-B80A1ACF5865}" destId="{A2B1F44A-2E6E-4FC5-9868-97BFD368EE4C}" srcOrd="0" destOrd="0" presId="urn:microsoft.com/office/officeart/2005/8/layout/vList2"/>
    <dgm:cxn modelId="{F0E394CB-5749-4480-BF7F-435C656ACA7A}" type="presOf" srcId="{CEAA5B96-9314-43C9-9377-23288DF3A360}" destId="{BFE9282B-8675-4B0B-B38F-E826518D8211}" srcOrd="0" destOrd="0" presId="urn:microsoft.com/office/officeart/2005/8/layout/vList2"/>
    <dgm:cxn modelId="{A8E28780-85E7-4D83-A73A-11D168502F70}" srcId="{B90CECC8-54F9-4EC3-91F1-BF4673C4477F}" destId="{5853214D-A375-4725-9CEE-D690DDB71B2B}" srcOrd="0" destOrd="0" parTransId="{39EEE01A-6F33-46B3-8C3A-1A99E91710F7}" sibTransId="{B91F08D1-C470-4439-9F98-13056F9AC0EA}"/>
    <dgm:cxn modelId="{B36A4E6F-360A-4018-89F7-3187E18DDE17}" type="presOf" srcId="{2D7FB150-8C11-408E-BCF1-7299B6B4B04B}" destId="{F4B93DCD-D8E5-4EE7-8180-DD4A47FC80FE}" srcOrd="0" destOrd="0" presId="urn:microsoft.com/office/officeart/2005/8/layout/vList2"/>
    <dgm:cxn modelId="{D205B0BB-F223-4FE5-B096-5593FB1FD6D7}" srcId="{90CDFD7D-0D63-4EB7-9E73-B80A1ACF5865}" destId="{FE45905F-63F9-4737-AAA3-EF2DC0E758FD}" srcOrd="0" destOrd="0" parTransId="{6C2FBC98-227A-46FE-B29A-A7EFDA66464E}" sibTransId="{E0AA1F80-34E0-4318-B078-11420593081F}"/>
    <dgm:cxn modelId="{2759829A-F9FC-437F-BC2E-F19A7A987E31}" srcId="{B90CECC8-54F9-4EC3-91F1-BF4673C4477F}" destId="{CEAA5B96-9314-43C9-9377-23288DF3A360}" srcOrd="4" destOrd="0" parTransId="{2561C152-46C0-48FF-B79D-7E79C396A0C5}" sibTransId="{7066C385-2976-4378-A16A-F1F1DA685CA6}"/>
    <dgm:cxn modelId="{CE21CF6C-DE2F-4466-9868-AC7747BA7BD3}" srcId="{5853214D-A375-4725-9CEE-D690DDB71B2B}" destId="{2D7FB150-8C11-408E-BCF1-7299B6B4B04B}" srcOrd="0" destOrd="0" parTransId="{80868B13-6E00-4267-B2AD-8D509A61F3AB}" sibTransId="{8FD3455C-D2D4-4067-861E-FB463D022EC2}"/>
    <dgm:cxn modelId="{275611CA-F19B-4B13-B896-8BCC2603C66E}" srcId="{B90CECC8-54F9-4EC3-91F1-BF4673C4477F}" destId="{8FB6A5C4-00C2-4CF2-B72A-62A5A3D7FDE5}" srcOrd="3" destOrd="0" parTransId="{B229875F-3860-4948-92C3-D41182B06DBE}" sibTransId="{503469CA-B9FA-4D0D-929E-9BCE4B34BCC2}"/>
    <dgm:cxn modelId="{78B2C269-4B9E-4309-A96B-1D492DDF76C8}" type="presOf" srcId="{94921CF0-4ADB-475F-B402-8C09309A732A}" destId="{A331DDE5-2526-429B-9FB0-F3F8B4099719}" srcOrd="0" destOrd="0" presId="urn:microsoft.com/office/officeart/2005/8/layout/vList2"/>
    <dgm:cxn modelId="{0A116FDD-3DBA-40CD-912C-42944D2A63BB}" srcId="{B90CECC8-54F9-4EC3-91F1-BF4673C4477F}" destId="{37E5C1F0-93D4-4AC5-B58A-492AB8925A36}" srcOrd="2" destOrd="0" parTransId="{F88AF047-9E72-494B-9309-03D74B6F4C9A}" sibTransId="{0AB0E5B5-5BC0-4CC0-8EF2-84108F17087C}"/>
    <dgm:cxn modelId="{F366487B-5709-40A6-BFE2-3ECC579C2142}" srcId="{37E5C1F0-93D4-4AC5-B58A-492AB8925A36}" destId="{3A11286B-934F-402D-85E6-39288B20E558}" srcOrd="0" destOrd="0" parTransId="{34C2E901-A99C-433A-9975-6CECEFC4BFDE}" sibTransId="{EEC43CD1-487A-40F4-BCCA-1E9E08D9E245}"/>
    <dgm:cxn modelId="{EEC1EF8E-DA4D-4FB3-B843-0CDF5112C07C}" srcId="{B90CECC8-54F9-4EC3-91F1-BF4673C4477F}" destId="{90CDFD7D-0D63-4EB7-9E73-B80A1ACF5865}" srcOrd="1" destOrd="0" parTransId="{2EE385AA-A554-40B4-8707-A555761FE83B}" sibTransId="{C05169E2-F676-44C4-9E0A-75F3BB72A1C7}"/>
    <dgm:cxn modelId="{6483E04C-641F-4E74-8DBC-A306C087B0E4}" type="presOf" srcId="{B90CECC8-54F9-4EC3-91F1-BF4673C4477F}" destId="{BE55B114-B3FF-4A32-B470-8FBCC9596181}" srcOrd="0" destOrd="0" presId="urn:microsoft.com/office/officeart/2005/8/layout/vList2"/>
    <dgm:cxn modelId="{43031FC4-B475-41B3-A733-C9A52F12BBBE}" type="presOf" srcId="{3A11286B-934F-402D-85E6-39288B20E558}" destId="{D6343F34-9B35-45EA-B0DB-8FA6E70837DF}" srcOrd="0" destOrd="0" presId="urn:microsoft.com/office/officeart/2005/8/layout/vList2"/>
    <dgm:cxn modelId="{504348C5-F901-4536-84CC-5BFF8600E999}" type="presParOf" srcId="{BE55B114-B3FF-4A32-B470-8FBCC9596181}" destId="{7B898565-5F1F-436C-9291-1403FC42F65B}" srcOrd="0" destOrd="0" presId="urn:microsoft.com/office/officeart/2005/8/layout/vList2"/>
    <dgm:cxn modelId="{826731A0-1DF5-4F45-A541-1C807090FA34}" type="presParOf" srcId="{BE55B114-B3FF-4A32-B470-8FBCC9596181}" destId="{F4B93DCD-D8E5-4EE7-8180-DD4A47FC80FE}" srcOrd="1" destOrd="0" presId="urn:microsoft.com/office/officeart/2005/8/layout/vList2"/>
    <dgm:cxn modelId="{89ECEFD9-4A1D-41FA-AF66-4ED0F6C74012}" type="presParOf" srcId="{BE55B114-B3FF-4A32-B470-8FBCC9596181}" destId="{A2B1F44A-2E6E-4FC5-9868-97BFD368EE4C}" srcOrd="2" destOrd="0" presId="urn:microsoft.com/office/officeart/2005/8/layout/vList2"/>
    <dgm:cxn modelId="{5097DD30-AE5E-4601-9451-F6B783D84AC2}" type="presParOf" srcId="{BE55B114-B3FF-4A32-B470-8FBCC9596181}" destId="{5617E4DD-3999-4DF7-8055-F30B8FFEFC84}" srcOrd="3" destOrd="0" presId="urn:microsoft.com/office/officeart/2005/8/layout/vList2"/>
    <dgm:cxn modelId="{8C1139A0-412A-46EF-8D05-E2970564FD0D}" type="presParOf" srcId="{BE55B114-B3FF-4A32-B470-8FBCC9596181}" destId="{2016825D-2676-4E95-8D5B-022B99B204C4}" srcOrd="4" destOrd="0" presId="urn:microsoft.com/office/officeart/2005/8/layout/vList2"/>
    <dgm:cxn modelId="{33671844-BE83-4F4D-ACA9-BD5A0C587150}" type="presParOf" srcId="{BE55B114-B3FF-4A32-B470-8FBCC9596181}" destId="{D6343F34-9B35-45EA-B0DB-8FA6E70837DF}" srcOrd="5" destOrd="0" presId="urn:microsoft.com/office/officeart/2005/8/layout/vList2"/>
    <dgm:cxn modelId="{C18C964B-EA48-44C2-9902-929D9CFAE11C}" type="presParOf" srcId="{BE55B114-B3FF-4A32-B470-8FBCC9596181}" destId="{3FEDFF03-C278-47B1-AC92-D07CF11F136C}" srcOrd="6" destOrd="0" presId="urn:microsoft.com/office/officeart/2005/8/layout/vList2"/>
    <dgm:cxn modelId="{F5FE3248-B2F7-4B70-B3A7-9F3DDE27F05D}" type="presParOf" srcId="{BE55B114-B3FF-4A32-B470-8FBCC9596181}" destId="{31765984-8073-473F-9811-76D7F7CEA1E1}" srcOrd="7" destOrd="0" presId="urn:microsoft.com/office/officeart/2005/8/layout/vList2"/>
    <dgm:cxn modelId="{0B2F3206-AC52-47A0-82EF-51E24FE51211}" type="presParOf" srcId="{BE55B114-B3FF-4A32-B470-8FBCC9596181}" destId="{BFE9282B-8675-4B0B-B38F-E826518D8211}" srcOrd="8" destOrd="0" presId="urn:microsoft.com/office/officeart/2005/8/layout/vList2"/>
    <dgm:cxn modelId="{9CF84D5A-FEED-4629-AC19-DBECA666DCAD}" type="presParOf" srcId="{BE55B114-B3FF-4A32-B470-8FBCC9596181}" destId="{A331DDE5-2526-429B-9FB0-F3F8B4099719}" srcOrd="9"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D77CC2B-74C9-447F-B94C-6C0E050B0469}"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D3B1A0D3-84B9-4319-890B-46C751B2566D}">
      <dgm:prSet phldrT="[Text]" custT="1"/>
      <dgm:spPr/>
      <dgm:t>
        <a:bodyPr/>
        <a:lstStyle/>
        <a:p>
          <a:pPr algn="ctr"/>
          <a:r>
            <a:rPr lang="en-US" sz="2600" dirty="0" smtClean="0">
              <a:latin typeface="Arial" pitchFamily="34" charset="0"/>
              <a:cs typeface="Arial" pitchFamily="34" charset="0"/>
            </a:rPr>
            <a:t>Hygiene Factors</a:t>
          </a:r>
          <a:endParaRPr lang="en-US" sz="2600" dirty="0">
            <a:latin typeface="Arial" pitchFamily="34" charset="0"/>
            <a:cs typeface="Arial" pitchFamily="34" charset="0"/>
          </a:endParaRPr>
        </a:p>
      </dgm:t>
    </dgm:pt>
    <dgm:pt modelId="{74CE4C20-2D35-4042-A7F3-47E9B6AC5A61}" type="parTrans" cxnId="{A11CDC58-1649-46E8-A471-04B981DB9A2C}">
      <dgm:prSet/>
      <dgm:spPr/>
      <dgm:t>
        <a:bodyPr/>
        <a:lstStyle/>
        <a:p>
          <a:endParaRPr lang="en-US">
            <a:latin typeface="Arial" pitchFamily="34" charset="0"/>
            <a:cs typeface="Arial" pitchFamily="34" charset="0"/>
          </a:endParaRPr>
        </a:p>
      </dgm:t>
    </dgm:pt>
    <dgm:pt modelId="{5ACA9337-71B5-4B86-9B2B-1622DF3C4624}" type="sibTrans" cxnId="{A11CDC58-1649-46E8-A471-04B981DB9A2C}">
      <dgm:prSet/>
      <dgm:spPr/>
      <dgm:t>
        <a:bodyPr/>
        <a:lstStyle/>
        <a:p>
          <a:endParaRPr lang="en-US">
            <a:latin typeface="Arial" pitchFamily="34" charset="0"/>
            <a:cs typeface="Arial" pitchFamily="34" charset="0"/>
          </a:endParaRPr>
        </a:p>
      </dgm:t>
    </dgm:pt>
    <dgm:pt modelId="{8B0E83CE-0E77-49B1-8255-5DAB60D86DFC}">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400" dirty="0" smtClean="0">
              <a:latin typeface="Arial" pitchFamily="34" charset="0"/>
              <a:cs typeface="Arial" pitchFamily="34" charset="0"/>
            </a:rPr>
            <a:t>Aspects of Herzberg’s theory of motivation that focus on the work setting and not the content of the work; these aspects include adequate wages, comfortable and safe working conditions, fair company policies, and job security</a:t>
          </a:r>
          <a:endParaRPr lang="en-US" sz="2400" dirty="0">
            <a:latin typeface="Arial" pitchFamily="34" charset="0"/>
            <a:cs typeface="Arial" pitchFamily="34" charset="0"/>
          </a:endParaRPr>
        </a:p>
      </dgm:t>
    </dgm:pt>
    <dgm:pt modelId="{ACAD62CF-40F7-44AA-80B8-1C2E7ED488E5}" type="parTrans" cxnId="{7DF0D08B-6DB2-4124-9ED1-E4D941AE3981}">
      <dgm:prSet/>
      <dgm:spPr/>
      <dgm:t>
        <a:bodyPr/>
        <a:lstStyle/>
        <a:p>
          <a:endParaRPr lang="en-US">
            <a:latin typeface="Arial" pitchFamily="34" charset="0"/>
            <a:cs typeface="Arial" pitchFamily="34" charset="0"/>
          </a:endParaRPr>
        </a:p>
      </dgm:t>
    </dgm:pt>
    <dgm:pt modelId="{577497D1-A77C-4A11-89ED-428F97DCEB84}" type="sibTrans" cxnId="{7DF0D08B-6DB2-4124-9ED1-E4D941AE3981}">
      <dgm:prSet/>
      <dgm:spPr/>
      <dgm:t>
        <a:bodyPr/>
        <a:lstStyle/>
        <a:p>
          <a:endParaRPr lang="en-US">
            <a:latin typeface="Arial" pitchFamily="34" charset="0"/>
            <a:cs typeface="Arial" pitchFamily="34" charset="0"/>
          </a:endParaRPr>
        </a:p>
      </dgm:t>
    </dgm:pt>
    <dgm:pt modelId="{49F2BF87-F192-4A78-A4F5-300812514C7C}">
      <dgm:prSet phldrT="[Text]" custT="1"/>
      <dgm:spPr/>
      <dgm:t>
        <a:bodyPr/>
        <a:lstStyle/>
        <a:p>
          <a:pPr algn="ctr"/>
          <a:r>
            <a:rPr lang="en-US" sz="2600" dirty="0" smtClean="0">
              <a:latin typeface="Arial" pitchFamily="34" charset="0"/>
              <a:cs typeface="Arial" pitchFamily="34" charset="0"/>
            </a:rPr>
            <a:t>Motivational Factors </a:t>
          </a:r>
          <a:endParaRPr lang="en-US" sz="2600" dirty="0">
            <a:latin typeface="Arial" pitchFamily="34" charset="0"/>
            <a:cs typeface="Arial" pitchFamily="34" charset="0"/>
          </a:endParaRPr>
        </a:p>
      </dgm:t>
    </dgm:pt>
    <dgm:pt modelId="{37118E4F-BE59-4A55-8F70-B5F5A5EF994D}" type="parTrans" cxnId="{840B879E-52CB-4CF9-9F0A-CAC8B90EC35D}">
      <dgm:prSet/>
      <dgm:spPr/>
      <dgm:t>
        <a:bodyPr/>
        <a:lstStyle/>
        <a:p>
          <a:endParaRPr lang="en-US">
            <a:latin typeface="Arial" pitchFamily="34" charset="0"/>
            <a:cs typeface="Arial" pitchFamily="34" charset="0"/>
          </a:endParaRPr>
        </a:p>
      </dgm:t>
    </dgm:pt>
    <dgm:pt modelId="{E5D711A2-76AF-466A-9504-8F4EFA91E92D}" type="sibTrans" cxnId="{840B879E-52CB-4CF9-9F0A-CAC8B90EC35D}">
      <dgm:prSet/>
      <dgm:spPr/>
      <dgm:t>
        <a:bodyPr/>
        <a:lstStyle/>
        <a:p>
          <a:endParaRPr lang="en-US">
            <a:latin typeface="Arial" pitchFamily="34" charset="0"/>
            <a:cs typeface="Arial" pitchFamily="34" charset="0"/>
          </a:endParaRPr>
        </a:p>
      </dgm:t>
    </dgm:pt>
    <dgm:pt modelId="{50CC157C-96A3-4335-8CF9-60F6D14726DD}">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2400" dirty="0" smtClean="0">
              <a:latin typeface="Arial" pitchFamily="34" charset="0"/>
              <a:cs typeface="Arial" pitchFamily="34" charset="0"/>
            </a:rPr>
            <a:t>Aspects of Herzberg’s theory of motivation that focus on the content of the work itself; these aspects include achievement, recognition, involvement, responsibility, and advancement</a:t>
          </a:r>
          <a:endParaRPr lang="en-US" sz="2400" dirty="0">
            <a:latin typeface="Arial" pitchFamily="34" charset="0"/>
            <a:cs typeface="Arial" pitchFamily="34" charset="0"/>
          </a:endParaRPr>
        </a:p>
      </dgm:t>
    </dgm:pt>
    <dgm:pt modelId="{9F236EDC-9A2E-4306-8BA0-1F91BEF630E3}" type="parTrans" cxnId="{C7BD2B53-C967-4A61-8531-25252EA70E3D}">
      <dgm:prSet/>
      <dgm:spPr/>
      <dgm:t>
        <a:bodyPr/>
        <a:lstStyle/>
        <a:p>
          <a:endParaRPr lang="en-US">
            <a:latin typeface="Arial" pitchFamily="34" charset="0"/>
            <a:cs typeface="Arial" pitchFamily="34" charset="0"/>
          </a:endParaRPr>
        </a:p>
      </dgm:t>
    </dgm:pt>
    <dgm:pt modelId="{C43F0B84-0361-4B38-8B27-772887B4A1C3}" type="sibTrans" cxnId="{C7BD2B53-C967-4A61-8531-25252EA70E3D}">
      <dgm:prSet/>
      <dgm:spPr/>
      <dgm:t>
        <a:bodyPr/>
        <a:lstStyle/>
        <a:p>
          <a:endParaRPr lang="en-US">
            <a:latin typeface="Arial" pitchFamily="34" charset="0"/>
            <a:cs typeface="Arial" pitchFamily="34" charset="0"/>
          </a:endParaRPr>
        </a:p>
      </dgm:t>
    </dgm:pt>
    <dgm:pt modelId="{E30113D3-D001-425B-B5A3-4E64A69C0DBB}" type="pres">
      <dgm:prSet presAssocID="{AD77CC2B-74C9-447F-B94C-6C0E050B0469}" presName="linear" presStyleCnt="0">
        <dgm:presLayoutVars>
          <dgm:animLvl val="lvl"/>
          <dgm:resizeHandles val="exact"/>
        </dgm:presLayoutVars>
      </dgm:prSet>
      <dgm:spPr/>
      <dgm:t>
        <a:bodyPr/>
        <a:lstStyle/>
        <a:p>
          <a:endParaRPr lang="en-US"/>
        </a:p>
      </dgm:t>
    </dgm:pt>
    <dgm:pt modelId="{E2A89689-1E3C-4EC6-8878-4E7B2C656EE9}" type="pres">
      <dgm:prSet presAssocID="{D3B1A0D3-84B9-4319-890B-46C751B2566D}" presName="parentText" presStyleLbl="node1" presStyleIdx="0" presStyleCnt="2" custScaleY="91246" custLinFactY="-100000" custLinFactNeighborX="-3571" custLinFactNeighborY="-137828">
        <dgm:presLayoutVars>
          <dgm:chMax val="0"/>
          <dgm:bulletEnabled val="1"/>
        </dgm:presLayoutVars>
      </dgm:prSet>
      <dgm:spPr/>
      <dgm:t>
        <a:bodyPr/>
        <a:lstStyle/>
        <a:p>
          <a:endParaRPr lang="en-US"/>
        </a:p>
      </dgm:t>
    </dgm:pt>
    <dgm:pt modelId="{6AA1C296-34F0-40B8-9205-BD2745BDBF71}" type="pres">
      <dgm:prSet presAssocID="{D3B1A0D3-84B9-4319-890B-46C751B2566D}" presName="childText" presStyleLbl="revTx" presStyleIdx="0" presStyleCnt="2" custScaleY="98790">
        <dgm:presLayoutVars>
          <dgm:bulletEnabled val="1"/>
        </dgm:presLayoutVars>
      </dgm:prSet>
      <dgm:spPr/>
      <dgm:t>
        <a:bodyPr/>
        <a:lstStyle/>
        <a:p>
          <a:endParaRPr lang="en-US"/>
        </a:p>
      </dgm:t>
    </dgm:pt>
    <dgm:pt modelId="{B8A3CA46-72A6-4463-8D50-3E1B83D6FCD5}" type="pres">
      <dgm:prSet presAssocID="{49F2BF87-F192-4A78-A4F5-300812514C7C}" presName="parentText" presStyleLbl="node1" presStyleIdx="1" presStyleCnt="2" custScaleY="88037">
        <dgm:presLayoutVars>
          <dgm:chMax val="0"/>
          <dgm:bulletEnabled val="1"/>
        </dgm:presLayoutVars>
      </dgm:prSet>
      <dgm:spPr/>
      <dgm:t>
        <a:bodyPr/>
        <a:lstStyle/>
        <a:p>
          <a:endParaRPr lang="en-US"/>
        </a:p>
      </dgm:t>
    </dgm:pt>
    <dgm:pt modelId="{D1A723CF-09BB-4048-B12F-9F811AC92186}" type="pres">
      <dgm:prSet presAssocID="{49F2BF87-F192-4A78-A4F5-300812514C7C}" presName="childText" presStyleLbl="revTx" presStyleIdx="1" presStyleCnt="2">
        <dgm:presLayoutVars>
          <dgm:bulletEnabled val="1"/>
        </dgm:presLayoutVars>
      </dgm:prSet>
      <dgm:spPr/>
      <dgm:t>
        <a:bodyPr/>
        <a:lstStyle/>
        <a:p>
          <a:endParaRPr lang="en-US"/>
        </a:p>
      </dgm:t>
    </dgm:pt>
  </dgm:ptLst>
  <dgm:cxnLst>
    <dgm:cxn modelId="{CE6BE7A0-3AA0-4B1F-BB7B-AD7B91E4AD7D}" type="presOf" srcId="{D3B1A0D3-84B9-4319-890B-46C751B2566D}" destId="{E2A89689-1E3C-4EC6-8878-4E7B2C656EE9}" srcOrd="0" destOrd="0" presId="urn:microsoft.com/office/officeart/2005/8/layout/vList2"/>
    <dgm:cxn modelId="{7DF0D08B-6DB2-4124-9ED1-E4D941AE3981}" srcId="{D3B1A0D3-84B9-4319-890B-46C751B2566D}" destId="{8B0E83CE-0E77-49B1-8255-5DAB60D86DFC}" srcOrd="0" destOrd="0" parTransId="{ACAD62CF-40F7-44AA-80B8-1C2E7ED488E5}" sibTransId="{577497D1-A77C-4A11-89ED-428F97DCEB84}"/>
    <dgm:cxn modelId="{F1B942A8-CB7B-491F-8B5F-BD30BAB06730}" type="presOf" srcId="{AD77CC2B-74C9-447F-B94C-6C0E050B0469}" destId="{E30113D3-D001-425B-B5A3-4E64A69C0DBB}" srcOrd="0" destOrd="0" presId="urn:microsoft.com/office/officeart/2005/8/layout/vList2"/>
    <dgm:cxn modelId="{698EBA9D-557A-43C3-9650-6BF52147984F}" type="presOf" srcId="{50CC157C-96A3-4335-8CF9-60F6D14726DD}" destId="{D1A723CF-09BB-4048-B12F-9F811AC92186}" srcOrd="0" destOrd="0" presId="urn:microsoft.com/office/officeart/2005/8/layout/vList2"/>
    <dgm:cxn modelId="{613F1EEC-20FF-475F-BFB2-99B564A98CE3}" type="presOf" srcId="{8B0E83CE-0E77-49B1-8255-5DAB60D86DFC}" destId="{6AA1C296-34F0-40B8-9205-BD2745BDBF71}" srcOrd="0" destOrd="0" presId="urn:microsoft.com/office/officeart/2005/8/layout/vList2"/>
    <dgm:cxn modelId="{A11CDC58-1649-46E8-A471-04B981DB9A2C}" srcId="{AD77CC2B-74C9-447F-B94C-6C0E050B0469}" destId="{D3B1A0D3-84B9-4319-890B-46C751B2566D}" srcOrd="0" destOrd="0" parTransId="{74CE4C20-2D35-4042-A7F3-47E9B6AC5A61}" sibTransId="{5ACA9337-71B5-4B86-9B2B-1622DF3C4624}"/>
    <dgm:cxn modelId="{DE889BAA-7155-4897-8FBF-9B2FCBC8A752}" type="presOf" srcId="{49F2BF87-F192-4A78-A4F5-300812514C7C}" destId="{B8A3CA46-72A6-4463-8D50-3E1B83D6FCD5}" srcOrd="0" destOrd="0" presId="urn:microsoft.com/office/officeart/2005/8/layout/vList2"/>
    <dgm:cxn modelId="{C7BD2B53-C967-4A61-8531-25252EA70E3D}" srcId="{49F2BF87-F192-4A78-A4F5-300812514C7C}" destId="{50CC157C-96A3-4335-8CF9-60F6D14726DD}" srcOrd="0" destOrd="0" parTransId="{9F236EDC-9A2E-4306-8BA0-1F91BEF630E3}" sibTransId="{C43F0B84-0361-4B38-8B27-772887B4A1C3}"/>
    <dgm:cxn modelId="{840B879E-52CB-4CF9-9F0A-CAC8B90EC35D}" srcId="{AD77CC2B-74C9-447F-B94C-6C0E050B0469}" destId="{49F2BF87-F192-4A78-A4F5-300812514C7C}" srcOrd="1" destOrd="0" parTransId="{37118E4F-BE59-4A55-8F70-B5F5A5EF994D}" sibTransId="{E5D711A2-76AF-466A-9504-8F4EFA91E92D}"/>
    <dgm:cxn modelId="{044DB38F-CD25-4B6E-9F8C-BC4F1A5FA2C2}" type="presParOf" srcId="{E30113D3-D001-425B-B5A3-4E64A69C0DBB}" destId="{E2A89689-1E3C-4EC6-8878-4E7B2C656EE9}" srcOrd="0" destOrd="0" presId="urn:microsoft.com/office/officeart/2005/8/layout/vList2"/>
    <dgm:cxn modelId="{A52B3AC5-7C9C-43C0-A469-BB971E62B526}" type="presParOf" srcId="{E30113D3-D001-425B-B5A3-4E64A69C0DBB}" destId="{6AA1C296-34F0-40B8-9205-BD2745BDBF71}" srcOrd="1" destOrd="0" presId="urn:microsoft.com/office/officeart/2005/8/layout/vList2"/>
    <dgm:cxn modelId="{C8AF84EA-F205-49F2-8D10-BCF180ED0723}" type="presParOf" srcId="{E30113D3-D001-425B-B5A3-4E64A69C0DBB}" destId="{B8A3CA46-72A6-4463-8D50-3E1B83D6FCD5}" srcOrd="2" destOrd="0" presId="urn:microsoft.com/office/officeart/2005/8/layout/vList2"/>
    <dgm:cxn modelId="{FDB46BA9-A1CD-4E79-86C1-117CBF919E42}" type="presParOf" srcId="{E30113D3-D001-425B-B5A3-4E64A69C0DBB}" destId="{D1A723CF-09BB-4048-B12F-9F811AC92186}"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2E248B-8CC7-49B9-97A6-33F531F46FA1}" type="doc">
      <dgm:prSet loTypeId="urn:microsoft.com/office/officeart/2005/8/layout/vList2" loCatId="list" qsTypeId="urn:microsoft.com/office/officeart/2005/8/quickstyle/3d1" qsCatId="3D" csTypeId="urn:microsoft.com/office/officeart/2005/8/colors/accent5_2" csCatId="accent5" phldr="1"/>
      <dgm:spPr/>
      <dgm:t>
        <a:bodyPr/>
        <a:lstStyle/>
        <a:p>
          <a:endParaRPr lang="en-US"/>
        </a:p>
      </dgm:t>
    </dgm:pt>
    <dgm:pt modelId="{076FB45C-0C4A-46B9-A0E9-4B40246F1467}">
      <dgm:prSet phldrT="[Text]" custT="1"/>
      <dgm:spPr/>
      <dgm:t>
        <a:bodyPr/>
        <a:lstStyle/>
        <a:p>
          <a:pPr algn="ctr"/>
          <a:r>
            <a:rPr lang="en-US" sz="2600" dirty="0" smtClean="0">
              <a:latin typeface="Arial" pitchFamily="34" charset="0"/>
              <a:cs typeface="Arial" pitchFamily="34" charset="0"/>
            </a:rPr>
            <a:t>Theory X</a:t>
          </a:r>
          <a:endParaRPr lang="en-US" sz="2600" dirty="0">
            <a:latin typeface="Arial" pitchFamily="34" charset="0"/>
            <a:cs typeface="Arial" pitchFamily="34" charset="0"/>
          </a:endParaRPr>
        </a:p>
      </dgm:t>
    </dgm:pt>
    <dgm:pt modelId="{A4BB0863-F5D8-468C-9D6A-A197B38AC4F4}" type="parTrans" cxnId="{C5AB1E41-BD57-4A85-908C-B2C0D79D6C28}">
      <dgm:prSet/>
      <dgm:spPr/>
      <dgm:t>
        <a:bodyPr/>
        <a:lstStyle/>
        <a:p>
          <a:endParaRPr lang="en-US">
            <a:latin typeface="Arial" pitchFamily="34" charset="0"/>
            <a:cs typeface="Arial" pitchFamily="34" charset="0"/>
          </a:endParaRPr>
        </a:p>
      </dgm:t>
    </dgm:pt>
    <dgm:pt modelId="{93CA93DA-5BE4-4998-9F91-62D2C3F76FB5}" type="sibTrans" cxnId="{C5AB1E41-BD57-4A85-908C-B2C0D79D6C28}">
      <dgm:prSet/>
      <dgm:spPr/>
      <dgm:t>
        <a:bodyPr/>
        <a:lstStyle/>
        <a:p>
          <a:endParaRPr lang="en-US">
            <a:latin typeface="Arial" pitchFamily="34" charset="0"/>
            <a:cs typeface="Arial" pitchFamily="34" charset="0"/>
          </a:endParaRPr>
        </a:p>
      </dgm:t>
    </dgm:pt>
    <dgm:pt modelId="{6F5ED00D-4EE5-4A81-A9D8-07210F092398}">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2400" dirty="0" smtClean="0">
              <a:latin typeface="Arial" pitchFamily="34" charset="0"/>
              <a:cs typeface="Arial" pitchFamily="34" charset="0"/>
            </a:rPr>
            <a:t>McGregor’s traditional view of management whereby it is assumed that workers generally dislike work and must be forced to do their jobs</a:t>
          </a:r>
          <a:endParaRPr lang="en-US" sz="2400" dirty="0">
            <a:latin typeface="Arial" pitchFamily="34" charset="0"/>
            <a:cs typeface="Arial" pitchFamily="34" charset="0"/>
          </a:endParaRPr>
        </a:p>
      </dgm:t>
    </dgm:pt>
    <dgm:pt modelId="{B495D364-84AE-4A85-BE38-1FE793F5CD87}" type="parTrans" cxnId="{91800274-B2CD-4A1C-9171-91ED4A4B437E}">
      <dgm:prSet/>
      <dgm:spPr/>
      <dgm:t>
        <a:bodyPr/>
        <a:lstStyle/>
        <a:p>
          <a:endParaRPr lang="en-US">
            <a:latin typeface="Arial" pitchFamily="34" charset="0"/>
            <a:cs typeface="Arial" pitchFamily="34" charset="0"/>
          </a:endParaRPr>
        </a:p>
      </dgm:t>
    </dgm:pt>
    <dgm:pt modelId="{5558223C-9640-4781-8313-6C8B263A8E72}" type="sibTrans" cxnId="{91800274-B2CD-4A1C-9171-91ED4A4B437E}">
      <dgm:prSet/>
      <dgm:spPr/>
      <dgm:t>
        <a:bodyPr/>
        <a:lstStyle/>
        <a:p>
          <a:endParaRPr lang="en-US">
            <a:latin typeface="Arial" pitchFamily="34" charset="0"/>
            <a:cs typeface="Arial" pitchFamily="34" charset="0"/>
          </a:endParaRPr>
        </a:p>
      </dgm:t>
    </dgm:pt>
    <dgm:pt modelId="{DD8B3834-0DD5-460C-AF18-D2D0F9E46A2B}" type="pres">
      <dgm:prSet presAssocID="{DE2E248B-8CC7-49B9-97A6-33F531F46FA1}" presName="linear" presStyleCnt="0">
        <dgm:presLayoutVars>
          <dgm:animLvl val="lvl"/>
          <dgm:resizeHandles val="exact"/>
        </dgm:presLayoutVars>
      </dgm:prSet>
      <dgm:spPr/>
      <dgm:t>
        <a:bodyPr/>
        <a:lstStyle/>
        <a:p>
          <a:endParaRPr lang="en-US"/>
        </a:p>
      </dgm:t>
    </dgm:pt>
    <dgm:pt modelId="{7B678671-25C4-4BDE-A72D-FAE79A0F9484}" type="pres">
      <dgm:prSet presAssocID="{076FB45C-0C4A-46B9-A0E9-4B40246F1467}" presName="parentText" presStyleLbl="node1" presStyleIdx="0" presStyleCnt="1" custScaleY="146240" custLinFactNeighborY="4057">
        <dgm:presLayoutVars>
          <dgm:chMax val="0"/>
          <dgm:bulletEnabled val="1"/>
        </dgm:presLayoutVars>
      </dgm:prSet>
      <dgm:spPr/>
      <dgm:t>
        <a:bodyPr/>
        <a:lstStyle/>
        <a:p>
          <a:endParaRPr lang="en-US"/>
        </a:p>
      </dgm:t>
    </dgm:pt>
    <dgm:pt modelId="{A128D0B0-D60D-4E1D-ABF6-6E613833AE0D}" type="pres">
      <dgm:prSet presAssocID="{076FB45C-0C4A-46B9-A0E9-4B40246F1467}" presName="childText" presStyleLbl="revTx" presStyleIdx="0" presStyleCnt="1" custScaleY="135705" custLinFactNeighborY="12636">
        <dgm:presLayoutVars>
          <dgm:bulletEnabled val="1"/>
        </dgm:presLayoutVars>
      </dgm:prSet>
      <dgm:spPr/>
      <dgm:t>
        <a:bodyPr/>
        <a:lstStyle/>
        <a:p>
          <a:endParaRPr lang="en-US"/>
        </a:p>
      </dgm:t>
    </dgm:pt>
  </dgm:ptLst>
  <dgm:cxnLst>
    <dgm:cxn modelId="{91800274-B2CD-4A1C-9171-91ED4A4B437E}" srcId="{076FB45C-0C4A-46B9-A0E9-4B40246F1467}" destId="{6F5ED00D-4EE5-4A81-A9D8-07210F092398}" srcOrd="0" destOrd="0" parTransId="{B495D364-84AE-4A85-BE38-1FE793F5CD87}" sibTransId="{5558223C-9640-4781-8313-6C8B263A8E72}"/>
    <dgm:cxn modelId="{C5AB1E41-BD57-4A85-908C-B2C0D79D6C28}" srcId="{DE2E248B-8CC7-49B9-97A6-33F531F46FA1}" destId="{076FB45C-0C4A-46B9-A0E9-4B40246F1467}" srcOrd="0" destOrd="0" parTransId="{A4BB0863-F5D8-468C-9D6A-A197B38AC4F4}" sibTransId="{93CA93DA-5BE4-4998-9F91-62D2C3F76FB5}"/>
    <dgm:cxn modelId="{2FA90D69-A82E-4678-BAB2-5A9FD4A6BA35}" type="presOf" srcId="{076FB45C-0C4A-46B9-A0E9-4B40246F1467}" destId="{7B678671-25C4-4BDE-A72D-FAE79A0F9484}" srcOrd="0" destOrd="0" presId="urn:microsoft.com/office/officeart/2005/8/layout/vList2"/>
    <dgm:cxn modelId="{E0FF9F0E-6BBE-4E2A-AC58-AF9C2291E01F}" type="presOf" srcId="{DE2E248B-8CC7-49B9-97A6-33F531F46FA1}" destId="{DD8B3834-0DD5-460C-AF18-D2D0F9E46A2B}" srcOrd="0" destOrd="0" presId="urn:microsoft.com/office/officeart/2005/8/layout/vList2"/>
    <dgm:cxn modelId="{60265BBF-AE40-4E8A-B8D1-4596271D2125}" type="presOf" srcId="{6F5ED00D-4EE5-4A81-A9D8-07210F092398}" destId="{A128D0B0-D60D-4E1D-ABF6-6E613833AE0D}" srcOrd="0" destOrd="0" presId="urn:microsoft.com/office/officeart/2005/8/layout/vList2"/>
    <dgm:cxn modelId="{5770017F-3FEE-4401-BDBB-E5BC45CE059B}" type="presParOf" srcId="{DD8B3834-0DD5-460C-AF18-D2D0F9E46A2B}" destId="{7B678671-25C4-4BDE-A72D-FAE79A0F9484}" srcOrd="0" destOrd="0" presId="urn:microsoft.com/office/officeart/2005/8/layout/vList2"/>
    <dgm:cxn modelId="{E427ECE6-570D-4332-9784-326662EE8633}" type="presParOf" srcId="{DD8B3834-0DD5-460C-AF18-D2D0F9E46A2B}" destId="{A128D0B0-D60D-4E1D-ABF6-6E613833AE0D}"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60F2079-CB22-492D-B552-182262EA7CD3}" type="doc">
      <dgm:prSet loTypeId="urn:microsoft.com/office/officeart/2005/8/layout/vList2" loCatId="list" qsTypeId="urn:microsoft.com/office/officeart/2005/8/quickstyle/3d1" qsCatId="3D" csTypeId="urn:microsoft.com/office/officeart/2005/8/colors/accent3_2" csCatId="accent3" phldr="1"/>
      <dgm:spPr/>
      <dgm:t>
        <a:bodyPr/>
        <a:lstStyle/>
        <a:p>
          <a:endParaRPr lang="en-US"/>
        </a:p>
      </dgm:t>
    </dgm:pt>
    <dgm:pt modelId="{7D7FCC13-BEF6-423D-9739-E27CCAC0C883}">
      <dgm:prSet phldrT="[Text]" custT="1"/>
      <dgm:spPr/>
      <dgm:t>
        <a:bodyPr/>
        <a:lstStyle/>
        <a:p>
          <a:pPr algn="ctr"/>
          <a:r>
            <a:rPr lang="en-US" sz="2600" dirty="0" smtClean="0">
              <a:latin typeface="Arial" pitchFamily="34" charset="0"/>
              <a:cs typeface="Arial" pitchFamily="34" charset="0"/>
            </a:rPr>
            <a:t>Theory Y </a:t>
          </a:r>
          <a:endParaRPr lang="en-US" sz="2600" dirty="0">
            <a:latin typeface="Arial" pitchFamily="34" charset="0"/>
            <a:cs typeface="Arial" pitchFamily="34" charset="0"/>
          </a:endParaRPr>
        </a:p>
      </dgm:t>
    </dgm:pt>
    <dgm:pt modelId="{C6ABE2C0-F7BC-4A9C-A294-B282A9D9D1BE}" type="parTrans" cxnId="{2A71C856-2F25-4C44-97F3-B1AA9CF00D81}">
      <dgm:prSet/>
      <dgm:spPr/>
      <dgm:t>
        <a:bodyPr/>
        <a:lstStyle/>
        <a:p>
          <a:endParaRPr lang="en-US">
            <a:latin typeface="Arial" pitchFamily="34" charset="0"/>
            <a:cs typeface="Arial" pitchFamily="34" charset="0"/>
          </a:endParaRPr>
        </a:p>
      </dgm:t>
    </dgm:pt>
    <dgm:pt modelId="{92D17D18-8265-43C5-871A-9D470E415E1A}" type="sibTrans" cxnId="{2A71C856-2F25-4C44-97F3-B1AA9CF00D81}">
      <dgm:prSet/>
      <dgm:spPr/>
      <dgm:t>
        <a:bodyPr/>
        <a:lstStyle/>
        <a:p>
          <a:endParaRPr lang="en-US">
            <a:latin typeface="Arial" pitchFamily="34" charset="0"/>
            <a:cs typeface="Arial" pitchFamily="34" charset="0"/>
          </a:endParaRPr>
        </a:p>
      </dgm:t>
    </dgm:pt>
    <dgm:pt modelId="{4B06CEFF-7215-4FF6-BEF9-FCEBA1217B52}">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smtClean="0">
              <a:latin typeface="Arial" pitchFamily="34" charset="0"/>
              <a:cs typeface="Arial" pitchFamily="34" charset="0"/>
            </a:rPr>
            <a:t>McGregor’s humanistic view of management whereby it is assumed that workers like to work and that under proper conditions employees will seek out responsibility in an attempt to satisfy their social, esteem, and self-actualization needs</a:t>
          </a:r>
          <a:endParaRPr lang="en-US" dirty="0">
            <a:latin typeface="Arial" pitchFamily="34" charset="0"/>
            <a:cs typeface="Arial" pitchFamily="34" charset="0"/>
          </a:endParaRPr>
        </a:p>
      </dgm:t>
    </dgm:pt>
    <dgm:pt modelId="{D5E909A9-8570-4C36-9392-DAB5F4C73343}" type="parTrans" cxnId="{FE03D21F-DF95-4FC3-A4D3-5E1F3505AFD3}">
      <dgm:prSet/>
      <dgm:spPr/>
      <dgm:t>
        <a:bodyPr/>
        <a:lstStyle/>
        <a:p>
          <a:endParaRPr lang="en-US">
            <a:latin typeface="Arial" pitchFamily="34" charset="0"/>
            <a:cs typeface="Arial" pitchFamily="34" charset="0"/>
          </a:endParaRPr>
        </a:p>
      </dgm:t>
    </dgm:pt>
    <dgm:pt modelId="{BF5A311B-B81C-4242-BE4D-58E2810A1C67}" type="sibTrans" cxnId="{FE03D21F-DF95-4FC3-A4D3-5E1F3505AFD3}">
      <dgm:prSet/>
      <dgm:spPr/>
      <dgm:t>
        <a:bodyPr/>
        <a:lstStyle/>
        <a:p>
          <a:endParaRPr lang="en-US">
            <a:latin typeface="Arial" pitchFamily="34" charset="0"/>
            <a:cs typeface="Arial" pitchFamily="34" charset="0"/>
          </a:endParaRPr>
        </a:p>
      </dgm:t>
    </dgm:pt>
    <dgm:pt modelId="{13BABE41-324A-4BA0-999F-B8457528FD71}" type="pres">
      <dgm:prSet presAssocID="{360F2079-CB22-492D-B552-182262EA7CD3}" presName="linear" presStyleCnt="0">
        <dgm:presLayoutVars>
          <dgm:animLvl val="lvl"/>
          <dgm:resizeHandles val="exact"/>
        </dgm:presLayoutVars>
      </dgm:prSet>
      <dgm:spPr/>
      <dgm:t>
        <a:bodyPr/>
        <a:lstStyle/>
        <a:p>
          <a:endParaRPr lang="en-US"/>
        </a:p>
      </dgm:t>
    </dgm:pt>
    <dgm:pt modelId="{42B27445-EAC6-4DB5-93DB-D558707EBBEB}" type="pres">
      <dgm:prSet presAssocID="{7D7FCC13-BEF6-423D-9739-E27CCAC0C883}" presName="parentText" presStyleLbl="node1" presStyleIdx="0" presStyleCnt="1">
        <dgm:presLayoutVars>
          <dgm:chMax val="0"/>
          <dgm:bulletEnabled val="1"/>
        </dgm:presLayoutVars>
      </dgm:prSet>
      <dgm:spPr/>
      <dgm:t>
        <a:bodyPr/>
        <a:lstStyle/>
        <a:p>
          <a:endParaRPr lang="en-US"/>
        </a:p>
      </dgm:t>
    </dgm:pt>
    <dgm:pt modelId="{A31D8AEA-F17F-4F90-90BB-29CA80DFE234}" type="pres">
      <dgm:prSet presAssocID="{7D7FCC13-BEF6-423D-9739-E27CCAC0C883}" presName="childText" presStyleLbl="revTx" presStyleIdx="0" presStyleCnt="1">
        <dgm:presLayoutVars>
          <dgm:bulletEnabled val="1"/>
        </dgm:presLayoutVars>
      </dgm:prSet>
      <dgm:spPr/>
      <dgm:t>
        <a:bodyPr/>
        <a:lstStyle/>
        <a:p>
          <a:endParaRPr lang="en-US"/>
        </a:p>
      </dgm:t>
    </dgm:pt>
  </dgm:ptLst>
  <dgm:cxnLst>
    <dgm:cxn modelId="{07E27CB3-9771-4D19-BBC7-E2BB41B30057}" type="presOf" srcId="{4B06CEFF-7215-4FF6-BEF9-FCEBA1217B52}" destId="{A31D8AEA-F17F-4F90-90BB-29CA80DFE234}" srcOrd="0" destOrd="0" presId="urn:microsoft.com/office/officeart/2005/8/layout/vList2"/>
    <dgm:cxn modelId="{E2838781-3692-4D5F-87D7-98D0ED30A9EB}" type="presOf" srcId="{360F2079-CB22-492D-B552-182262EA7CD3}" destId="{13BABE41-324A-4BA0-999F-B8457528FD71}" srcOrd="0" destOrd="0" presId="urn:microsoft.com/office/officeart/2005/8/layout/vList2"/>
    <dgm:cxn modelId="{2CE99A43-6BDD-4EB2-B61C-36E64CF50F9F}" type="presOf" srcId="{7D7FCC13-BEF6-423D-9739-E27CCAC0C883}" destId="{42B27445-EAC6-4DB5-93DB-D558707EBBEB}" srcOrd="0" destOrd="0" presId="urn:microsoft.com/office/officeart/2005/8/layout/vList2"/>
    <dgm:cxn modelId="{FE03D21F-DF95-4FC3-A4D3-5E1F3505AFD3}" srcId="{7D7FCC13-BEF6-423D-9739-E27CCAC0C883}" destId="{4B06CEFF-7215-4FF6-BEF9-FCEBA1217B52}" srcOrd="0" destOrd="0" parTransId="{D5E909A9-8570-4C36-9392-DAB5F4C73343}" sibTransId="{BF5A311B-B81C-4242-BE4D-58E2810A1C67}"/>
    <dgm:cxn modelId="{2A71C856-2F25-4C44-97F3-B1AA9CF00D81}" srcId="{360F2079-CB22-492D-B552-182262EA7CD3}" destId="{7D7FCC13-BEF6-423D-9739-E27CCAC0C883}" srcOrd="0" destOrd="0" parTransId="{C6ABE2C0-F7BC-4A9C-A294-B282A9D9D1BE}" sibTransId="{92D17D18-8265-43C5-871A-9D470E415E1A}"/>
    <dgm:cxn modelId="{B40B74AE-8F39-4C54-B902-D5A2A8E9FA44}" type="presParOf" srcId="{13BABE41-324A-4BA0-999F-B8457528FD71}" destId="{42B27445-EAC6-4DB5-93DB-D558707EBBEB}" srcOrd="0" destOrd="0" presId="urn:microsoft.com/office/officeart/2005/8/layout/vList2"/>
    <dgm:cxn modelId="{EF62AE19-D0F6-4464-986A-3706ECD982A5}" type="presParOf" srcId="{13BABE41-324A-4BA0-999F-B8457528FD71}" destId="{A31D8AEA-F17F-4F90-90BB-29CA80DFE234}"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5032731-8E73-40E7-ADE2-69477EB9E549}" type="doc">
      <dgm:prSet loTypeId="urn:microsoft.com/office/officeart/2005/8/layout/vList2" loCatId="list" qsTypeId="urn:microsoft.com/office/officeart/2005/8/quickstyle/3d1" qsCatId="3D" csTypeId="urn:microsoft.com/office/officeart/2005/8/colors/accent6_2" csCatId="accent6" phldr="1"/>
      <dgm:spPr/>
      <dgm:t>
        <a:bodyPr/>
        <a:lstStyle/>
        <a:p>
          <a:endParaRPr lang="en-US"/>
        </a:p>
      </dgm:t>
    </dgm:pt>
    <dgm:pt modelId="{29B36A7B-408A-40E5-A4CD-4B4E1EA88424}">
      <dgm:prSet phldrT="[Text]"/>
      <dgm:spPr/>
      <dgm:t>
        <a:bodyPr/>
        <a:lstStyle/>
        <a:p>
          <a:pPr algn="ctr"/>
          <a:r>
            <a:rPr lang="en-US" dirty="0" smtClean="0">
              <a:latin typeface="Arial" pitchFamily="34" charset="0"/>
              <a:cs typeface="Arial" pitchFamily="34" charset="0"/>
            </a:rPr>
            <a:t>Theory Z </a:t>
          </a:r>
          <a:endParaRPr lang="en-US" dirty="0">
            <a:latin typeface="Arial" pitchFamily="34" charset="0"/>
            <a:cs typeface="Arial" pitchFamily="34" charset="0"/>
          </a:endParaRPr>
        </a:p>
      </dgm:t>
    </dgm:pt>
    <dgm:pt modelId="{3E77BEB6-7373-45CC-BF0C-773055DE70A7}" type="parTrans" cxnId="{F9D0B045-32CB-4D34-BE57-0C92D10F7896}">
      <dgm:prSet/>
      <dgm:spPr/>
      <dgm:t>
        <a:bodyPr/>
        <a:lstStyle/>
        <a:p>
          <a:endParaRPr lang="en-US">
            <a:latin typeface="Arial" pitchFamily="34" charset="0"/>
            <a:cs typeface="Arial" pitchFamily="34" charset="0"/>
          </a:endParaRPr>
        </a:p>
      </dgm:t>
    </dgm:pt>
    <dgm:pt modelId="{CD0CF1EC-C563-4309-AE1F-A6C1C034C148}" type="sibTrans" cxnId="{F9D0B045-32CB-4D34-BE57-0C92D10F7896}">
      <dgm:prSet/>
      <dgm:spPr/>
      <dgm:t>
        <a:bodyPr/>
        <a:lstStyle/>
        <a:p>
          <a:endParaRPr lang="en-US">
            <a:latin typeface="Arial" pitchFamily="34" charset="0"/>
            <a:cs typeface="Arial" pitchFamily="34" charset="0"/>
          </a:endParaRPr>
        </a:p>
      </dgm:t>
    </dgm:pt>
    <dgm:pt modelId="{1FF1DBB4-B456-43ED-89E2-DEF323232D4D}">
      <dgm:prSet phldrT="[Text]" custT="1">
        <dgm:style>
          <a:lnRef idx="2">
            <a:schemeClr val="accent6"/>
          </a:lnRef>
          <a:fillRef idx="1">
            <a:schemeClr val="lt1"/>
          </a:fillRef>
          <a:effectRef idx="0">
            <a:schemeClr val="accent6"/>
          </a:effectRef>
          <a:fontRef idx="minor">
            <a:schemeClr val="dk1"/>
          </a:fontRef>
        </dgm:style>
      </dgm:prSet>
      <dgm:spPr/>
      <dgm:t>
        <a:bodyPr/>
        <a:lstStyle/>
        <a:p>
          <a:r>
            <a:rPr lang="en-US" sz="1800" dirty="0" smtClean="0">
              <a:latin typeface="Arial" pitchFamily="34" charset="0"/>
              <a:ea typeface="ヒラギノ角ゴ ProN W3"/>
              <a:cs typeface="Arial" pitchFamily="34" charset="0"/>
              <a:sym typeface="Gill Sans"/>
            </a:rPr>
            <a:t>A management philosophy that stresses employee participation in all aspects of company decision making</a:t>
          </a:r>
          <a:endParaRPr lang="en-US" sz="1800" dirty="0">
            <a:latin typeface="Arial" pitchFamily="34" charset="0"/>
            <a:cs typeface="Arial" pitchFamily="34" charset="0"/>
          </a:endParaRPr>
        </a:p>
      </dgm:t>
    </dgm:pt>
    <dgm:pt modelId="{651D14AF-73F3-490D-B489-1235B154B27E}" type="parTrans" cxnId="{5DA082AD-CB19-40DA-88E0-1E89CF0E6B7F}">
      <dgm:prSet/>
      <dgm:spPr/>
      <dgm:t>
        <a:bodyPr/>
        <a:lstStyle/>
        <a:p>
          <a:endParaRPr lang="en-US">
            <a:latin typeface="Arial" pitchFamily="34" charset="0"/>
            <a:cs typeface="Arial" pitchFamily="34" charset="0"/>
          </a:endParaRPr>
        </a:p>
      </dgm:t>
    </dgm:pt>
    <dgm:pt modelId="{95B854FD-3857-45A5-B753-3457D75F3437}" type="sibTrans" cxnId="{5DA082AD-CB19-40DA-88E0-1E89CF0E6B7F}">
      <dgm:prSet/>
      <dgm:spPr/>
      <dgm:t>
        <a:bodyPr/>
        <a:lstStyle/>
        <a:p>
          <a:endParaRPr lang="en-US">
            <a:latin typeface="Arial" pitchFamily="34" charset="0"/>
            <a:cs typeface="Arial" pitchFamily="34" charset="0"/>
          </a:endParaRPr>
        </a:p>
      </dgm:t>
    </dgm:pt>
    <dgm:pt modelId="{C7BB2C9A-F1A7-43D5-820C-C6BC68326A12}" type="pres">
      <dgm:prSet presAssocID="{D5032731-8E73-40E7-ADE2-69477EB9E549}" presName="linear" presStyleCnt="0">
        <dgm:presLayoutVars>
          <dgm:animLvl val="lvl"/>
          <dgm:resizeHandles val="exact"/>
        </dgm:presLayoutVars>
      </dgm:prSet>
      <dgm:spPr/>
      <dgm:t>
        <a:bodyPr/>
        <a:lstStyle/>
        <a:p>
          <a:endParaRPr lang="en-US"/>
        </a:p>
      </dgm:t>
    </dgm:pt>
    <dgm:pt modelId="{8C7BE2E6-FA64-43D7-819D-A0976611CD6C}" type="pres">
      <dgm:prSet presAssocID="{29B36A7B-408A-40E5-A4CD-4B4E1EA88424}" presName="parentText" presStyleLbl="node1" presStyleIdx="0" presStyleCnt="1" custScaleY="40756">
        <dgm:presLayoutVars>
          <dgm:chMax val="0"/>
          <dgm:bulletEnabled val="1"/>
        </dgm:presLayoutVars>
      </dgm:prSet>
      <dgm:spPr/>
      <dgm:t>
        <a:bodyPr/>
        <a:lstStyle/>
        <a:p>
          <a:endParaRPr lang="en-US"/>
        </a:p>
      </dgm:t>
    </dgm:pt>
    <dgm:pt modelId="{14262387-1341-4DDC-8BB8-70892E4B078C}" type="pres">
      <dgm:prSet presAssocID="{29B36A7B-408A-40E5-A4CD-4B4E1EA88424}" presName="childText" presStyleLbl="revTx" presStyleIdx="0" presStyleCnt="1">
        <dgm:presLayoutVars>
          <dgm:bulletEnabled val="1"/>
        </dgm:presLayoutVars>
      </dgm:prSet>
      <dgm:spPr/>
      <dgm:t>
        <a:bodyPr/>
        <a:lstStyle/>
        <a:p>
          <a:endParaRPr lang="en-US"/>
        </a:p>
      </dgm:t>
    </dgm:pt>
  </dgm:ptLst>
  <dgm:cxnLst>
    <dgm:cxn modelId="{5DA082AD-CB19-40DA-88E0-1E89CF0E6B7F}" srcId="{29B36A7B-408A-40E5-A4CD-4B4E1EA88424}" destId="{1FF1DBB4-B456-43ED-89E2-DEF323232D4D}" srcOrd="0" destOrd="0" parTransId="{651D14AF-73F3-490D-B489-1235B154B27E}" sibTransId="{95B854FD-3857-45A5-B753-3457D75F3437}"/>
    <dgm:cxn modelId="{F9D0B045-32CB-4D34-BE57-0C92D10F7896}" srcId="{D5032731-8E73-40E7-ADE2-69477EB9E549}" destId="{29B36A7B-408A-40E5-A4CD-4B4E1EA88424}" srcOrd="0" destOrd="0" parTransId="{3E77BEB6-7373-45CC-BF0C-773055DE70A7}" sibTransId="{CD0CF1EC-C563-4309-AE1F-A6C1C034C148}"/>
    <dgm:cxn modelId="{CFA19337-E764-498B-94DF-B8E07E3F15D0}" type="presOf" srcId="{29B36A7B-408A-40E5-A4CD-4B4E1EA88424}" destId="{8C7BE2E6-FA64-43D7-819D-A0976611CD6C}" srcOrd="0" destOrd="0" presId="urn:microsoft.com/office/officeart/2005/8/layout/vList2"/>
    <dgm:cxn modelId="{1DA3268E-2593-4DE7-B908-C19FD626E9D5}" type="presOf" srcId="{1FF1DBB4-B456-43ED-89E2-DEF323232D4D}" destId="{14262387-1341-4DDC-8BB8-70892E4B078C}" srcOrd="0" destOrd="0" presId="urn:microsoft.com/office/officeart/2005/8/layout/vList2"/>
    <dgm:cxn modelId="{1F2E0BC4-ADEA-40AF-98F5-F755861BBC59}" type="presOf" srcId="{D5032731-8E73-40E7-ADE2-69477EB9E549}" destId="{C7BB2C9A-F1A7-43D5-820C-C6BC68326A12}" srcOrd="0" destOrd="0" presId="urn:microsoft.com/office/officeart/2005/8/layout/vList2"/>
    <dgm:cxn modelId="{369B429D-41E0-4692-9231-D53C6ECF9243}" type="presParOf" srcId="{C7BB2C9A-F1A7-43D5-820C-C6BC68326A12}" destId="{8C7BE2E6-FA64-43D7-819D-A0976611CD6C}" srcOrd="0" destOrd="0" presId="urn:microsoft.com/office/officeart/2005/8/layout/vList2"/>
    <dgm:cxn modelId="{EE47FCE3-1483-490A-AAFE-F19A21F9CD00}" type="presParOf" srcId="{C7BB2C9A-F1A7-43D5-820C-C6BC68326A12}" destId="{14262387-1341-4DDC-8BB8-70892E4B078C}"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9CB8A4E-23F3-446B-8059-486F509A9E27}"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409669B0-DB26-4B2E-948D-A837BCFB869B}">
      <dgm:prSet phldrT="[Text]" custT="1"/>
      <dgm:spPr/>
      <dgm:t>
        <a:bodyPr/>
        <a:lstStyle/>
        <a:p>
          <a:pPr algn="ctr"/>
          <a:r>
            <a:rPr lang="en-US" sz="2000" dirty="0" smtClean="0">
              <a:latin typeface="Arial" pitchFamily="34" charset="0"/>
              <a:cs typeface="Arial" pitchFamily="34" charset="0"/>
            </a:rPr>
            <a:t>Equity Theory</a:t>
          </a:r>
          <a:endParaRPr lang="en-US" sz="2000" dirty="0">
            <a:latin typeface="Arial" pitchFamily="34" charset="0"/>
            <a:cs typeface="Arial" pitchFamily="34" charset="0"/>
          </a:endParaRPr>
        </a:p>
      </dgm:t>
    </dgm:pt>
    <dgm:pt modelId="{9D156157-BF01-4391-8DD2-BF8C74877693}" type="parTrans" cxnId="{320AA1A7-EF2E-43B5-96E8-48DFFD9A17DC}">
      <dgm:prSet/>
      <dgm:spPr/>
      <dgm:t>
        <a:bodyPr/>
        <a:lstStyle/>
        <a:p>
          <a:endParaRPr lang="en-US">
            <a:latin typeface="Arial" pitchFamily="34" charset="0"/>
            <a:cs typeface="Arial" pitchFamily="34" charset="0"/>
          </a:endParaRPr>
        </a:p>
      </dgm:t>
    </dgm:pt>
    <dgm:pt modelId="{03F6F441-9076-4F5C-9032-EE7AE7FB0EF4}" type="sibTrans" cxnId="{320AA1A7-EF2E-43B5-96E8-48DFFD9A17DC}">
      <dgm:prSet/>
      <dgm:spPr/>
      <dgm:t>
        <a:bodyPr/>
        <a:lstStyle/>
        <a:p>
          <a:endParaRPr lang="en-US">
            <a:latin typeface="Arial" pitchFamily="34" charset="0"/>
            <a:cs typeface="Arial" pitchFamily="34" charset="0"/>
          </a:endParaRPr>
        </a:p>
      </dgm:t>
    </dgm:pt>
    <dgm:pt modelId="{51DE4EB8-A0AD-4A47-9AAF-FE4EA52D4D81}">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dirty="0" smtClean="0">
              <a:latin typeface="Arial" pitchFamily="34" charset="0"/>
              <a:cs typeface="Arial" pitchFamily="34" charset="0"/>
            </a:rPr>
            <a:t>An assumption that how much people are willing to contribute to an organization depends on their assessment of the fairness, or equity, of the rewards they will receive in exchange</a:t>
          </a:r>
          <a:endParaRPr lang="en-US" sz="1800" dirty="0">
            <a:latin typeface="Arial" pitchFamily="34" charset="0"/>
            <a:cs typeface="Arial" pitchFamily="34" charset="0"/>
          </a:endParaRPr>
        </a:p>
      </dgm:t>
    </dgm:pt>
    <dgm:pt modelId="{7511DE71-4D10-49DE-8E23-02DC331C1BC6}" type="parTrans" cxnId="{40F66561-941F-47EF-91A7-B4CE8D16E786}">
      <dgm:prSet/>
      <dgm:spPr/>
      <dgm:t>
        <a:bodyPr/>
        <a:lstStyle/>
        <a:p>
          <a:endParaRPr lang="en-US">
            <a:latin typeface="Arial" pitchFamily="34" charset="0"/>
            <a:cs typeface="Arial" pitchFamily="34" charset="0"/>
          </a:endParaRPr>
        </a:p>
      </dgm:t>
    </dgm:pt>
    <dgm:pt modelId="{76D59617-3127-45B4-8BE9-0031E425EAD4}" type="sibTrans" cxnId="{40F66561-941F-47EF-91A7-B4CE8D16E786}">
      <dgm:prSet/>
      <dgm:spPr/>
      <dgm:t>
        <a:bodyPr/>
        <a:lstStyle/>
        <a:p>
          <a:endParaRPr lang="en-US">
            <a:latin typeface="Arial" pitchFamily="34" charset="0"/>
            <a:cs typeface="Arial" pitchFamily="34" charset="0"/>
          </a:endParaRPr>
        </a:p>
      </dgm:t>
    </dgm:pt>
    <dgm:pt modelId="{2115BC68-5666-4DE9-AE3E-BBD93EB89775}" type="pres">
      <dgm:prSet presAssocID="{69CB8A4E-23F3-446B-8059-486F509A9E27}" presName="linear" presStyleCnt="0">
        <dgm:presLayoutVars>
          <dgm:animLvl val="lvl"/>
          <dgm:resizeHandles val="exact"/>
        </dgm:presLayoutVars>
      </dgm:prSet>
      <dgm:spPr/>
      <dgm:t>
        <a:bodyPr/>
        <a:lstStyle/>
        <a:p>
          <a:endParaRPr lang="en-US"/>
        </a:p>
      </dgm:t>
    </dgm:pt>
    <dgm:pt modelId="{37FACBD7-74B5-4BDE-A6A8-8020D40CB375}" type="pres">
      <dgm:prSet presAssocID="{409669B0-DB26-4B2E-948D-A837BCFB869B}" presName="parentText" presStyleLbl="node1" presStyleIdx="0" presStyleCnt="1">
        <dgm:presLayoutVars>
          <dgm:chMax val="0"/>
          <dgm:bulletEnabled val="1"/>
        </dgm:presLayoutVars>
      </dgm:prSet>
      <dgm:spPr/>
      <dgm:t>
        <a:bodyPr/>
        <a:lstStyle/>
        <a:p>
          <a:endParaRPr lang="en-US"/>
        </a:p>
      </dgm:t>
    </dgm:pt>
    <dgm:pt modelId="{114C21B5-F76D-4AB2-A62B-7156544A1476}" type="pres">
      <dgm:prSet presAssocID="{409669B0-DB26-4B2E-948D-A837BCFB869B}" presName="childText" presStyleLbl="revTx" presStyleIdx="0" presStyleCnt="1">
        <dgm:presLayoutVars>
          <dgm:bulletEnabled val="1"/>
        </dgm:presLayoutVars>
      </dgm:prSet>
      <dgm:spPr/>
      <dgm:t>
        <a:bodyPr/>
        <a:lstStyle/>
        <a:p>
          <a:endParaRPr lang="en-US"/>
        </a:p>
      </dgm:t>
    </dgm:pt>
  </dgm:ptLst>
  <dgm:cxnLst>
    <dgm:cxn modelId="{40F66561-941F-47EF-91A7-B4CE8D16E786}" srcId="{409669B0-DB26-4B2E-948D-A837BCFB869B}" destId="{51DE4EB8-A0AD-4A47-9AAF-FE4EA52D4D81}" srcOrd="0" destOrd="0" parTransId="{7511DE71-4D10-49DE-8E23-02DC331C1BC6}" sibTransId="{76D59617-3127-45B4-8BE9-0031E425EAD4}"/>
    <dgm:cxn modelId="{D0022D46-0B50-45A2-B79A-995344426481}" type="presOf" srcId="{51DE4EB8-A0AD-4A47-9AAF-FE4EA52D4D81}" destId="{114C21B5-F76D-4AB2-A62B-7156544A1476}" srcOrd="0" destOrd="0" presId="urn:microsoft.com/office/officeart/2005/8/layout/vList2"/>
    <dgm:cxn modelId="{EFB34E95-4015-44FB-9768-70F724E19464}" type="presOf" srcId="{409669B0-DB26-4B2E-948D-A837BCFB869B}" destId="{37FACBD7-74B5-4BDE-A6A8-8020D40CB375}" srcOrd="0" destOrd="0" presId="urn:microsoft.com/office/officeart/2005/8/layout/vList2"/>
    <dgm:cxn modelId="{FBFDC473-ADB3-42D7-8C23-641CE654F11B}" type="presOf" srcId="{69CB8A4E-23F3-446B-8059-486F509A9E27}" destId="{2115BC68-5666-4DE9-AE3E-BBD93EB89775}" srcOrd="0" destOrd="0" presId="urn:microsoft.com/office/officeart/2005/8/layout/vList2"/>
    <dgm:cxn modelId="{320AA1A7-EF2E-43B5-96E8-48DFFD9A17DC}" srcId="{69CB8A4E-23F3-446B-8059-486F509A9E27}" destId="{409669B0-DB26-4B2E-948D-A837BCFB869B}" srcOrd="0" destOrd="0" parTransId="{9D156157-BF01-4391-8DD2-BF8C74877693}" sibTransId="{03F6F441-9076-4F5C-9032-EE7AE7FB0EF4}"/>
    <dgm:cxn modelId="{F62C6461-14CE-4D21-B90D-11392F9CEE31}" type="presParOf" srcId="{2115BC68-5666-4DE9-AE3E-BBD93EB89775}" destId="{37FACBD7-74B5-4BDE-A6A8-8020D40CB375}" srcOrd="0" destOrd="0" presId="urn:microsoft.com/office/officeart/2005/8/layout/vList2"/>
    <dgm:cxn modelId="{B0A86E1A-509C-4167-BFB8-5A46C6A971AC}" type="presParOf" srcId="{2115BC68-5666-4DE9-AE3E-BBD93EB89775}" destId="{114C21B5-F76D-4AB2-A62B-7156544A1476}"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3FBA08D-0E11-4DEE-914D-211D475DA0B0}" type="doc">
      <dgm:prSet loTypeId="urn:microsoft.com/office/officeart/2005/8/layout/vList2" loCatId="list" qsTypeId="urn:microsoft.com/office/officeart/2005/8/quickstyle/3d3" qsCatId="3D" csTypeId="urn:microsoft.com/office/officeart/2005/8/colors/colorful4" csCatId="colorful" phldr="1"/>
      <dgm:spPr/>
      <dgm:t>
        <a:bodyPr/>
        <a:lstStyle/>
        <a:p>
          <a:endParaRPr lang="en-US"/>
        </a:p>
      </dgm:t>
    </dgm:pt>
    <dgm:pt modelId="{A8991177-F743-4F3A-8578-B04D55307914}">
      <dgm:prSet phldrT="[Text]" custT="1"/>
      <dgm:spPr/>
      <dgm:t>
        <a:bodyPr/>
        <a:lstStyle/>
        <a:p>
          <a:pPr algn="ctr"/>
          <a:r>
            <a:rPr lang="en-US" sz="2000" dirty="0" smtClean="0">
              <a:latin typeface="Arial" pitchFamily="34" charset="0"/>
              <a:cs typeface="Arial" pitchFamily="34" charset="0"/>
            </a:rPr>
            <a:t>Expectancy Theory</a:t>
          </a:r>
          <a:endParaRPr lang="en-US" sz="2000" dirty="0">
            <a:latin typeface="Arial" pitchFamily="34" charset="0"/>
            <a:cs typeface="Arial" pitchFamily="34" charset="0"/>
          </a:endParaRPr>
        </a:p>
      </dgm:t>
    </dgm:pt>
    <dgm:pt modelId="{10C431EF-98D9-48E3-8B21-7ED6F621909E}" type="parTrans" cxnId="{01DDD294-13D3-4EFD-AB7E-E13EECCEFD3B}">
      <dgm:prSet/>
      <dgm:spPr/>
      <dgm:t>
        <a:bodyPr/>
        <a:lstStyle/>
        <a:p>
          <a:endParaRPr lang="en-US">
            <a:latin typeface="Arial" pitchFamily="34" charset="0"/>
            <a:cs typeface="Arial" pitchFamily="34" charset="0"/>
          </a:endParaRPr>
        </a:p>
      </dgm:t>
    </dgm:pt>
    <dgm:pt modelId="{50D00ECF-E42F-424C-9F8B-04870C30F246}" type="sibTrans" cxnId="{01DDD294-13D3-4EFD-AB7E-E13EECCEFD3B}">
      <dgm:prSet/>
      <dgm:spPr/>
      <dgm:t>
        <a:bodyPr/>
        <a:lstStyle/>
        <a:p>
          <a:endParaRPr lang="en-US">
            <a:latin typeface="Arial" pitchFamily="34" charset="0"/>
            <a:cs typeface="Arial" pitchFamily="34" charset="0"/>
          </a:endParaRPr>
        </a:p>
      </dgm:t>
    </dgm:pt>
    <dgm:pt modelId="{1D7F2986-7DDD-411D-AE9C-4B5169A9906E}">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800" dirty="0" smtClean="0">
              <a:latin typeface="Arial" pitchFamily="34" charset="0"/>
              <a:cs typeface="Arial" pitchFamily="34" charset="0"/>
            </a:rPr>
            <a:t>The assumption that motivation depends not only on how much a person wants something but also on how likely he or she is to get it</a:t>
          </a:r>
          <a:endParaRPr lang="en-US" sz="1800" dirty="0">
            <a:latin typeface="Arial" pitchFamily="34" charset="0"/>
            <a:cs typeface="Arial" pitchFamily="34" charset="0"/>
          </a:endParaRPr>
        </a:p>
      </dgm:t>
    </dgm:pt>
    <dgm:pt modelId="{EC6CA92C-37F6-4732-900F-600244C18994}" type="parTrans" cxnId="{CD690F34-2E46-43CD-B94A-444839491E48}">
      <dgm:prSet/>
      <dgm:spPr/>
      <dgm:t>
        <a:bodyPr/>
        <a:lstStyle/>
        <a:p>
          <a:endParaRPr lang="en-US">
            <a:latin typeface="Arial" pitchFamily="34" charset="0"/>
            <a:cs typeface="Arial" pitchFamily="34" charset="0"/>
          </a:endParaRPr>
        </a:p>
      </dgm:t>
    </dgm:pt>
    <dgm:pt modelId="{EEE6D2A0-33E0-479B-900E-E2B7C96936F2}" type="sibTrans" cxnId="{CD690F34-2E46-43CD-B94A-444839491E48}">
      <dgm:prSet/>
      <dgm:spPr/>
      <dgm:t>
        <a:bodyPr/>
        <a:lstStyle/>
        <a:p>
          <a:endParaRPr lang="en-US">
            <a:latin typeface="Arial" pitchFamily="34" charset="0"/>
            <a:cs typeface="Arial" pitchFamily="34" charset="0"/>
          </a:endParaRPr>
        </a:p>
      </dgm:t>
    </dgm:pt>
    <dgm:pt modelId="{7C4EFB46-5B05-4787-8108-EFF4451A8536}" type="pres">
      <dgm:prSet presAssocID="{A3FBA08D-0E11-4DEE-914D-211D475DA0B0}" presName="linear" presStyleCnt="0">
        <dgm:presLayoutVars>
          <dgm:animLvl val="lvl"/>
          <dgm:resizeHandles val="exact"/>
        </dgm:presLayoutVars>
      </dgm:prSet>
      <dgm:spPr/>
      <dgm:t>
        <a:bodyPr/>
        <a:lstStyle/>
        <a:p>
          <a:endParaRPr lang="en-US"/>
        </a:p>
      </dgm:t>
    </dgm:pt>
    <dgm:pt modelId="{3FAF3284-A185-4389-BF9B-7B3006ECB44D}" type="pres">
      <dgm:prSet presAssocID="{A8991177-F743-4F3A-8578-B04D55307914}" presName="parentText" presStyleLbl="node1" presStyleIdx="0" presStyleCnt="1" custScaleY="79786" custLinFactNeighborX="-1887" custLinFactNeighborY="-1151">
        <dgm:presLayoutVars>
          <dgm:chMax val="0"/>
          <dgm:bulletEnabled val="1"/>
        </dgm:presLayoutVars>
      </dgm:prSet>
      <dgm:spPr/>
      <dgm:t>
        <a:bodyPr/>
        <a:lstStyle/>
        <a:p>
          <a:endParaRPr lang="en-US"/>
        </a:p>
      </dgm:t>
    </dgm:pt>
    <dgm:pt modelId="{332EBAAB-1D53-4578-916D-5A05C33D28FE}" type="pres">
      <dgm:prSet presAssocID="{A8991177-F743-4F3A-8578-B04D55307914}" presName="childText" presStyleLbl="revTx" presStyleIdx="0" presStyleCnt="1">
        <dgm:presLayoutVars>
          <dgm:bulletEnabled val="1"/>
        </dgm:presLayoutVars>
      </dgm:prSet>
      <dgm:spPr/>
      <dgm:t>
        <a:bodyPr/>
        <a:lstStyle/>
        <a:p>
          <a:endParaRPr lang="en-US"/>
        </a:p>
      </dgm:t>
    </dgm:pt>
  </dgm:ptLst>
  <dgm:cxnLst>
    <dgm:cxn modelId="{CD690F34-2E46-43CD-B94A-444839491E48}" srcId="{A8991177-F743-4F3A-8578-B04D55307914}" destId="{1D7F2986-7DDD-411D-AE9C-4B5169A9906E}" srcOrd="0" destOrd="0" parTransId="{EC6CA92C-37F6-4732-900F-600244C18994}" sibTransId="{EEE6D2A0-33E0-479B-900E-E2B7C96936F2}"/>
    <dgm:cxn modelId="{01DDD294-13D3-4EFD-AB7E-E13EECCEFD3B}" srcId="{A3FBA08D-0E11-4DEE-914D-211D475DA0B0}" destId="{A8991177-F743-4F3A-8578-B04D55307914}" srcOrd="0" destOrd="0" parTransId="{10C431EF-98D9-48E3-8B21-7ED6F621909E}" sibTransId="{50D00ECF-E42F-424C-9F8B-04870C30F246}"/>
    <dgm:cxn modelId="{A5379531-0B1D-4BFE-A882-D6E8F46C1FC6}" type="presOf" srcId="{A3FBA08D-0E11-4DEE-914D-211D475DA0B0}" destId="{7C4EFB46-5B05-4787-8108-EFF4451A8536}" srcOrd="0" destOrd="0" presId="urn:microsoft.com/office/officeart/2005/8/layout/vList2"/>
    <dgm:cxn modelId="{C25E3F14-B58B-422B-BF71-6151FBB948A1}" type="presOf" srcId="{A8991177-F743-4F3A-8578-B04D55307914}" destId="{3FAF3284-A185-4389-BF9B-7B3006ECB44D}" srcOrd="0" destOrd="0" presId="urn:microsoft.com/office/officeart/2005/8/layout/vList2"/>
    <dgm:cxn modelId="{AE03D215-6268-457D-BBF4-FB8A375F0204}" type="presOf" srcId="{1D7F2986-7DDD-411D-AE9C-4B5169A9906E}" destId="{332EBAAB-1D53-4578-916D-5A05C33D28FE}" srcOrd="0" destOrd="0" presId="urn:microsoft.com/office/officeart/2005/8/layout/vList2"/>
    <dgm:cxn modelId="{D30C1703-BC0C-4926-8EAF-D2D5324B996A}" type="presParOf" srcId="{7C4EFB46-5B05-4787-8108-EFF4451A8536}" destId="{3FAF3284-A185-4389-BF9B-7B3006ECB44D}" srcOrd="0" destOrd="0" presId="urn:microsoft.com/office/officeart/2005/8/layout/vList2"/>
    <dgm:cxn modelId="{9683BAC4-8360-452C-BF11-1A0FF700E1E9}" type="presParOf" srcId="{7C4EFB46-5B05-4787-8108-EFF4451A8536}" destId="{332EBAAB-1D53-4578-916D-5A05C33D28FE}"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1836060-77B8-47FA-9DF3-1757A24A5400}"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AA899D24-BA83-45BE-871D-F832E52430E0}">
      <dgm:prSet phldrT="[Text]" custT="1"/>
      <dgm:spPr/>
      <dgm:t>
        <a:bodyPr/>
        <a:lstStyle/>
        <a:p>
          <a:pPr algn="ctr"/>
          <a:r>
            <a:rPr lang="en-US" sz="2000" dirty="0" smtClean="0">
              <a:latin typeface="Arial" pitchFamily="34" charset="0"/>
              <a:cs typeface="Arial" pitchFamily="34" charset="0"/>
            </a:rPr>
            <a:t>Behavior Modification</a:t>
          </a:r>
          <a:endParaRPr lang="en-US" sz="2000" dirty="0">
            <a:latin typeface="Arial" pitchFamily="34" charset="0"/>
            <a:cs typeface="Arial" pitchFamily="34" charset="0"/>
          </a:endParaRPr>
        </a:p>
      </dgm:t>
    </dgm:pt>
    <dgm:pt modelId="{A8B8E137-2FF0-46C1-85BB-7E96BBFCE379}" type="parTrans" cxnId="{DD1B8702-4495-400B-A84F-CF4CF9D805A4}">
      <dgm:prSet/>
      <dgm:spPr/>
      <dgm:t>
        <a:bodyPr/>
        <a:lstStyle/>
        <a:p>
          <a:endParaRPr lang="en-US">
            <a:latin typeface="Arial" pitchFamily="34" charset="0"/>
            <a:cs typeface="Arial" pitchFamily="34" charset="0"/>
          </a:endParaRPr>
        </a:p>
      </dgm:t>
    </dgm:pt>
    <dgm:pt modelId="{F85F855D-ADD2-480A-8E76-9C98CB07396A}" type="sibTrans" cxnId="{DD1B8702-4495-400B-A84F-CF4CF9D805A4}">
      <dgm:prSet/>
      <dgm:spPr/>
      <dgm:t>
        <a:bodyPr/>
        <a:lstStyle/>
        <a:p>
          <a:endParaRPr lang="en-US">
            <a:latin typeface="Arial" pitchFamily="34" charset="0"/>
            <a:cs typeface="Arial" pitchFamily="34" charset="0"/>
          </a:endParaRPr>
        </a:p>
      </dgm:t>
    </dgm:pt>
    <dgm:pt modelId="{098D2CF1-E227-4C2B-9C16-FD90FD833F45}">
      <dgm:prSet phldrT="[Text]" custT="1">
        <dgm:style>
          <a:lnRef idx="2">
            <a:schemeClr val="accent1"/>
          </a:lnRef>
          <a:fillRef idx="1">
            <a:schemeClr val="lt1"/>
          </a:fillRef>
          <a:effectRef idx="0">
            <a:schemeClr val="accent1"/>
          </a:effectRef>
          <a:fontRef idx="minor">
            <a:schemeClr val="dk1"/>
          </a:fontRef>
        </dgm:style>
      </dgm:prSet>
      <dgm:spPr/>
      <dgm:t>
        <a:bodyPr/>
        <a:lstStyle/>
        <a:p>
          <a:r>
            <a:rPr lang="en-IN" sz="1800" dirty="0" smtClean="0">
              <a:latin typeface="Arial" pitchFamily="34" charset="0"/>
              <a:ea typeface="ヒラギノ角ゴ ProN W3"/>
              <a:cs typeface="Arial" pitchFamily="34" charset="0"/>
              <a:sym typeface="Gill Sans"/>
            </a:rPr>
            <a:t>Changing behavior and encouraging appropriate actions by relating the consequences of behavior to the behavior itself</a:t>
          </a:r>
          <a:endParaRPr lang="en-US" sz="1800" dirty="0">
            <a:latin typeface="Arial" pitchFamily="34" charset="0"/>
            <a:cs typeface="Arial" pitchFamily="34" charset="0"/>
          </a:endParaRPr>
        </a:p>
      </dgm:t>
    </dgm:pt>
    <dgm:pt modelId="{1C095C92-6D69-41C8-85BD-342C7B094570}" type="parTrans" cxnId="{6AC2497A-38A0-4217-8C8B-50C4C60CF637}">
      <dgm:prSet/>
      <dgm:spPr/>
      <dgm:t>
        <a:bodyPr/>
        <a:lstStyle/>
        <a:p>
          <a:endParaRPr lang="en-US">
            <a:latin typeface="Arial" pitchFamily="34" charset="0"/>
            <a:cs typeface="Arial" pitchFamily="34" charset="0"/>
          </a:endParaRPr>
        </a:p>
      </dgm:t>
    </dgm:pt>
    <dgm:pt modelId="{61BD635E-6F24-4389-920B-8B34901EEB55}" type="sibTrans" cxnId="{6AC2497A-38A0-4217-8C8B-50C4C60CF637}">
      <dgm:prSet/>
      <dgm:spPr/>
      <dgm:t>
        <a:bodyPr/>
        <a:lstStyle/>
        <a:p>
          <a:endParaRPr lang="en-US">
            <a:latin typeface="Arial" pitchFamily="34" charset="0"/>
            <a:cs typeface="Arial" pitchFamily="34" charset="0"/>
          </a:endParaRPr>
        </a:p>
      </dgm:t>
    </dgm:pt>
    <dgm:pt modelId="{24169F74-67C5-4FA0-9E36-C83D1C2BFA8C}" type="pres">
      <dgm:prSet presAssocID="{51836060-77B8-47FA-9DF3-1757A24A5400}" presName="linear" presStyleCnt="0">
        <dgm:presLayoutVars>
          <dgm:animLvl val="lvl"/>
          <dgm:resizeHandles val="exact"/>
        </dgm:presLayoutVars>
      </dgm:prSet>
      <dgm:spPr/>
      <dgm:t>
        <a:bodyPr/>
        <a:lstStyle/>
        <a:p>
          <a:endParaRPr lang="en-US"/>
        </a:p>
      </dgm:t>
    </dgm:pt>
    <dgm:pt modelId="{4DC4FAE6-DBC7-44FE-8F7D-7DBF43F4B2DC}" type="pres">
      <dgm:prSet presAssocID="{AA899D24-BA83-45BE-871D-F832E52430E0}" presName="parentText" presStyleLbl="node1" presStyleIdx="0" presStyleCnt="1">
        <dgm:presLayoutVars>
          <dgm:chMax val="0"/>
          <dgm:bulletEnabled val="1"/>
        </dgm:presLayoutVars>
      </dgm:prSet>
      <dgm:spPr/>
      <dgm:t>
        <a:bodyPr/>
        <a:lstStyle/>
        <a:p>
          <a:endParaRPr lang="en-US"/>
        </a:p>
      </dgm:t>
    </dgm:pt>
    <dgm:pt modelId="{33E37768-F4BA-4BA1-9352-2D0A21F9A4BB}" type="pres">
      <dgm:prSet presAssocID="{AA899D24-BA83-45BE-871D-F832E52430E0}" presName="childText" presStyleLbl="revTx" presStyleIdx="0" presStyleCnt="1" custLinFactNeighborY="9123">
        <dgm:presLayoutVars>
          <dgm:bulletEnabled val="1"/>
        </dgm:presLayoutVars>
      </dgm:prSet>
      <dgm:spPr/>
      <dgm:t>
        <a:bodyPr/>
        <a:lstStyle/>
        <a:p>
          <a:endParaRPr lang="en-US"/>
        </a:p>
      </dgm:t>
    </dgm:pt>
  </dgm:ptLst>
  <dgm:cxnLst>
    <dgm:cxn modelId="{A4B20465-A63D-4B95-BF2F-DEB330A9B4C8}" type="presOf" srcId="{AA899D24-BA83-45BE-871D-F832E52430E0}" destId="{4DC4FAE6-DBC7-44FE-8F7D-7DBF43F4B2DC}" srcOrd="0" destOrd="0" presId="urn:microsoft.com/office/officeart/2005/8/layout/vList2"/>
    <dgm:cxn modelId="{F52C9AB9-1270-4431-8EC2-3E9D92A7461D}" type="presOf" srcId="{51836060-77B8-47FA-9DF3-1757A24A5400}" destId="{24169F74-67C5-4FA0-9E36-C83D1C2BFA8C}" srcOrd="0" destOrd="0" presId="urn:microsoft.com/office/officeart/2005/8/layout/vList2"/>
    <dgm:cxn modelId="{24AD3971-839E-44BD-BF0E-546AAD5D0D31}" type="presOf" srcId="{098D2CF1-E227-4C2B-9C16-FD90FD833F45}" destId="{33E37768-F4BA-4BA1-9352-2D0A21F9A4BB}" srcOrd="0" destOrd="0" presId="urn:microsoft.com/office/officeart/2005/8/layout/vList2"/>
    <dgm:cxn modelId="{6AC2497A-38A0-4217-8C8B-50C4C60CF637}" srcId="{AA899D24-BA83-45BE-871D-F832E52430E0}" destId="{098D2CF1-E227-4C2B-9C16-FD90FD833F45}" srcOrd="0" destOrd="0" parTransId="{1C095C92-6D69-41C8-85BD-342C7B094570}" sibTransId="{61BD635E-6F24-4389-920B-8B34901EEB55}"/>
    <dgm:cxn modelId="{DD1B8702-4495-400B-A84F-CF4CF9D805A4}" srcId="{51836060-77B8-47FA-9DF3-1757A24A5400}" destId="{AA899D24-BA83-45BE-871D-F832E52430E0}" srcOrd="0" destOrd="0" parTransId="{A8B8E137-2FF0-46C1-85BB-7E96BBFCE379}" sibTransId="{F85F855D-ADD2-480A-8E76-9C98CB07396A}"/>
    <dgm:cxn modelId="{99F7C228-D682-4FA6-852A-F6ECFD31ED3B}" type="presParOf" srcId="{24169F74-67C5-4FA0-9E36-C83D1C2BFA8C}" destId="{4DC4FAE6-DBC7-44FE-8F7D-7DBF43F4B2DC}" srcOrd="0" destOrd="0" presId="urn:microsoft.com/office/officeart/2005/8/layout/vList2"/>
    <dgm:cxn modelId="{44208860-C99E-4138-969F-676717053170}" type="presParOf" srcId="{24169F74-67C5-4FA0-9E36-C83D1C2BFA8C}" destId="{33E37768-F4BA-4BA1-9352-2D0A21F9A4BB}" srcOrd="1"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5032731-8E73-40E7-ADE2-69477EB9E549}" type="doc">
      <dgm:prSet loTypeId="urn:microsoft.com/office/officeart/2005/8/layout/vList2" loCatId="list" qsTypeId="urn:microsoft.com/office/officeart/2005/8/quickstyle/3d1" qsCatId="3D" csTypeId="urn:microsoft.com/office/officeart/2005/8/colors/accent6_2" csCatId="accent6" phldr="1"/>
      <dgm:spPr/>
      <dgm:t>
        <a:bodyPr/>
        <a:lstStyle/>
        <a:p>
          <a:endParaRPr lang="en-US"/>
        </a:p>
      </dgm:t>
    </dgm:pt>
    <dgm:pt modelId="{29B36A7B-408A-40E5-A4CD-4B4E1EA88424}">
      <dgm:prSet phldrT="[Text]" custT="1"/>
      <dgm:spPr/>
      <dgm:t>
        <a:bodyPr/>
        <a:lstStyle/>
        <a:p>
          <a:pPr algn="ctr"/>
          <a:r>
            <a:rPr lang="en-US" sz="2600" dirty="0" smtClean="0">
              <a:latin typeface="Arial" pitchFamily="34" charset="0"/>
              <a:cs typeface="Arial" pitchFamily="34" charset="0"/>
            </a:rPr>
            <a:t>Job Rotation</a:t>
          </a:r>
          <a:endParaRPr lang="en-US" sz="2600" dirty="0">
            <a:latin typeface="Arial" pitchFamily="34" charset="0"/>
            <a:cs typeface="Arial" pitchFamily="34" charset="0"/>
          </a:endParaRPr>
        </a:p>
      </dgm:t>
    </dgm:pt>
    <dgm:pt modelId="{3E77BEB6-7373-45CC-BF0C-773055DE70A7}" type="parTrans" cxnId="{F9D0B045-32CB-4D34-BE57-0C92D10F7896}">
      <dgm:prSet/>
      <dgm:spPr/>
      <dgm:t>
        <a:bodyPr/>
        <a:lstStyle/>
        <a:p>
          <a:endParaRPr lang="en-US">
            <a:latin typeface="Arial" pitchFamily="34" charset="0"/>
            <a:cs typeface="Arial" pitchFamily="34" charset="0"/>
          </a:endParaRPr>
        </a:p>
      </dgm:t>
    </dgm:pt>
    <dgm:pt modelId="{CD0CF1EC-C563-4309-AE1F-A6C1C034C148}" type="sibTrans" cxnId="{F9D0B045-32CB-4D34-BE57-0C92D10F7896}">
      <dgm:prSet/>
      <dgm:spPr/>
      <dgm:t>
        <a:bodyPr/>
        <a:lstStyle/>
        <a:p>
          <a:endParaRPr lang="en-US">
            <a:latin typeface="Arial" pitchFamily="34" charset="0"/>
            <a:cs typeface="Arial" pitchFamily="34" charset="0"/>
          </a:endParaRPr>
        </a:p>
      </dgm:t>
    </dgm:pt>
    <dgm:pt modelId="{1FF1DBB4-B456-43ED-89E2-DEF323232D4D}">
      <dgm:prSet phldrT="[Text]" custT="1">
        <dgm:style>
          <a:lnRef idx="2">
            <a:schemeClr val="accent6"/>
          </a:lnRef>
          <a:fillRef idx="1">
            <a:schemeClr val="lt1"/>
          </a:fillRef>
          <a:effectRef idx="0">
            <a:schemeClr val="accent6"/>
          </a:effectRef>
          <a:fontRef idx="minor">
            <a:schemeClr val="dk1"/>
          </a:fontRef>
        </dgm:style>
      </dgm:prSet>
      <dgm:spPr/>
      <dgm:t>
        <a:bodyPr/>
        <a:lstStyle/>
        <a:p>
          <a:r>
            <a:rPr lang="en-US" sz="2400" dirty="0" smtClean="0">
              <a:latin typeface="Arial" pitchFamily="34" charset="0"/>
              <a:ea typeface="ヒラギノ角ゴ ProN W3"/>
              <a:cs typeface="Arial" pitchFamily="34" charset="0"/>
              <a:sym typeface="Gill Sans"/>
            </a:rPr>
            <a:t>Movement of employees from one job to another in an effort to relieve the boredom often associated with job specialization</a:t>
          </a:r>
          <a:endParaRPr lang="en-US" sz="2400" dirty="0">
            <a:latin typeface="Arial" pitchFamily="34" charset="0"/>
            <a:cs typeface="Arial" pitchFamily="34" charset="0"/>
          </a:endParaRPr>
        </a:p>
      </dgm:t>
    </dgm:pt>
    <dgm:pt modelId="{651D14AF-73F3-490D-B489-1235B154B27E}" type="parTrans" cxnId="{5DA082AD-CB19-40DA-88E0-1E89CF0E6B7F}">
      <dgm:prSet/>
      <dgm:spPr/>
      <dgm:t>
        <a:bodyPr/>
        <a:lstStyle/>
        <a:p>
          <a:endParaRPr lang="en-US">
            <a:latin typeface="Arial" pitchFamily="34" charset="0"/>
            <a:cs typeface="Arial" pitchFamily="34" charset="0"/>
          </a:endParaRPr>
        </a:p>
      </dgm:t>
    </dgm:pt>
    <dgm:pt modelId="{95B854FD-3857-45A5-B753-3457D75F3437}" type="sibTrans" cxnId="{5DA082AD-CB19-40DA-88E0-1E89CF0E6B7F}">
      <dgm:prSet/>
      <dgm:spPr/>
      <dgm:t>
        <a:bodyPr/>
        <a:lstStyle/>
        <a:p>
          <a:endParaRPr lang="en-US">
            <a:latin typeface="Arial" pitchFamily="34" charset="0"/>
            <a:cs typeface="Arial" pitchFamily="34" charset="0"/>
          </a:endParaRPr>
        </a:p>
      </dgm:t>
    </dgm:pt>
    <dgm:pt modelId="{C7BB2C9A-F1A7-43D5-820C-C6BC68326A12}" type="pres">
      <dgm:prSet presAssocID="{D5032731-8E73-40E7-ADE2-69477EB9E549}" presName="linear" presStyleCnt="0">
        <dgm:presLayoutVars>
          <dgm:animLvl val="lvl"/>
          <dgm:resizeHandles val="exact"/>
        </dgm:presLayoutVars>
      </dgm:prSet>
      <dgm:spPr/>
      <dgm:t>
        <a:bodyPr/>
        <a:lstStyle/>
        <a:p>
          <a:endParaRPr lang="en-US"/>
        </a:p>
      </dgm:t>
    </dgm:pt>
    <dgm:pt modelId="{8C7BE2E6-FA64-43D7-819D-A0976611CD6C}" type="pres">
      <dgm:prSet presAssocID="{29B36A7B-408A-40E5-A4CD-4B4E1EA88424}" presName="parentText" presStyleLbl="node1" presStyleIdx="0" presStyleCnt="1" custScaleY="49650">
        <dgm:presLayoutVars>
          <dgm:chMax val="0"/>
          <dgm:bulletEnabled val="1"/>
        </dgm:presLayoutVars>
      </dgm:prSet>
      <dgm:spPr/>
      <dgm:t>
        <a:bodyPr/>
        <a:lstStyle/>
        <a:p>
          <a:endParaRPr lang="en-US"/>
        </a:p>
      </dgm:t>
    </dgm:pt>
    <dgm:pt modelId="{14262387-1341-4DDC-8BB8-70892E4B078C}" type="pres">
      <dgm:prSet presAssocID="{29B36A7B-408A-40E5-A4CD-4B4E1EA88424}" presName="childText" presStyleLbl="revTx" presStyleIdx="0" presStyleCnt="1">
        <dgm:presLayoutVars>
          <dgm:bulletEnabled val="1"/>
        </dgm:presLayoutVars>
      </dgm:prSet>
      <dgm:spPr/>
      <dgm:t>
        <a:bodyPr/>
        <a:lstStyle/>
        <a:p>
          <a:endParaRPr lang="en-US"/>
        </a:p>
      </dgm:t>
    </dgm:pt>
  </dgm:ptLst>
  <dgm:cxnLst>
    <dgm:cxn modelId="{5DA082AD-CB19-40DA-88E0-1E89CF0E6B7F}" srcId="{29B36A7B-408A-40E5-A4CD-4B4E1EA88424}" destId="{1FF1DBB4-B456-43ED-89E2-DEF323232D4D}" srcOrd="0" destOrd="0" parTransId="{651D14AF-73F3-490D-B489-1235B154B27E}" sibTransId="{95B854FD-3857-45A5-B753-3457D75F3437}"/>
    <dgm:cxn modelId="{F9D0B045-32CB-4D34-BE57-0C92D10F7896}" srcId="{D5032731-8E73-40E7-ADE2-69477EB9E549}" destId="{29B36A7B-408A-40E5-A4CD-4B4E1EA88424}" srcOrd="0" destOrd="0" parTransId="{3E77BEB6-7373-45CC-BF0C-773055DE70A7}" sibTransId="{CD0CF1EC-C563-4309-AE1F-A6C1C034C148}"/>
    <dgm:cxn modelId="{FBBDCE2A-EEEE-43F0-BC65-2DEDD77F972E}" type="presOf" srcId="{29B36A7B-408A-40E5-A4CD-4B4E1EA88424}" destId="{8C7BE2E6-FA64-43D7-819D-A0976611CD6C}" srcOrd="0" destOrd="0" presId="urn:microsoft.com/office/officeart/2005/8/layout/vList2"/>
    <dgm:cxn modelId="{76F19BF0-F77F-45CD-8C53-03F5DA531F08}" type="presOf" srcId="{D5032731-8E73-40E7-ADE2-69477EB9E549}" destId="{C7BB2C9A-F1A7-43D5-820C-C6BC68326A12}" srcOrd="0" destOrd="0" presId="urn:microsoft.com/office/officeart/2005/8/layout/vList2"/>
    <dgm:cxn modelId="{7F6AF8EC-9388-4042-A751-705B0E1A2EBB}" type="presOf" srcId="{1FF1DBB4-B456-43ED-89E2-DEF323232D4D}" destId="{14262387-1341-4DDC-8BB8-70892E4B078C}" srcOrd="0" destOrd="0" presId="urn:microsoft.com/office/officeart/2005/8/layout/vList2"/>
    <dgm:cxn modelId="{CCB79414-0DDB-4684-A8F5-305372020818}" type="presParOf" srcId="{C7BB2C9A-F1A7-43D5-820C-C6BC68326A12}" destId="{8C7BE2E6-FA64-43D7-819D-A0976611CD6C}" srcOrd="0" destOrd="0" presId="urn:microsoft.com/office/officeart/2005/8/layout/vList2"/>
    <dgm:cxn modelId="{E373596D-9F74-4EB9-B72E-1415FB3AAA63}" type="presParOf" srcId="{C7BB2C9A-F1A7-43D5-820C-C6BC68326A12}" destId="{14262387-1341-4DDC-8BB8-70892E4B078C}"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60F2079-CB22-492D-B552-182262EA7CD3}" type="doc">
      <dgm:prSet loTypeId="urn:microsoft.com/office/officeart/2005/8/layout/vList2" loCatId="list" qsTypeId="urn:microsoft.com/office/officeart/2005/8/quickstyle/3d1" qsCatId="3D" csTypeId="urn:microsoft.com/office/officeart/2005/8/colors/accent3_2" csCatId="accent3" phldr="1"/>
      <dgm:spPr/>
      <dgm:t>
        <a:bodyPr/>
        <a:lstStyle/>
        <a:p>
          <a:endParaRPr lang="en-US"/>
        </a:p>
      </dgm:t>
    </dgm:pt>
    <dgm:pt modelId="{7D7FCC13-BEF6-423D-9739-E27CCAC0C883}">
      <dgm:prSet phldrT="[Text]" custT="1"/>
      <dgm:spPr/>
      <dgm:t>
        <a:bodyPr/>
        <a:lstStyle/>
        <a:p>
          <a:pPr algn="ctr"/>
          <a:r>
            <a:rPr lang="en-US" sz="2600" dirty="0" smtClean="0">
              <a:latin typeface="Arial" pitchFamily="34" charset="0"/>
              <a:cs typeface="Arial" pitchFamily="34" charset="0"/>
            </a:rPr>
            <a:t>Job Enlargement</a:t>
          </a:r>
          <a:endParaRPr lang="en-US" sz="2600" dirty="0">
            <a:latin typeface="Arial" pitchFamily="34" charset="0"/>
            <a:cs typeface="Arial" pitchFamily="34" charset="0"/>
          </a:endParaRPr>
        </a:p>
      </dgm:t>
    </dgm:pt>
    <dgm:pt modelId="{C6ABE2C0-F7BC-4A9C-A294-B282A9D9D1BE}" type="parTrans" cxnId="{2A71C856-2F25-4C44-97F3-B1AA9CF00D81}">
      <dgm:prSet/>
      <dgm:spPr/>
      <dgm:t>
        <a:bodyPr/>
        <a:lstStyle/>
        <a:p>
          <a:endParaRPr lang="en-US">
            <a:latin typeface="Arial" pitchFamily="34" charset="0"/>
            <a:cs typeface="Arial" pitchFamily="34" charset="0"/>
          </a:endParaRPr>
        </a:p>
      </dgm:t>
    </dgm:pt>
    <dgm:pt modelId="{92D17D18-8265-43C5-871A-9D470E415E1A}" type="sibTrans" cxnId="{2A71C856-2F25-4C44-97F3-B1AA9CF00D81}">
      <dgm:prSet/>
      <dgm:spPr/>
      <dgm:t>
        <a:bodyPr/>
        <a:lstStyle/>
        <a:p>
          <a:endParaRPr lang="en-US">
            <a:latin typeface="Arial" pitchFamily="34" charset="0"/>
            <a:cs typeface="Arial" pitchFamily="34" charset="0"/>
          </a:endParaRPr>
        </a:p>
      </dgm:t>
    </dgm:pt>
    <dgm:pt modelId="{4B06CEFF-7215-4FF6-BEF9-FCEBA1217B52}">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400" dirty="0" smtClean="0">
              <a:latin typeface="Arial" pitchFamily="34" charset="0"/>
              <a:cs typeface="Arial" pitchFamily="34" charset="0"/>
            </a:rPr>
            <a:t>The addition of more tasks to a job instead of treating each task as separate</a:t>
          </a:r>
          <a:endParaRPr lang="en-US" sz="2400" dirty="0">
            <a:latin typeface="Arial" pitchFamily="34" charset="0"/>
            <a:cs typeface="Arial" pitchFamily="34" charset="0"/>
          </a:endParaRPr>
        </a:p>
      </dgm:t>
    </dgm:pt>
    <dgm:pt modelId="{D5E909A9-8570-4C36-9392-DAB5F4C73343}" type="parTrans" cxnId="{FE03D21F-DF95-4FC3-A4D3-5E1F3505AFD3}">
      <dgm:prSet/>
      <dgm:spPr/>
      <dgm:t>
        <a:bodyPr/>
        <a:lstStyle/>
        <a:p>
          <a:endParaRPr lang="en-US">
            <a:latin typeface="Arial" pitchFamily="34" charset="0"/>
            <a:cs typeface="Arial" pitchFamily="34" charset="0"/>
          </a:endParaRPr>
        </a:p>
      </dgm:t>
    </dgm:pt>
    <dgm:pt modelId="{BF5A311B-B81C-4242-BE4D-58E2810A1C67}" type="sibTrans" cxnId="{FE03D21F-DF95-4FC3-A4D3-5E1F3505AFD3}">
      <dgm:prSet/>
      <dgm:spPr/>
      <dgm:t>
        <a:bodyPr/>
        <a:lstStyle/>
        <a:p>
          <a:endParaRPr lang="en-US">
            <a:latin typeface="Arial" pitchFamily="34" charset="0"/>
            <a:cs typeface="Arial" pitchFamily="34" charset="0"/>
          </a:endParaRPr>
        </a:p>
      </dgm:t>
    </dgm:pt>
    <dgm:pt modelId="{13BABE41-324A-4BA0-999F-B8457528FD71}" type="pres">
      <dgm:prSet presAssocID="{360F2079-CB22-492D-B552-182262EA7CD3}" presName="linear" presStyleCnt="0">
        <dgm:presLayoutVars>
          <dgm:animLvl val="lvl"/>
          <dgm:resizeHandles val="exact"/>
        </dgm:presLayoutVars>
      </dgm:prSet>
      <dgm:spPr/>
      <dgm:t>
        <a:bodyPr/>
        <a:lstStyle/>
        <a:p>
          <a:endParaRPr lang="en-US"/>
        </a:p>
      </dgm:t>
    </dgm:pt>
    <dgm:pt modelId="{42B27445-EAC6-4DB5-93DB-D558707EBBEB}" type="pres">
      <dgm:prSet presAssocID="{7D7FCC13-BEF6-423D-9739-E27CCAC0C883}" presName="parentText" presStyleLbl="node1" presStyleIdx="0" presStyleCnt="1">
        <dgm:presLayoutVars>
          <dgm:chMax val="0"/>
          <dgm:bulletEnabled val="1"/>
        </dgm:presLayoutVars>
      </dgm:prSet>
      <dgm:spPr/>
      <dgm:t>
        <a:bodyPr/>
        <a:lstStyle/>
        <a:p>
          <a:endParaRPr lang="en-US"/>
        </a:p>
      </dgm:t>
    </dgm:pt>
    <dgm:pt modelId="{A31D8AEA-F17F-4F90-90BB-29CA80DFE234}" type="pres">
      <dgm:prSet presAssocID="{7D7FCC13-BEF6-423D-9739-E27CCAC0C883}" presName="childText" presStyleLbl="revTx" presStyleIdx="0" presStyleCnt="1">
        <dgm:presLayoutVars>
          <dgm:bulletEnabled val="1"/>
        </dgm:presLayoutVars>
      </dgm:prSet>
      <dgm:spPr/>
      <dgm:t>
        <a:bodyPr/>
        <a:lstStyle/>
        <a:p>
          <a:endParaRPr lang="en-US"/>
        </a:p>
      </dgm:t>
    </dgm:pt>
  </dgm:ptLst>
  <dgm:cxnLst>
    <dgm:cxn modelId="{33853217-CBCF-4B88-A051-CF0635811818}" type="presOf" srcId="{7D7FCC13-BEF6-423D-9739-E27CCAC0C883}" destId="{42B27445-EAC6-4DB5-93DB-D558707EBBEB}" srcOrd="0" destOrd="0" presId="urn:microsoft.com/office/officeart/2005/8/layout/vList2"/>
    <dgm:cxn modelId="{B2B705AE-C7EF-4697-B85F-1290246F8C7A}" type="presOf" srcId="{4B06CEFF-7215-4FF6-BEF9-FCEBA1217B52}" destId="{A31D8AEA-F17F-4F90-90BB-29CA80DFE234}" srcOrd="0" destOrd="0" presId="urn:microsoft.com/office/officeart/2005/8/layout/vList2"/>
    <dgm:cxn modelId="{300F869F-3D91-4BA9-91D0-AD7094512F88}" type="presOf" srcId="{360F2079-CB22-492D-B552-182262EA7CD3}" destId="{13BABE41-324A-4BA0-999F-B8457528FD71}" srcOrd="0" destOrd="0" presId="urn:microsoft.com/office/officeart/2005/8/layout/vList2"/>
    <dgm:cxn modelId="{FE03D21F-DF95-4FC3-A4D3-5E1F3505AFD3}" srcId="{7D7FCC13-BEF6-423D-9739-E27CCAC0C883}" destId="{4B06CEFF-7215-4FF6-BEF9-FCEBA1217B52}" srcOrd="0" destOrd="0" parTransId="{D5E909A9-8570-4C36-9392-DAB5F4C73343}" sibTransId="{BF5A311B-B81C-4242-BE4D-58E2810A1C67}"/>
    <dgm:cxn modelId="{2A71C856-2F25-4C44-97F3-B1AA9CF00D81}" srcId="{360F2079-CB22-492D-B552-182262EA7CD3}" destId="{7D7FCC13-BEF6-423D-9739-E27CCAC0C883}" srcOrd="0" destOrd="0" parTransId="{C6ABE2C0-F7BC-4A9C-A294-B282A9D9D1BE}" sibTransId="{92D17D18-8265-43C5-871A-9D470E415E1A}"/>
    <dgm:cxn modelId="{FADE9DE8-C458-4DF4-9E3E-7F28C0EA78F7}" type="presParOf" srcId="{13BABE41-324A-4BA0-999F-B8457528FD71}" destId="{42B27445-EAC6-4DB5-93DB-D558707EBBEB}" srcOrd="0" destOrd="0" presId="urn:microsoft.com/office/officeart/2005/8/layout/vList2"/>
    <dgm:cxn modelId="{9CB6197B-7FE8-491F-99C7-B642BB47E0B6}" type="presParOf" srcId="{13BABE41-324A-4BA0-999F-B8457528FD71}" destId="{A31D8AEA-F17F-4F90-90BB-29CA80DFE234}"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9CB8A4E-23F3-446B-8059-486F509A9E27}"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409669B0-DB26-4B2E-948D-A837BCFB869B}">
      <dgm:prSet phldrT="[Text]" custT="1"/>
      <dgm:spPr/>
      <dgm:t>
        <a:bodyPr/>
        <a:lstStyle/>
        <a:p>
          <a:pPr algn="ctr"/>
          <a:r>
            <a:rPr lang="en-US" sz="2600" dirty="0" smtClean="0">
              <a:latin typeface="Arial" pitchFamily="34" charset="0"/>
              <a:cs typeface="Arial" pitchFamily="34" charset="0"/>
            </a:rPr>
            <a:t>Job Enrichment</a:t>
          </a:r>
          <a:endParaRPr lang="en-US" sz="2600" dirty="0">
            <a:latin typeface="Arial" pitchFamily="34" charset="0"/>
            <a:cs typeface="Arial" pitchFamily="34" charset="0"/>
          </a:endParaRPr>
        </a:p>
      </dgm:t>
    </dgm:pt>
    <dgm:pt modelId="{9D156157-BF01-4391-8DD2-BF8C74877693}" type="parTrans" cxnId="{320AA1A7-EF2E-43B5-96E8-48DFFD9A17DC}">
      <dgm:prSet/>
      <dgm:spPr/>
      <dgm:t>
        <a:bodyPr/>
        <a:lstStyle/>
        <a:p>
          <a:endParaRPr lang="en-US">
            <a:latin typeface="Arial" pitchFamily="34" charset="0"/>
            <a:cs typeface="Arial" pitchFamily="34" charset="0"/>
          </a:endParaRPr>
        </a:p>
      </dgm:t>
    </dgm:pt>
    <dgm:pt modelId="{03F6F441-9076-4F5C-9032-EE7AE7FB0EF4}" type="sibTrans" cxnId="{320AA1A7-EF2E-43B5-96E8-48DFFD9A17DC}">
      <dgm:prSet/>
      <dgm:spPr/>
      <dgm:t>
        <a:bodyPr/>
        <a:lstStyle/>
        <a:p>
          <a:endParaRPr lang="en-US">
            <a:latin typeface="Arial" pitchFamily="34" charset="0"/>
            <a:cs typeface="Arial" pitchFamily="34" charset="0"/>
          </a:endParaRPr>
        </a:p>
      </dgm:t>
    </dgm:pt>
    <dgm:pt modelId="{51DE4EB8-A0AD-4A47-9AAF-FE4EA52D4D81}">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2400" dirty="0" smtClean="0">
              <a:latin typeface="Arial" pitchFamily="34" charset="0"/>
              <a:cs typeface="Arial" pitchFamily="34" charset="0"/>
            </a:rPr>
            <a:t>The incorporation of motivational factors, such as opportunity for achievement, recognition, responsibility, and advancement, into a job</a:t>
          </a:r>
          <a:endParaRPr lang="en-US" sz="2400" dirty="0">
            <a:latin typeface="Arial" pitchFamily="34" charset="0"/>
            <a:cs typeface="Arial" pitchFamily="34" charset="0"/>
          </a:endParaRPr>
        </a:p>
      </dgm:t>
    </dgm:pt>
    <dgm:pt modelId="{7511DE71-4D10-49DE-8E23-02DC331C1BC6}" type="parTrans" cxnId="{40F66561-941F-47EF-91A7-B4CE8D16E786}">
      <dgm:prSet/>
      <dgm:spPr/>
      <dgm:t>
        <a:bodyPr/>
        <a:lstStyle/>
        <a:p>
          <a:endParaRPr lang="en-US">
            <a:latin typeface="Arial" pitchFamily="34" charset="0"/>
            <a:cs typeface="Arial" pitchFamily="34" charset="0"/>
          </a:endParaRPr>
        </a:p>
      </dgm:t>
    </dgm:pt>
    <dgm:pt modelId="{76D59617-3127-45B4-8BE9-0031E425EAD4}" type="sibTrans" cxnId="{40F66561-941F-47EF-91A7-B4CE8D16E786}">
      <dgm:prSet/>
      <dgm:spPr/>
      <dgm:t>
        <a:bodyPr/>
        <a:lstStyle/>
        <a:p>
          <a:endParaRPr lang="en-US">
            <a:latin typeface="Arial" pitchFamily="34" charset="0"/>
            <a:cs typeface="Arial" pitchFamily="34" charset="0"/>
          </a:endParaRPr>
        </a:p>
      </dgm:t>
    </dgm:pt>
    <dgm:pt modelId="{2115BC68-5666-4DE9-AE3E-BBD93EB89775}" type="pres">
      <dgm:prSet presAssocID="{69CB8A4E-23F3-446B-8059-486F509A9E27}" presName="linear" presStyleCnt="0">
        <dgm:presLayoutVars>
          <dgm:animLvl val="lvl"/>
          <dgm:resizeHandles val="exact"/>
        </dgm:presLayoutVars>
      </dgm:prSet>
      <dgm:spPr/>
      <dgm:t>
        <a:bodyPr/>
        <a:lstStyle/>
        <a:p>
          <a:endParaRPr lang="en-US"/>
        </a:p>
      </dgm:t>
    </dgm:pt>
    <dgm:pt modelId="{37FACBD7-74B5-4BDE-A6A8-8020D40CB375}" type="pres">
      <dgm:prSet presAssocID="{409669B0-DB26-4B2E-948D-A837BCFB869B}" presName="parentText" presStyleLbl="node1" presStyleIdx="0" presStyleCnt="1">
        <dgm:presLayoutVars>
          <dgm:chMax val="0"/>
          <dgm:bulletEnabled val="1"/>
        </dgm:presLayoutVars>
      </dgm:prSet>
      <dgm:spPr/>
      <dgm:t>
        <a:bodyPr/>
        <a:lstStyle/>
        <a:p>
          <a:endParaRPr lang="en-US"/>
        </a:p>
      </dgm:t>
    </dgm:pt>
    <dgm:pt modelId="{114C21B5-F76D-4AB2-A62B-7156544A1476}" type="pres">
      <dgm:prSet presAssocID="{409669B0-DB26-4B2E-948D-A837BCFB869B}" presName="childText" presStyleLbl="revTx" presStyleIdx="0" presStyleCnt="1">
        <dgm:presLayoutVars>
          <dgm:bulletEnabled val="1"/>
        </dgm:presLayoutVars>
      </dgm:prSet>
      <dgm:spPr/>
      <dgm:t>
        <a:bodyPr/>
        <a:lstStyle/>
        <a:p>
          <a:endParaRPr lang="en-US"/>
        </a:p>
      </dgm:t>
    </dgm:pt>
  </dgm:ptLst>
  <dgm:cxnLst>
    <dgm:cxn modelId="{A1045C56-419B-4738-A4AD-DA03C36B466D}" type="presOf" srcId="{51DE4EB8-A0AD-4A47-9AAF-FE4EA52D4D81}" destId="{114C21B5-F76D-4AB2-A62B-7156544A1476}" srcOrd="0" destOrd="0" presId="urn:microsoft.com/office/officeart/2005/8/layout/vList2"/>
    <dgm:cxn modelId="{40F66561-941F-47EF-91A7-B4CE8D16E786}" srcId="{409669B0-DB26-4B2E-948D-A837BCFB869B}" destId="{51DE4EB8-A0AD-4A47-9AAF-FE4EA52D4D81}" srcOrd="0" destOrd="0" parTransId="{7511DE71-4D10-49DE-8E23-02DC331C1BC6}" sibTransId="{76D59617-3127-45B4-8BE9-0031E425EAD4}"/>
    <dgm:cxn modelId="{158AE71B-6E8A-4452-A4C0-D0BCEB4B7F58}" type="presOf" srcId="{409669B0-DB26-4B2E-948D-A837BCFB869B}" destId="{37FACBD7-74B5-4BDE-A6A8-8020D40CB375}" srcOrd="0" destOrd="0" presId="urn:microsoft.com/office/officeart/2005/8/layout/vList2"/>
    <dgm:cxn modelId="{C02B475F-7852-45C0-AB60-0775BBE55998}" type="presOf" srcId="{69CB8A4E-23F3-446B-8059-486F509A9E27}" destId="{2115BC68-5666-4DE9-AE3E-BBD93EB89775}" srcOrd="0" destOrd="0" presId="urn:microsoft.com/office/officeart/2005/8/layout/vList2"/>
    <dgm:cxn modelId="{320AA1A7-EF2E-43B5-96E8-48DFFD9A17DC}" srcId="{69CB8A4E-23F3-446B-8059-486F509A9E27}" destId="{409669B0-DB26-4B2E-948D-A837BCFB869B}" srcOrd="0" destOrd="0" parTransId="{9D156157-BF01-4391-8DD2-BF8C74877693}" sibTransId="{03F6F441-9076-4F5C-9032-EE7AE7FB0EF4}"/>
    <dgm:cxn modelId="{88796E9A-0D33-4A69-8033-4CD109E24C3E}" type="presParOf" srcId="{2115BC68-5666-4DE9-AE3E-BBD93EB89775}" destId="{37FACBD7-74B5-4BDE-A6A8-8020D40CB375}" srcOrd="0" destOrd="0" presId="urn:microsoft.com/office/officeart/2005/8/layout/vList2"/>
    <dgm:cxn modelId="{A5CF0FE9-2524-4A0A-8AF3-6148C23AF60C}" type="presParOf" srcId="{2115BC68-5666-4DE9-AE3E-BBD93EB89775}" destId="{114C21B5-F76D-4AB2-A62B-7156544A1476}"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3FBA08D-0E11-4DEE-914D-211D475DA0B0}" type="doc">
      <dgm:prSet loTypeId="urn:microsoft.com/office/officeart/2005/8/layout/vList2" loCatId="list" qsTypeId="urn:microsoft.com/office/officeart/2005/8/quickstyle/3d3" qsCatId="3D" csTypeId="urn:microsoft.com/office/officeart/2005/8/colors/colorful4" csCatId="colorful" phldr="1"/>
      <dgm:spPr/>
      <dgm:t>
        <a:bodyPr/>
        <a:lstStyle/>
        <a:p>
          <a:endParaRPr lang="en-US"/>
        </a:p>
      </dgm:t>
    </dgm:pt>
    <dgm:pt modelId="{A8991177-F743-4F3A-8578-B04D55307914}">
      <dgm:prSet phldrT="[Text]" custT="1"/>
      <dgm:spPr/>
      <dgm:t>
        <a:bodyPr/>
        <a:lstStyle/>
        <a:p>
          <a:pPr algn="ctr"/>
          <a:r>
            <a:rPr lang="en-US" sz="2000" dirty="0" smtClean="0">
              <a:latin typeface="Arial" pitchFamily="34" charset="0"/>
              <a:cs typeface="Arial" pitchFamily="34" charset="0"/>
            </a:rPr>
            <a:t>Flextime</a:t>
          </a:r>
          <a:endParaRPr lang="en-US" sz="2000" dirty="0">
            <a:latin typeface="Arial" pitchFamily="34" charset="0"/>
            <a:cs typeface="Arial" pitchFamily="34" charset="0"/>
          </a:endParaRPr>
        </a:p>
      </dgm:t>
    </dgm:pt>
    <dgm:pt modelId="{10C431EF-98D9-48E3-8B21-7ED6F621909E}" type="parTrans" cxnId="{01DDD294-13D3-4EFD-AB7E-E13EECCEFD3B}">
      <dgm:prSet/>
      <dgm:spPr/>
      <dgm:t>
        <a:bodyPr/>
        <a:lstStyle/>
        <a:p>
          <a:endParaRPr lang="en-US">
            <a:latin typeface="Arial" pitchFamily="34" charset="0"/>
            <a:cs typeface="Arial" pitchFamily="34" charset="0"/>
          </a:endParaRPr>
        </a:p>
      </dgm:t>
    </dgm:pt>
    <dgm:pt modelId="{50D00ECF-E42F-424C-9F8B-04870C30F246}" type="sibTrans" cxnId="{01DDD294-13D3-4EFD-AB7E-E13EECCEFD3B}">
      <dgm:prSet/>
      <dgm:spPr/>
      <dgm:t>
        <a:bodyPr/>
        <a:lstStyle/>
        <a:p>
          <a:endParaRPr lang="en-US">
            <a:latin typeface="Arial" pitchFamily="34" charset="0"/>
            <a:cs typeface="Arial" pitchFamily="34" charset="0"/>
          </a:endParaRPr>
        </a:p>
      </dgm:t>
    </dgm:pt>
    <dgm:pt modelId="{1D7F2986-7DDD-411D-AE9C-4B5169A9906E}">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800" dirty="0" smtClean="0">
              <a:latin typeface="Arial" pitchFamily="34" charset="0"/>
              <a:cs typeface="Arial" pitchFamily="34" charset="0"/>
            </a:rPr>
            <a:t>A program that allows employees to choose their starting and ending times, provided that they are at work during a specified core period</a:t>
          </a:r>
          <a:endParaRPr lang="en-US" sz="1800" dirty="0">
            <a:latin typeface="Arial" pitchFamily="34" charset="0"/>
            <a:cs typeface="Arial" pitchFamily="34" charset="0"/>
          </a:endParaRPr>
        </a:p>
      </dgm:t>
    </dgm:pt>
    <dgm:pt modelId="{EC6CA92C-37F6-4732-900F-600244C18994}" type="parTrans" cxnId="{CD690F34-2E46-43CD-B94A-444839491E48}">
      <dgm:prSet/>
      <dgm:spPr/>
      <dgm:t>
        <a:bodyPr/>
        <a:lstStyle/>
        <a:p>
          <a:endParaRPr lang="en-US">
            <a:latin typeface="Arial" pitchFamily="34" charset="0"/>
            <a:cs typeface="Arial" pitchFamily="34" charset="0"/>
          </a:endParaRPr>
        </a:p>
      </dgm:t>
    </dgm:pt>
    <dgm:pt modelId="{EEE6D2A0-33E0-479B-900E-E2B7C96936F2}" type="sibTrans" cxnId="{CD690F34-2E46-43CD-B94A-444839491E48}">
      <dgm:prSet/>
      <dgm:spPr/>
      <dgm:t>
        <a:bodyPr/>
        <a:lstStyle/>
        <a:p>
          <a:endParaRPr lang="en-US">
            <a:latin typeface="Arial" pitchFamily="34" charset="0"/>
            <a:cs typeface="Arial" pitchFamily="34" charset="0"/>
          </a:endParaRPr>
        </a:p>
      </dgm:t>
    </dgm:pt>
    <dgm:pt modelId="{7C4EFB46-5B05-4787-8108-EFF4451A8536}" type="pres">
      <dgm:prSet presAssocID="{A3FBA08D-0E11-4DEE-914D-211D475DA0B0}" presName="linear" presStyleCnt="0">
        <dgm:presLayoutVars>
          <dgm:animLvl val="lvl"/>
          <dgm:resizeHandles val="exact"/>
        </dgm:presLayoutVars>
      </dgm:prSet>
      <dgm:spPr/>
      <dgm:t>
        <a:bodyPr/>
        <a:lstStyle/>
        <a:p>
          <a:endParaRPr lang="en-US"/>
        </a:p>
      </dgm:t>
    </dgm:pt>
    <dgm:pt modelId="{3FAF3284-A185-4389-BF9B-7B3006ECB44D}" type="pres">
      <dgm:prSet presAssocID="{A8991177-F743-4F3A-8578-B04D55307914}" presName="parentText" presStyleLbl="node1" presStyleIdx="0" presStyleCnt="1">
        <dgm:presLayoutVars>
          <dgm:chMax val="0"/>
          <dgm:bulletEnabled val="1"/>
        </dgm:presLayoutVars>
      </dgm:prSet>
      <dgm:spPr/>
      <dgm:t>
        <a:bodyPr/>
        <a:lstStyle/>
        <a:p>
          <a:endParaRPr lang="en-US"/>
        </a:p>
      </dgm:t>
    </dgm:pt>
    <dgm:pt modelId="{332EBAAB-1D53-4578-916D-5A05C33D28FE}" type="pres">
      <dgm:prSet presAssocID="{A8991177-F743-4F3A-8578-B04D55307914}" presName="childText" presStyleLbl="revTx" presStyleIdx="0" presStyleCnt="1">
        <dgm:presLayoutVars>
          <dgm:bulletEnabled val="1"/>
        </dgm:presLayoutVars>
      </dgm:prSet>
      <dgm:spPr/>
      <dgm:t>
        <a:bodyPr/>
        <a:lstStyle/>
        <a:p>
          <a:endParaRPr lang="en-US"/>
        </a:p>
      </dgm:t>
    </dgm:pt>
  </dgm:ptLst>
  <dgm:cxnLst>
    <dgm:cxn modelId="{CD690F34-2E46-43CD-B94A-444839491E48}" srcId="{A8991177-F743-4F3A-8578-B04D55307914}" destId="{1D7F2986-7DDD-411D-AE9C-4B5169A9906E}" srcOrd="0" destOrd="0" parTransId="{EC6CA92C-37F6-4732-900F-600244C18994}" sibTransId="{EEE6D2A0-33E0-479B-900E-E2B7C96936F2}"/>
    <dgm:cxn modelId="{01DDD294-13D3-4EFD-AB7E-E13EECCEFD3B}" srcId="{A3FBA08D-0E11-4DEE-914D-211D475DA0B0}" destId="{A8991177-F743-4F3A-8578-B04D55307914}" srcOrd="0" destOrd="0" parTransId="{10C431EF-98D9-48E3-8B21-7ED6F621909E}" sibTransId="{50D00ECF-E42F-424C-9F8B-04870C30F246}"/>
    <dgm:cxn modelId="{8F7EE134-13C9-4F04-85C6-5A5BB5465806}" type="presOf" srcId="{A3FBA08D-0E11-4DEE-914D-211D475DA0B0}" destId="{7C4EFB46-5B05-4787-8108-EFF4451A8536}" srcOrd="0" destOrd="0" presId="urn:microsoft.com/office/officeart/2005/8/layout/vList2"/>
    <dgm:cxn modelId="{30A6E4CB-AB77-42E3-8D61-CAE14BB80632}" type="presOf" srcId="{1D7F2986-7DDD-411D-AE9C-4B5169A9906E}" destId="{332EBAAB-1D53-4578-916D-5A05C33D28FE}" srcOrd="0" destOrd="0" presId="urn:microsoft.com/office/officeart/2005/8/layout/vList2"/>
    <dgm:cxn modelId="{8E9E7A20-F63C-482F-9050-E7017465ABBB}" type="presOf" srcId="{A8991177-F743-4F3A-8578-B04D55307914}" destId="{3FAF3284-A185-4389-BF9B-7B3006ECB44D}" srcOrd="0" destOrd="0" presId="urn:microsoft.com/office/officeart/2005/8/layout/vList2"/>
    <dgm:cxn modelId="{1892AB0E-13D7-4E0E-9C0C-32FD066BAB22}" type="presParOf" srcId="{7C4EFB46-5B05-4787-8108-EFF4451A8536}" destId="{3FAF3284-A185-4389-BF9B-7B3006ECB44D}" srcOrd="0" destOrd="0" presId="urn:microsoft.com/office/officeart/2005/8/layout/vList2"/>
    <dgm:cxn modelId="{5F701643-145D-4797-8448-2EA5AC4DEAD6}" type="presParOf" srcId="{7C4EFB46-5B05-4787-8108-EFF4451A8536}" destId="{332EBAAB-1D53-4578-916D-5A05C33D28FE}"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1836060-77B8-47FA-9DF3-1757A24A5400}"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AA899D24-BA83-45BE-871D-F832E52430E0}">
      <dgm:prSet phldrT="[Text]" custT="1"/>
      <dgm:spPr/>
      <dgm:t>
        <a:bodyPr/>
        <a:lstStyle/>
        <a:p>
          <a:pPr algn="ctr"/>
          <a:r>
            <a:rPr lang="en-US" sz="2000" dirty="0" smtClean="0">
              <a:latin typeface="Arial" pitchFamily="34" charset="0"/>
              <a:cs typeface="Arial" pitchFamily="34" charset="0"/>
            </a:rPr>
            <a:t>Compressed Workweek</a:t>
          </a:r>
          <a:endParaRPr lang="en-US" sz="2000" dirty="0">
            <a:latin typeface="Arial" pitchFamily="34" charset="0"/>
            <a:cs typeface="Arial" pitchFamily="34" charset="0"/>
          </a:endParaRPr>
        </a:p>
      </dgm:t>
    </dgm:pt>
    <dgm:pt modelId="{A8B8E137-2FF0-46C1-85BB-7E96BBFCE379}" type="parTrans" cxnId="{DD1B8702-4495-400B-A84F-CF4CF9D805A4}">
      <dgm:prSet/>
      <dgm:spPr/>
      <dgm:t>
        <a:bodyPr/>
        <a:lstStyle/>
        <a:p>
          <a:endParaRPr lang="en-US">
            <a:latin typeface="Arial" pitchFamily="34" charset="0"/>
            <a:cs typeface="Arial" pitchFamily="34" charset="0"/>
          </a:endParaRPr>
        </a:p>
      </dgm:t>
    </dgm:pt>
    <dgm:pt modelId="{F85F855D-ADD2-480A-8E76-9C98CB07396A}" type="sibTrans" cxnId="{DD1B8702-4495-400B-A84F-CF4CF9D805A4}">
      <dgm:prSet/>
      <dgm:spPr/>
      <dgm:t>
        <a:bodyPr/>
        <a:lstStyle/>
        <a:p>
          <a:endParaRPr lang="en-US">
            <a:latin typeface="Arial" pitchFamily="34" charset="0"/>
            <a:cs typeface="Arial" pitchFamily="34" charset="0"/>
          </a:endParaRPr>
        </a:p>
      </dgm:t>
    </dgm:pt>
    <dgm:pt modelId="{098D2CF1-E227-4C2B-9C16-FD90FD833F45}">
      <dgm:prSet phldrT="[Text]" custT="1">
        <dgm:style>
          <a:lnRef idx="2">
            <a:schemeClr val="accent1"/>
          </a:lnRef>
          <a:fillRef idx="1">
            <a:schemeClr val="lt1"/>
          </a:fillRef>
          <a:effectRef idx="0">
            <a:schemeClr val="accent1"/>
          </a:effectRef>
          <a:fontRef idx="minor">
            <a:schemeClr val="dk1"/>
          </a:fontRef>
        </dgm:style>
      </dgm:prSet>
      <dgm:spPr/>
      <dgm:t>
        <a:bodyPr/>
        <a:lstStyle/>
        <a:p>
          <a:r>
            <a:rPr lang="en-IN" sz="1800" dirty="0" smtClean="0">
              <a:latin typeface="Arial" pitchFamily="34" charset="0"/>
              <a:ea typeface="ヒラギノ角ゴ ProN W3"/>
              <a:cs typeface="Arial" pitchFamily="34" charset="0"/>
              <a:sym typeface="Gill Sans"/>
            </a:rPr>
            <a:t>A four-day (or shorter) period during which an employee works 40 hours</a:t>
          </a:r>
          <a:endParaRPr lang="en-US" sz="1800" dirty="0">
            <a:latin typeface="Arial" pitchFamily="34" charset="0"/>
            <a:cs typeface="Arial" pitchFamily="34" charset="0"/>
          </a:endParaRPr>
        </a:p>
      </dgm:t>
    </dgm:pt>
    <dgm:pt modelId="{1C095C92-6D69-41C8-85BD-342C7B094570}" type="parTrans" cxnId="{6AC2497A-38A0-4217-8C8B-50C4C60CF637}">
      <dgm:prSet/>
      <dgm:spPr/>
      <dgm:t>
        <a:bodyPr/>
        <a:lstStyle/>
        <a:p>
          <a:endParaRPr lang="en-US">
            <a:latin typeface="Arial" pitchFamily="34" charset="0"/>
            <a:cs typeface="Arial" pitchFamily="34" charset="0"/>
          </a:endParaRPr>
        </a:p>
      </dgm:t>
    </dgm:pt>
    <dgm:pt modelId="{61BD635E-6F24-4389-920B-8B34901EEB55}" type="sibTrans" cxnId="{6AC2497A-38A0-4217-8C8B-50C4C60CF637}">
      <dgm:prSet/>
      <dgm:spPr/>
      <dgm:t>
        <a:bodyPr/>
        <a:lstStyle/>
        <a:p>
          <a:endParaRPr lang="en-US">
            <a:latin typeface="Arial" pitchFamily="34" charset="0"/>
            <a:cs typeface="Arial" pitchFamily="34" charset="0"/>
          </a:endParaRPr>
        </a:p>
      </dgm:t>
    </dgm:pt>
    <dgm:pt modelId="{24169F74-67C5-4FA0-9E36-C83D1C2BFA8C}" type="pres">
      <dgm:prSet presAssocID="{51836060-77B8-47FA-9DF3-1757A24A5400}" presName="linear" presStyleCnt="0">
        <dgm:presLayoutVars>
          <dgm:animLvl val="lvl"/>
          <dgm:resizeHandles val="exact"/>
        </dgm:presLayoutVars>
      </dgm:prSet>
      <dgm:spPr/>
      <dgm:t>
        <a:bodyPr/>
        <a:lstStyle/>
        <a:p>
          <a:endParaRPr lang="en-US"/>
        </a:p>
      </dgm:t>
    </dgm:pt>
    <dgm:pt modelId="{4DC4FAE6-DBC7-44FE-8F7D-7DBF43F4B2DC}" type="pres">
      <dgm:prSet presAssocID="{AA899D24-BA83-45BE-871D-F832E52430E0}" presName="parentText" presStyleLbl="node1" presStyleIdx="0" presStyleCnt="1">
        <dgm:presLayoutVars>
          <dgm:chMax val="0"/>
          <dgm:bulletEnabled val="1"/>
        </dgm:presLayoutVars>
      </dgm:prSet>
      <dgm:spPr/>
      <dgm:t>
        <a:bodyPr/>
        <a:lstStyle/>
        <a:p>
          <a:endParaRPr lang="en-US"/>
        </a:p>
      </dgm:t>
    </dgm:pt>
    <dgm:pt modelId="{33E37768-F4BA-4BA1-9352-2D0A21F9A4BB}" type="pres">
      <dgm:prSet presAssocID="{AA899D24-BA83-45BE-871D-F832E52430E0}" presName="childText" presStyleLbl="revTx" presStyleIdx="0" presStyleCnt="1">
        <dgm:presLayoutVars>
          <dgm:bulletEnabled val="1"/>
        </dgm:presLayoutVars>
      </dgm:prSet>
      <dgm:spPr/>
      <dgm:t>
        <a:bodyPr/>
        <a:lstStyle/>
        <a:p>
          <a:endParaRPr lang="en-US"/>
        </a:p>
      </dgm:t>
    </dgm:pt>
  </dgm:ptLst>
  <dgm:cxnLst>
    <dgm:cxn modelId="{71479942-27F7-4FBE-8A45-BAA737F1C863}" type="presOf" srcId="{AA899D24-BA83-45BE-871D-F832E52430E0}" destId="{4DC4FAE6-DBC7-44FE-8F7D-7DBF43F4B2DC}" srcOrd="0" destOrd="0" presId="urn:microsoft.com/office/officeart/2005/8/layout/vList2"/>
    <dgm:cxn modelId="{6AC2497A-38A0-4217-8C8B-50C4C60CF637}" srcId="{AA899D24-BA83-45BE-871D-F832E52430E0}" destId="{098D2CF1-E227-4C2B-9C16-FD90FD833F45}" srcOrd="0" destOrd="0" parTransId="{1C095C92-6D69-41C8-85BD-342C7B094570}" sibTransId="{61BD635E-6F24-4389-920B-8B34901EEB55}"/>
    <dgm:cxn modelId="{DD1B8702-4495-400B-A84F-CF4CF9D805A4}" srcId="{51836060-77B8-47FA-9DF3-1757A24A5400}" destId="{AA899D24-BA83-45BE-871D-F832E52430E0}" srcOrd="0" destOrd="0" parTransId="{A8B8E137-2FF0-46C1-85BB-7E96BBFCE379}" sibTransId="{F85F855D-ADD2-480A-8E76-9C98CB07396A}"/>
    <dgm:cxn modelId="{1EC0B89D-36ED-4E96-A3E2-F6B75F56EDB4}" type="presOf" srcId="{098D2CF1-E227-4C2B-9C16-FD90FD833F45}" destId="{33E37768-F4BA-4BA1-9352-2D0A21F9A4BB}" srcOrd="0" destOrd="0" presId="urn:microsoft.com/office/officeart/2005/8/layout/vList2"/>
    <dgm:cxn modelId="{F58DFA21-1A38-4EE6-AAC1-770887015140}" type="presOf" srcId="{51836060-77B8-47FA-9DF3-1757A24A5400}" destId="{24169F74-67C5-4FA0-9E36-C83D1C2BFA8C}" srcOrd="0" destOrd="0" presId="urn:microsoft.com/office/officeart/2005/8/layout/vList2"/>
    <dgm:cxn modelId="{4EB6D341-F09B-442F-9F2D-71EEA8AD3DC7}" type="presParOf" srcId="{24169F74-67C5-4FA0-9E36-C83D1C2BFA8C}" destId="{4DC4FAE6-DBC7-44FE-8F7D-7DBF43F4B2DC}" srcOrd="0" destOrd="0" presId="urn:microsoft.com/office/officeart/2005/8/layout/vList2"/>
    <dgm:cxn modelId="{1DBFA28A-CAE3-4242-9DF9-6081DB0F6054}" type="presParOf" srcId="{24169F74-67C5-4FA0-9E36-C83D1C2BFA8C}" destId="{33E37768-F4BA-4BA1-9352-2D0A21F9A4BB}"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5032731-8E73-40E7-ADE2-69477EB9E549}" type="doc">
      <dgm:prSet loTypeId="urn:microsoft.com/office/officeart/2005/8/layout/vList2" loCatId="list" qsTypeId="urn:microsoft.com/office/officeart/2005/8/quickstyle/3d1" qsCatId="3D" csTypeId="urn:microsoft.com/office/officeart/2005/8/colors/accent6_2" csCatId="accent6" phldr="1"/>
      <dgm:spPr/>
      <dgm:t>
        <a:bodyPr/>
        <a:lstStyle/>
        <a:p>
          <a:endParaRPr lang="en-US"/>
        </a:p>
      </dgm:t>
    </dgm:pt>
    <dgm:pt modelId="{29B36A7B-408A-40E5-A4CD-4B4E1EA88424}">
      <dgm:prSet phldrT="[Text]" custT="1"/>
      <dgm:spPr/>
      <dgm:t>
        <a:bodyPr/>
        <a:lstStyle/>
        <a:p>
          <a:pPr algn="ctr"/>
          <a:r>
            <a:rPr lang="en-US" sz="2000" dirty="0" smtClean="0">
              <a:latin typeface="Arial" pitchFamily="34" charset="0"/>
              <a:cs typeface="Arial" pitchFamily="34" charset="0"/>
            </a:rPr>
            <a:t>Job Sharing</a:t>
          </a:r>
          <a:endParaRPr lang="en-US" sz="2000" dirty="0">
            <a:latin typeface="Arial" pitchFamily="34" charset="0"/>
            <a:cs typeface="Arial" pitchFamily="34" charset="0"/>
          </a:endParaRPr>
        </a:p>
      </dgm:t>
    </dgm:pt>
    <dgm:pt modelId="{3E77BEB6-7373-45CC-BF0C-773055DE70A7}" type="parTrans" cxnId="{F9D0B045-32CB-4D34-BE57-0C92D10F7896}">
      <dgm:prSet/>
      <dgm:spPr/>
      <dgm:t>
        <a:bodyPr/>
        <a:lstStyle/>
        <a:p>
          <a:endParaRPr lang="en-US">
            <a:latin typeface="Arial" pitchFamily="34" charset="0"/>
            <a:cs typeface="Arial" pitchFamily="34" charset="0"/>
          </a:endParaRPr>
        </a:p>
      </dgm:t>
    </dgm:pt>
    <dgm:pt modelId="{CD0CF1EC-C563-4309-AE1F-A6C1C034C148}" type="sibTrans" cxnId="{F9D0B045-32CB-4D34-BE57-0C92D10F7896}">
      <dgm:prSet/>
      <dgm:spPr/>
      <dgm:t>
        <a:bodyPr/>
        <a:lstStyle/>
        <a:p>
          <a:endParaRPr lang="en-US">
            <a:latin typeface="Arial" pitchFamily="34" charset="0"/>
            <a:cs typeface="Arial" pitchFamily="34" charset="0"/>
          </a:endParaRPr>
        </a:p>
      </dgm:t>
    </dgm:pt>
    <dgm:pt modelId="{1FF1DBB4-B456-43ED-89E2-DEF323232D4D}">
      <dgm:prSet phldrT="[Text]" custT="1">
        <dgm:style>
          <a:lnRef idx="2">
            <a:schemeClr val="accent6"/>
          </a:lnRef>
          <a:fillRef idx="1">
            <a:schemeClr val="lt1"/>
          </a:fillRef>
          <a:effectRef idx="0">
            <a:schemeClr val="accent6"/>
          </a:effectRef>
          <a:fontRef idx="minor">
            <a:schemeClr val="dk1"/>
          </a:fontRef>
        </dgm:style>
      </dgm:prSet>
      <dgm:spPr/>
      <dgm:t>
        <a:bodyPr/>
        <a:lstStyle/>
        <a:p>
          <a:r>
            <a:rPr lang="en-US" sz="1800" dirty="0" smtClean="0">
              <a:latin typeface="Arial" pitchFamily="34" charset="0"/>
              <a:ea typeface="ヒラギノ角ゴ ProN W3"/>
              <a:cs typeface="Arial" pitchFamily="34" charset="0"/>
              <a:sym typeface="Gill Sans"/>
            </a:rPr>
            <a:t>Performance of one full-time job by two people on part-time hours</a:t>
          </a:r>
          <a:endParaRPr lang="en-US" sz="1800" dirty="0">
            <a:latin typeface="Arial" pitchFamily="34" charset="0"/>
            <a:cs typeface="Arial" pitchFamily="34" charset="0"/>
          </a:endParaRPr>
        </a:p>
      </dgm:t>
    </dgm:pt>
    <dgm:pt modelId="{651D14AF-73F3-490D-B489-1235B154B27E}" type="parTrans" cxnId="{5DA082AD-CB19-40DA-88E0-1E89CF0E6B7F}">
      <dgm:prSet/>
      <dgm:spPr/>
      <dgm:t>
        <a:bodyPr/>
        <a:lstStyle/>
        <a:p>
          <a:endParaRPr lang="en-US">
            <a:latin typeface="Arial" pitchFamily="34" charset="0"/>
            <a:cs typeface="Arial" pitchFamily="34" charset="0"/>
          </a:endParaRPr>
        </a:p>
      </dgm:t>
    </dgm:pt>
    <dgm:pt modelId="{95B854FD-3857-45A5-B753-3457D75F3437}" type="sibTrans" cxnId="{5DA082AD-CB19-40DA-88E0-1E89CF0E6B7F}">
      <dgm:prSet/>
      <dgm:spPr/>
      <dgm:t>
        <a:bodyPr/>
        <a:lstStyle/>
        <a:p>
          <a:endParaRPr lang="en-US">
            <a:latin typeface="Arial" pitchFamily="34" charset="0"/>
            <a:cs typeface="Arial" pitchFamily="34" charset="0"/>
          </a:endParaRPr>
        </a:p>
      </dgm:t>
    </dgm:pt>
    <dgm:pt modelId="{C7BB2C9A-F1A7-43D5-820C-C6BC68326A12}" type="pres">
      <dgm:prSet presAssocID="{D5032731-8E73-40E7-ADE2-69477EB9E549}" presName="linear" presStyleCnt="0">
        <dgm:presLayoutVars>
          <dgm:animLvl val="lvl"/>
          <dgm:resizeHandles val="exact"/>
        </dgm:presLayoutVars>
      </dgm:prSet>
      <dgm:spPr/>
      <dgm:t>
        <a:bodyPr/>
        <a:lstStyle/>
        <a:p>
          <a:endParaRPr lang="en-US"/>
        </a:p>
      </dgm:t>
    </dgm:pt>
    <dgm:pt modelId="{8C7BE2E6-FA64-43D7-819D-A0976611CD6C}" type="pres">
      <dgm:prSet presAssocID="{29B36A7B-408A-40E5-A4CD-4B4E1EA88424}" presName="parentText" presStyleLbl="node1" presStyleIdx="0" presStyleCnt="1" custScaleY="100434">
        <dgm:presLayoutVars>
          <dgm:chMax val="0"/>
          <dgm:bulletEnabled val="1"/>
        </dgm:presLayoutVars>
      </dgm:prSet>
      <dgm:spPr/>
      <dgm:t>
        <a:bodyPr/>
        <a:lstStyle/>
        <a:p>
          <a:endParaRPr lang="en-US"/>
        </a:p>
      </dgm:t>
    </dgm:pt>
    <dgm:pt modelId="{14262387-1341-4DDC-8BB8-70892E4B078C}" type="pres">
      <dgm:prSet presAssocID="{29B36A7B-408A-40E5-A4CD-4B4E1EA88424}" presName="childText" presStyleLbl="revTx" presStyleIdx="0" presStyleCnt="1">
        <dgm:presLayoutVars>
          <dgm:bulletEnabled val="1"/>
        </dgm:presLayoutVars>
      </dgm:prSet>
      <dgm:spPr/>
      <dgm:t>
        <a:bodyPr/>
        <a:lstStyle/>
        <a:p>
          <a:endParaRPr lang="en-US"/>
        </a:p>
      </dgm:t>
    </dgm:pt>
  </dgm:ptLst>
  <dgm:cxnLst>
    <dgm:cxn modelId="{5DA082AD-CB19-40DA-88E0-1E89CF0E6B7F}" srcId="{29B36A7B-408A-40E5-A4CD-4B4E1EA88424}" destId="{1FF1DBB4-B456-43ED-89E2-DEF323232D4D}" srcOrd="0" destOrd="0" parTransId="{651D14AF-73F3-490D-B489-1235B154B27E}" sibTransId="{95B854FD-3857-45A5-B753-3457D75F3437}"/>
    <dgm:cxn modelId="{2B9217A8-523B-41CD-B0AF-0150B4DAACB4}" type="presOf" srcId="{D5032731-8E73-40E7-ADE2-69477EB9E549}" destId="{C7BB2C9A-F1A7-43D5-820C-C6BC68326A12}" srcOrd="0" destOrd="0" presId="urn:microsoft.com/office/officeart/2005/8/layout/vList2"/>
    <dgm:cxn modelId="{179770A0-C118-48B3-8CF2-41D7E5ECA0B2}" type="presOf" srcId="{1FF1DBB4-B456-43ED-89E2-DEF323232D4D}" destId="{14262387-1341-4DDC-8BB8-70892E4B078C}" srcOrd="0" destOrd="0" presId="urn:microsoft.com/office/officeart/2005/8/layout/vList2"/>
    <dgm:cxn modelId="{F9D0B045-32CB-4D34-BE57-0C92D10F7896}" srcId="{D5032731-8E73-40E7-ADE2-69477EB9E549}" destId="{29B36A7B-408A-40E5-A4CD-4B4E1EA88424}" srcOrd="0" destOrd="0" parTransId="{3E77BEB6-7373-45CC-BF0C-773055DE70A7}" sibTransId="{CD0CF1EC-C563-4309-AE1F-A6C1C034C148}"/>
    <dgm:cxn modelId="{99F5713B-C99F-456D-94A9-3787CA696CC3}" type="presOf" srcId="{29B36A7B-408A-40E5-A4CD-4B4E1EA88424}" destId="{8C7BE2E6-FA64-43D7-819D-A0976611CD6C}" srcOrd="0" destOrd="0" presId="urn:microsoft.com/office/officeart/2005/8/layout/vList2"/>
    <dgm:cxn modelId="{6479AFDF-15D8-4981-99CF-7DFAD08827B9}" type="presParOf" srcId="{C7BB2C9A-F1A7-43D5-820C-C6BC68326A12}" destId="{8C7BE2E6-FA64-43D7-819D-A0976611CD6C}" srcOrd="0" destOrd="0" presId="urn:microsoft.com/office/officeart/2005/8/layout/vList2"/>
    <dgm:cxn modelId="{3D03CBB4-7808-484C-AF69-B5D231469882}" type="presParOf" srcId="{C7BB2C9A-F1A7-43D5-820C-C6BC68326A12}" destId="{14262387-1341-4DDC-8BB8-70892E4B078C}"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41D44-D6B5-47C3-A94E-0FABC3BC5F19}">
      <dsp:nvSpPr>
        <dsp:cNvPr id="0" name=""/>
        <dsp:cNvSpPr/>
      </dsp:nvSpPr>
      <dsp:spPr>
        <a:xfrm>
          <a:off x="0" y="24136"/>
          <a:ext cx="7467600" cy="7722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latin typeface="Arial" pitchFamily="34" charset="0"/>
              <a:cs typeface="Arial" pitchFamily="34" charset="0"/>
            </a:rPr>
            <a:t>Human Relations</a:t>
          </a:r>
          <a:endParaRPr lang="en-US" sz="3300" kern="1200" dirty="0">
            <a:latin typeface="Arial" pitchFamily="34" charset="0"/>
            <a:cs typeface="Arial" pitchFamily="34" charset="0"/>
          </a:endParaRPr>
        </a:p>
      </dsp:txBody>
      <dsp:txXfrm>
        <a:off x="37696" y="61832"/>
        <a:ext cx="7392208" cy="696808"/>
      </dsp:txXfrm>
    </dsp:sp>
    <dsp:sp modelId="{DDF41D83-3292-48A0-B54B-972FFE618B1B}">
      <dsp:nvSpPr>
        <dsp:cNvPr id="0" name=""/>
        <dsp:cNvSpPr/>
      </dsp:nvSpPr>
      <dsp:spPr>
        <a:xfrm>
          <a:off x="0" y="796336"/>
          <a:ext cx="7467600" cy="872202"/>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37096"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smtClean="0">
              <a:latin typeface="Arial" pitchFamily="34" charset="0"/>
              <a:cs typeface="Arial" pitchFamily="34" charset="0"/>
            </a:rPr>
            <a:t>The study of the behavior of individuals and groups in organizational settings</a:t>
          </a:r>
          <a:endParaRPr lang="en-US" sz="2600" kern="1200" dirty="0">
            <a:latin typeface="Arial" pitchFamily="34" charset="0"/>
            <a:cs typeface="Arial" pitchFamily="34" charset="0"/>
          </a:endParaRPr>
        </a:p>
      </dsp:txBody>
      <dsp:txXfrm>
        <a:off x="0" y="796336"/>
        <a:ext cx="7467600" cy="872202"/>
      </dsp:txXfrm>
    </dsp:sp>
    <dsp:sp modelId="{41F6145E-AE5A-433C-9206-2A11682D1AE8}">
      <dsp:nvSpPr>
        <dsp:cNvPr id="0" name=""/>
        <dsp:cNvSpPr/>
      </dsp:nvSpPr>
      <dsp:spPr>
        <a:xfrm>
          <a:off x="0" y="1668538"/>
          <a:ext cx="7467600" cy="7722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latin typeface="Arial" pitchFamily="34" charset="0"/>
              <a:cs typeface="Arial" pitchFamily="34" charset="0"/>
            </a:rPr>
            <a:t>Motivation </a:t>
          </a:r>
          <a:endParaRPr lang="en-US" sz="3300" kern="1200" dirty="0">
            <a:latin typeface="Arial" pitchFamily="34" charset="0"/>
            <a:cs typeface="Arial" pitchFamily="34" charset="0"/>
          </a:endParaRPr>
        </a:p>
      </dsp:txBody>
      <dsp:txXfrm>
        <a:off x="37696" y="1706234"/>
        <a:ext cx="7392208" cy="696808"/>
      </dsp:txXfrm>
    </dsp:sp>
    <dsp:sp modelId="{B7C22159-651C-4692-BC29-860623332100}">
      <dsp:nvSpPr>
        <dsp:cNvPr id="0" name=""/>
        <dsp:cNvSpPr/>
      </dsp:nvSpPr>
      <dsp:spPr>
        <a:xfrm>
          <a:off x="0" y="2440738"/>
          <a:ext cx="7467600" cy="1878525"/>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37096"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smtClean="0">
              <a:latin typeface="Arial" pitchFamily="34" charset="0"/>
              <a:cs typeface="Arial" pitchFamily="34" charset="0"/>
            </a:rPr>
            <a:t>An inner drive that directs a person’s behavior toward goals</a:t>
          </a:r>
          <a:endParaRPr lang="en-US" sz="2600" kern="1200" dirty="0">
            <a:latin typeface="Arial" pitchFamily="34" charset="0"/>
            <a:cs typeface="Arial" pitchFamily="34" charset="0"/>
          </a:endParaRPr>
        </a:p>
        <a:p>
          <a:pPr marL="457200" lvl="2" indent="-228600" algn="l" defTabSz="1155700">
            <a:lnSpc>
              <a:spcPct val="90000"/>
            </a:lnSpc>
            <a:spcBef>
              <a:spcPct val="0"/>
            </a:spcBef>
            <a:spcAft>
              <a:spcPct val="20000"/>
            </a:spcAft>
            <a:buChar char="••"/>
          </a:pPr>
          <a:r>
            <a:rPr lang="en-US" sz="2600" kern="1200" dirty="0" smtClean="0">
              <a:latin typeface="Arial" pitchFamily="34" charset="0"/>
              <a:cs typeface="Arial" pitchFamily="34" charset="0"/>
            </a:rPr>
            <a:t>A goal is the satisfaction of some need, and a need is the difference between a desired state and an actual state</a:t>
          </a:r>
          <a:endParaRPr lang="en-US" sz="2600" kern="1200" dirty="0">
            <a:latin typeface="Arial" pitchFamily="34" charset="0"/>
            <a:cs typeface="Arial" pitchFamily="34" charset="0"/>
          </a:endParaRPr>
        </a:p>
      </dsp:txBody>
      <dsp:txXfrm>
        <a:off x="0" y="2440738"/>
        <a:ext cx="7467600" cy="18785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89AE3-9EA5-440F-AC2F-0F08BE96C097}">
      <dsp:nvSpPr>
        <dsp:cNvPr id="0" name=""/>
        <dsp:cNvSpPr/>
      </dsp:nvSpPr>
      <dsp:spPr>
        <a:xfrm>
          <a:off x="39" y="24539"/>
          <a:ext cx="3774355" cy="1036800"/>
        </a:xfrm>
        <a:prstGeom prst="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High morale contributes to:</a:t>
          </a:r>
          <a:endParaRPr lang="en-US" sz="2200" kern="1200" dirty="0">
            <a:latin typeface="Arial" pitchFamily="34" charset="0"/>
            <a:cs typeface="Arial" pitchFamily="34" charset="0"/>
          </a:endParaRPr>
        </a:p>
      </dsp:txBody>
      <dsp:txXfrm>
        <a:off x="39" y="24539"/>
        <a:ext cx="3774355" cy="1036800"/>
      </dsp:txXfrm>
    </dsp:sp>
    <dsp:sp modelId="{35178359-716D-45CA-823D-D40618B9AE27}">
      <dsp:nvSpPr>
        <dsp:cNvPr id="0" name=""/>
        <dsp:cNvSpPr/>
      </dsp:nvSpPr>
      <dsp:spPr>
        <a:xfrm>
          <a:off x="39" y="1061340"/>
          <a:ext cx="3774355" cy="1581120"/>
        </a:xfrm>
        <a:prstGeom prst="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High levels of productivity</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High returns to stakeholders</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Employee loyalty</a:t>
          </a:r>
          <a:endParaRPr lang="en-US" sz="1800" kern="1200" dirty="0">
            <a:latin typeface="Arial" pitchFamily="34" charset="0"/>
            <a:cs typeface="Arial" pitchFamily="34" charset="0"/>
          </a:endParaRPr>
        </a:p>
      </dsp:txBody>
      <dsp:txXfrm>
        <a:off x="39" y="1061340"/>
        <a:ext cx="3774355" cy="1581120"/>
      </dsp:txXfrm>
    </dsp:sp>
    <dsp:sp modelId="{32C827B6-7314-46ED-84F1-5C46233EDB9D}">
      <dsp:nvSpPr>
        <dsp:cNvPr id="0" name=""/>
        <dsp:cNvSpPr/>
      </dsp:nvSpPr>
      <dsp:spPr>
        <a:xfrm>
          <a:off x="4302804" y="24539"/>
          <a:ext cx="3774355" cy="1036800"/>
        </a:xfrm>
        <a:prstGeom prst="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Low morale may cause:</a:t>
          </a:r>
          <a:endParaRPr lang="en-US" sz="2200" kern="1200" dirty="0">
            <a:latin typeface="Arial" pitchFamily="34" charset="0"/>
            <a:cs typeface="Arial" pitchFamily="34" charset="0"/>
          </a:endParaRPr>
        </a:p>
      </dsp:txBody>
      <dsp:txXfrm>
        <a:off x="4302804" y="24539"/>
        <a:ext cx="3774355" cy="1036800"/>
      </dsp:txXfrm>
    </dsp:sp>
    <dsp:sp modelId="{5C24F8E2-24BD-49D3-B107-705ECC3BEF81}">
      <dsp:nvSpPr>
        <dsp:cNvPr id="0" name=""/>
        <dsp:cNvSpPr/>
      </dsp:nvSpPr>
      <dsp:spPr>
        <a:xfrm>
          <a:off x="4302804" y="1061340"/>
          <a:ext cx="3774355" cy="1581120"/>
        </a:xfrm>
        <a:prstGeom prst="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High rates of absenteeism</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Absenteeism can cost a company as much as 36% of payroll</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High rates of employee turnover</a:t>
          </a:r>
          <a:endParaRPr lang="en-US" sz="1800" kern="1200" dirty="0">
            <a:latin typeface="Arial" pitchFamily="34" charset="0"/>
            <a:cs typeface="Arial" pitchFamily="34" charset="0"/>
          </a:endParaRPr>
        </a:p>
      </dsp:txBody>
      <dsp:txXfrm>
        <a:off x="4302804" y="1061340"/>
        <a:ext cx="3774355" cy="1581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1327"/>
          <a:ext cx="8077200" cy="678600"/>
        </a:xfrm>
        <a:prstGeom prst="roundRect">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latin typeface="Arial" pitchFamily="34" charset="0"/>
              <a:cs typeface="Arial" pitchFamily="34" charset="0"/>
            </a:rPr>
            <a:t>Morale </a:t>
          </a:r>
          <a:endParaRPr lang="en-US" sz="2900" kern="1200" dirty="0">
            <a:latin typeface="Arial" pitchFamily="34" charset="0"/>
            <a:cs typeface="Arial" pitchFamily="34" charset="0"/>
          </a:endParaRPr>
        </a:p>
      </dsp:txBody>
      <dsp:txXfrm>
        <a:off x="33127" y="34454"/>
        <a:ext cx="8010946" cy="612346"/>
      </dsp:txXfrm>
    </dsp:sp>
    <dsp:sp modelId="{6ADADECF-99DB-4A29-9F45-167CFD1FB879}">
      <dsp:nvSpPr>
        <dsp:cNvPr id="0" name=""/>
        <dsp:cNvSpPr/>
      </dsp:nvSpPr>
      <dsp:spPr>
        <a:xfrm>
          <a:off x="0" y="679927"/>
          <a:ext cx="8077200" cy="690344"/>
        </a:xfrm>
        <a:prstGeom prst="rect">
          <a:avLst/>
        </a:prstGeom>
        <a:solidFill>
          <a:schemeClr val="lt1"/>
        </a:solidFill>
        <a:ln w="25400" cap="flat" cmpd="sng" algn="ctr">
          <a:solidFill>
            <a:srgbClr val="FF0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smtClean="0">
              <a:latin typeface="Arial" pitchFamily="34" charset="0"/>
              <a:cs typeface="Arial" pitchFamily="34" charset="0"/>
            </a:rPr>
            <a:t>An employee’s attitude toward his or her job, employer, and colleagues</a:t>
          </a:r>
          <a:endParaRPr lang="en-US" sz="2300" kern="1200" dirty="0">
            <a:latin typeface="Arial" pitchFamily="34" charset="0"/>
            <a:cs typeface="Arial" pitchFamily="34" charset="0"/>
          </a:endParaRPr>
        </a:p>
      </dsp:txBody>
      <dsp:txXfrm>
        <a:off x="0" y="679927"/>
        <a:ext cx="8077200" cy="6903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68766-630B-42FF-AE37-4B09A03ED9A3}">
      <dsp:nvSpPr>
        <dsp:cNvPr id="0" name=""/>
        <dsp:cNvSpPr/>
      </dsp:nvSpPr>
      <dsp:spPr>
        <a:xfrm rot="5400000">
          <a:off x="3901995" y="-1726841"/>
          <a:ext cx="2345857" cy="6001978"/>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Arial" pitchFamily="34" charset="0"/>
              <a:cs typeface="Arial" pitchFamily="34" charset="0"/>
            </a:rPr>
            <a:t>The personal satisfaction and enjoyment that you feel after attaining a goal</a:t>
          </a:r>
          <a:endParaRPr lang="en-US" sz="2200" kern="1200" dirty="0">
            <a:latin typeface="Arial" pitchFamily="34" charset="0"/>
            <a:cs typeface="Arial" pitchFamily="34" charset="0"/>
          </a:endParaRPr>
        </a:p>
        <a:p>
          <a:pPr marL="228600" lvl="1" indent="-228600" algn="l" defTabSz="977900">
            <a:lnSpc>
              <a:spcPct val="90000"/>
            </a:lnSpc>
            <a:spcBef>
              <a:spcPct val="0"/>
            </a:spcBef>
            <a:spcAft>
              <a:spcPct val="15000"/>
            </a:spcAft>
            <a:buChar char="••"/>
          </a:pPr>
          <a:r>
            <a:rPr lang="en-US" sz="2200" kern="1200" dirty="0" smtClean="0">
              <a:latin typeface="Arial" pitchFamily="34" charset="0"/>
              <a:cs typeface="Arial" pitchFamily="34" charset="0"/>
            </a:rPr>
            <a:t>In this class, you may feel personal enjoyment in learning how business works and aspire to have a career in business or to operate your own business one day</a:t>
          </a:r>
          <a:endParaRPr lang="en-US" sz="2200" kern="1200" dirty="0">
            <a:latin typeface="Arial" pitchFamily="34" charset="0"/>
            <a:cs typeface="Arial" pitchFamily="34" charset="0"/>
          </a:endParaRPr>
        </a:p>
      </dsp:txBody>
      <dsp:txXfrm rot="-5400000">
        <a:off x="2073935" y="215734"/>
        <a:ext cx="5887463" cy="2116827"/>
      </dsp:txXfrm>
    </dsp:sp>
    <dsp:sp modelId="{BFA9B711-D4B3-4F3F-8685-EC395843E08A}">
      <dsp:nvSpPr>
        <dsp:cNvPr id="0" name=""/>
        <dsp:cNvSpPr/>
      </dsp:nvSpPr>
      <dsp:spPr>
        <a:xfrm>
          <a:off x="980" y="886"/>
          <a:ext cx="2072954" cy="2546523"/>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Intrinsic Rewards</a:t>
          </a:r>
          <a:endParaRPr lang="en-US" sz="2600" kern="1200" dirty="0">
            <a:latin typeface="Arial" pitchFamily="34" charset="0"/>
            <a:cs typeface="Arial" pitchFamily="34" charset="0"/>
          </a:endParaRPr>
        </a:p>
      </dsp:txBody>
      <dsp:txXfrm>
        <a:off x="102173" y="102079"/>
        <a:ext cx="1870568" cy="2344137"/>
      </dsp:txXfrm>
    </dsp:sp>
    <dsp:sp modelId="{D39EE630-C90C-433A-AFFF-8EAC3D57F10F}">
      <dsp:nvSpPr>
        <dsp:cNvPr id="0" name=""/>
        <dsp:cNvSpPr/>
      </dsp:nvSpPr>
      <dsp:spPr>
        <a:xfrm rot="5400000">
          <a:off x="4102343" y="673438"/>
          <a:ext cx="1972577" cy="5975173"/>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Arial" pitchFamily="34" charset="0"/>
              <a:cs typeface="Arial" pitchFamily="34" charset="0"/>
            </a:rPr>
            <a:t>Benefits and/or recognition received from someone else</a:t>
          </a:r>
          <a:endParaRPr lang="en-US" sz="2200" kern="1200" dirty="0">
            <a:latin typeface="Arial" pitchFamily="34" charset="0"/>
            <a:cs typeface="Arial" pitchFamily="34" charset="0"/>
          </a:endParaRPr>
        </a:p>
        <a:p>
          <a:pPr marL="228600" lvl="1" indent="-228600" algn="l" defTabSz="977900">
            <a:lnSpc>
              <a:spcPct val="90000"/>
            </a:lnSpc>
            <a:spcBef>
              <a:spcPct val="0"/>
            </a:spcBef>
            <a:spcAft>
              <a:spcPct val="15000"/>
            </a:spcAft>
            <a:buChar char="••"/>
          </a:pPr>
          <a:r>
            <a:rPr lang="en-US" sz="2200" kern="1200" dirty="0" smtClean="0">
              <a:latin typeface="Arial" pitchFamily="34" charset="0"/>
              <a:cs typeface="Arial" pitchFamily="34" charset="0"/>
            </a:rPr>
            <a:t>In this class, your grade is extrinsic recognition of your efforts and success in the class</a:t>
          </a:r>
          <a:endParaRPr lang="en-US" sz="2200" kern="1200" dirty="0">
            <a:latin typeface="Arial" pitchFamily="34" charset="0"/>
            <a:cs typeface="Arial" pitchFamily="34" charset="0"/>
          </a:endParaRPr>
        </a:p>
      </dsp:txBody>
      <dsp:txXfrm rot="-5400000">
        <a:off x="2101046" y="2771029"/>
        <a:ext cx="5878880" cy="1779991"/>
      </dsp:txXfrm>
    </dsp:sp>
    <dsp:sp modelId="{846BA8CA-3C29-47E8-AF56-C503C800FA4C}">
      <dsp:nvSpPr>
        <dsp:cNvPr id="0" name=""/>
        <dsp:cNvSpPr/>
      </dsp:nvSpPr>
      <dsp:spPr>
        <a:xfrm>
          <a:off x="980" y="2713476"/>
          <a:ext cx="2100065" cy="1895097"/>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Extrinsic Rewards</a:t>
          </a:r>
          <a:endParaRPr lang="en-US" sz="2600" kern="1200" dirty="0">
            <a:latin typeface="Arial" pitchFamily="34" charset="0"/>
            <a:cs typeface="Arial" pitchFamily="34" charset="0"/>
          </a:endParaRPr>
        </a:p>
      </dsp:txBody>
      <dsp:txXfrm>
        <a:off x="93491" y="2805987"/>
        <a:ext cx="1915043" cy="17100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EE1E7-BDDA-436A-895A-13716D299268}">
      <dsp:nvSpPr>
        <dsp:cNvPr id="0" name=""/>
        <dsp:cNvSpPr/>
      </dsp:nvSpPr>
      <dsp:spPr>
        <a:xfrm rot="5400000">
          <a:off x="2926926" y="-1110581"/>
          <a:ext cx="4038600" cy="6259762"/>
        </a:xfrm>
        <a:prstGeom prst="round2SameRect">
          <a:avLst/>
        </a:prstGeom>
        <a:solidFill>
          <a:schemeClr val="accent5">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smtClean="0">
              <a:latin typeface="Arial" pitchFamily="34" charset="0"/>
              <a:cs typeface="Arial" pitchFamily="34" charset="0"/>
            </a:rPr>
            <a:t>Theory suggesting that money is the sole motivator for workers</a:t>
          </a:r>
          <a:endParaRPr lang="en-US" sz="2500" kern="1200" dirty="0">
            <a:latin typeface="Arial" pitchFamily="34" charset="0"/>
            <a:cs typeface="Arial" pitchFamily="34" charset="0"/>
          </a:endParaRPr>
        </a:p>
        <a:p>
          <a:pPr marL="228600" lvl="1" indent="-228600" algn="l" defTabSz="1111250">
            <a:lnSpc>
              <a:spcPct val="90000"/>
            </a:lnSpc>
            <a:spcBef>
              <a:spcPct val="0"/>
            </a:spcBef>
            <a:spcAft>
              <a:spcPct val="15000"/>
            </a:spcAft>
            <a:buChar char="••"/>
          </a:pPr>
          <a:r>
            <a:rPr lang="en-US" sz="2500" kern="1200" dirty="0" smtClean="0">
              <a:latin typeface="Arial" pitchFamily="34" charset="0"/>
              <a:cs typeface="Arial" pitchFamily="34" charset="0"/>
            </a:rPr>
            <a:t>Early 20</a:t>
          </a:r>
          <a:r>
            <a:rPr lang="en-US" sz="2500" kern="1200" baseline="30000" dirty="0" smtClean="0">
              <a:latin typeface="Arial" pitchFamily="34" charset="0"/>
              <a:cs typeface="Arial" pitchFamily="34" charset="0"/>
            </a:rPr>
            <a:t>th</a:t>
          </a:r>
          <a:r>
            <a:rPr lang="en-US" sz="2500" kern="1200" dirty="0" smtClean="0">
              <a:latin typeface="Arial" pitchFamily="34" charset="0"/>
              <a:cs typeface="Arial" pitchFamily="34" charset="0"/>
            </a:rPr>
            <a:t> century</a:t>
          </a:r>
          <a:endParaRPr lang="en-US" sz="2500" kern="1200" dirty="0">
            <a:latin typeface="Arial" pitchFamily="34" charset="0"/>
            <a:cs typeface="Arial" pitchFamily="34" charset="0"/>
          </a:endParaRPr>
        </a:p>
        <a:p>
          <a:pPr marL="228600" lvl="1" indent="-228600" algn="l" defTabSz="1111250">
            <a:lnSpc>
              <a:spcPct val="90000"/>
            </a:lnSpc>
            <a:spcBef>
              <a:spcPct val="0"/>
            </a:spcBef>
            <a:spcAft>
              <a:spcPct val="15000"/>
            </a:spcAft>
            <a:buChar char="••"/>
          </a:pPr>
          <a:r>
            <a:rPr lang="en-US" sz="2500" kern="1200" dirty="0" smtClean="0">
              <a:latin typeface="Arial" pitchFamily="34" charset="0"/>
              <a:cs typeface="Arial" pitchFamily="34" charset="0"/>
            </a:rPr>
            <a:t>Frederick W. Taylor and Frank &amp; Lillian Gilbreth</a:t>
          </a:r>
          <a:endParaRPr lang="en-US" sz="2500" kern="1200" dirty="0">
            <a:latin typeface="Arial" pitchFamily="34" charset="0"/>
            <a:cs typeface="Arial" pitchFamily="34" charset="0"/>
          </a:endParaRPr>
        </a:p>
        <a:p>
          <a:pPr marL="457200" lvl="2" indent="-228600" algn="l" defTabSz="1111250">
            <a:lnSpc>
              <a:spcPct val="90000"/>
            </a:lnSpc>
            <a:spcBef>
              <a:spcPct val="0"/>
            </a:spcBef>
            <a:spcAft>
              <a:spcPct val="15000"/>
            </a:spcAft>
            <a:buChar char="••"/>
          </a:pPr>
          <a:r>
            <a:rPr lang="en-US" sz="2500" kern="1200" dirty="0" smtClean="0">
              <a:latin typeface="Arial" pitchFamily="34" charset="0"/>
              <a:cs typeface="Arial" pitchFamily="34" charset="0"/>
            </a:rPr>
            <a:t>Analyzed how workers perform specific work tasks in an effort to improve the employees’ productivity</a:t>
          </a:r>
          <a:endParaRPr lang="en-US" sz="2500" kern="1200" dirty="0">
            <a:latin typeface="Arial" pitchFamily="34" charset="0"/>
            <a:cs typeface="Arial" pitchFamily="34" charset="0"/>
          </a:endParaRPr>
        </a:p>
        <a:p>
          <a:pPr marL="457200" lvl="2" indent="-228600" algn="l" defTabSz="1111250">
            <a:lnSpc>
              <a:spcPct val="90000"/>
            </a:lnSpc>
            <a:spcBef>
              <a:spcPct val="0"/>
            </a:spcBef>
            <a:spcAft>
              <a:spcPct val="15000"/>
            </a:spcAft>
            <a:buChar char="••"/>
          </a:pPr>
          <a:r>
            <a:rPr lang="en-US" sz="2500" kern="1200" dirty="0" smtClean="0">
              <a:latin typeface="Arial" pitchFamily="34" charset="0"/>
              <a:cs typeface="Arial" pitchFamily="34" charset="0"/>
            </a:rPr>
            <a:t>Led to the application of scientific principles to management</a:t>
          </a:r>
          <a:endParaRPr lang="en-US" sz="2500" kern="1200" dirty="0">
            <a:latin typeface="Arial" pitchFamily="34" charset="0"/>
            <a:cs typeface="Arial" pitchFamily="34" charset="0"/>
          </a:endParaRPr>
        </a:p>
      </dsp:txBody>
      <dsp:txXfrm rot="-5400000">
        <a:off x="1816345" y="197148"/>
        <a:ext cx="6062614" cy="3644304"/>
      </dsp:txXfrm>
    </dsp:sp>
    <dsp:sp modelId="{5FE84767-9884-4C48-A9AA-0AB24D8C1485}">
      <dsp:nvSpPr>
        <dsp:cNvPr id="0" name=""/>
        <dsp:cNvSpPr/>
      </dsp:nvSpPr>
      <dsp:spPr>
        <a:xfrm>
          <a:off x="1092" y="0"/>
          <a:ext cx="1815253" cy="4038600"/>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latin typeface="Arial" pitchFamily="34" charset="0"/>
              <a:cs typeface="Arial" pitchFamily="34" charset="0"/>
            </a:rPr>
            <a:t>Classical Theory of Motivation</a:t>
          </a:r>
          <a:endParaRPr lang="en-US" sz="2500" kern="1200" dirty="0">
            <a:latin typeface="Arial" pitchFamily="34" charset="0"/>
            <a:cs typeface="Arial" pitchFamily="34" charset="0"/>
          </a:endParaRPr>
        </a:p>
      </dsp:txBody>
      <dsp:txXfrm>
        <a:off x="89705" y="88613"/>
        <a:ext cx="1638027" cy="38613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54686-B1F3-4111-8053-00B09FB31FC3}">
      <dsp:nvSpPr>
        <dsp:cNvPr id="0" name=""/>
        <dsp:cNvSpPr/>
      </dsp:nvSpPr>
      <dsp:spPr>
        <a:xfrm rot="5400000">
          <a:off x="3460664" y="-374904"/>
          <a:ext cx="4063663" cy="5169408"/>
        </a:xfrm>
        <a:prstGeom prst="round2Same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100000"/>
            </a:lnSpc>
            <a:spcBef>
              <a:spcPct val="0"/>
            </a:spcBef>
            <a:spcAft>
              <a:spcPct val="15000"/>
            </a:spcAft>
            <a:buChar char="••"/>
          </a:pPr>
          <a:r>
            <a:rPr lang="en-US" sz="1900" kern="1200" dirty="0" smtClean="0">
              <a:latin typeface="Arial" pitchFamily="34" charset="0"/>
              <a:cs typeface="Arial" pitchFamily="34" charset="0"/>
            </a:rPr>
            <a:t>1924-1932 at the Hawthorne Works Plant</a:t>
          </a:r>
          <a:endParaRPr lang="en-US" sz="1900" kern="1200" dirty="0">
            <a:latin typeface="Arial" pitchFamily="34" charset="0"/>
            <a:cs typeface="Arial" pitchFamily="34" charset="0"/>
          </a:endParaRPr>
        </a:p>
        <a:p>
          <a:pPr marL="171450" lvl="1" indent="-171450" algn="l" defTabSz="844550">
            <a:lnSpc>
              <a:spcPct val="100000"/>
            </a:lnSpc>
            <a:spcBef>
              <a:spcPct val="0"/>
            </a:spcBef>
            <a:spcAft>
              <a:spcPct val="15000"/>
            </a:spcAft>
            <a:buChar char="••"/>
          </a:pPr>
          <a:r>
            <a:rPr lang="en-US" sz="1900" kern="1200" dirty="0" smtClean="0">
              <a:latin typeface="Arial" pitchFamily="34" charset="0"/>
              <a:cs typeface="Arial" pitchFamily="34" charset="0"/>
            </a:rPr>
            <a:t>Marks beginning of concern for human relations in the workplace</a:t>
          </a:r>
          <a:endParaRPr lang="en-US" sz="1900" kern="1200" dirty="0">
            <a:latin typeface="Arial" pitchFamily="34" charset="0"/>
            <a:cs typeface="Arial" pitchFamily="34" charset="0"/>
          </a:endParaRPr>
        </a:p>
        <a:p>
          <a:pPr marL="171450" lvl="1" indent="-171450" algn="l" defTabSz="844550">
            <a:lnSpc>
              <a:spcPct val="100000"/>
            </a:lnSpc>
            <a:spcBef>
              <a:spcPct val="0"/>
            </a:spcBef>
            <a:spcAft>
              <a:spcPct val="15000"/>
            </a:spcAft>
            <a:buChar char="••"/>
          </a:pPr>
          <a:r>
            <a:rPr lang="en-US" sz="1900" kern="1200" dirty="0" smtClean="0">
              <a:latin typeface="Arial" pitchFamily="34" charset="0"/>
              <a:cs typeface="Arial" pitchFamily="34" charset="0"/>
            </a:rPr>
            <a:t>Elton Mayo:</a:t>
          </a:r>
          <a:endParaRPr lang="en-US" sz="1900" kern="1200" dirty="0">
            <a:latin typeface="Arial" pitchFamily="34" charset="0"/>
            <a:cs typeface="Arial" pitchFamily="34" charset="0"/>
          </a:endParaRPr>
        </a:p>
        <a:p>
          <a:pPr marL="342900" lvl="2" indent="-171450" algn="l" defTabSz="844550">
            <a:lnSpc>
              <a:spcPct val="100000"/>
            </a:lnSpc>
            <a:spcBef>
              <a:spcPct val="0"/>
            </a:spcBef>
            <a:spcAft>
              <a:spcPct val="15000"/>
            </a:spcAft>
            <a:buChar char="••"/>
          </a:pPr>
          <a:r>
            <a:rPr lang="en-US" sz="1900" kern="1200" dirty="0" smtClean="0">
              <a:latin typeface="Arial" pitchFamily="34" charset="0"/>
              <a:cs typeface="Arial" pitchFamily="34" charset="0"/>
            </a:rPr>
            <a:t>Postulated that physical conditions in workplace stimulate productivity</a:t>
          </a:r>
          <a:endParaRPr lang="en-US" sz="1900" kern="1200" dirty="0">
            <a:latin typeface="Arial" pitchFamily="34" charset="0"/>
            <a:cs typeface="Arial" pitchFamily="34" charset="0"/>
          </a:endParaRPr>
        </a:p>
        <a:p>
          <a:pPr marL="342900" lvl="2" indent="-171450" algn="l" defTabSz="844550">
            <a:lnSpc>
              <a:spcPct val="100000"/>
            </a:lnSpc>
            <a:spcBef>
              <a:spcPct val="0"/>
            </a:spcBef>
            <a:spcAft>
              <a:spcPct val="15000"/>
            </a:spcAft>
            <a:buChar char="••"/>
          </a:pPr>
          <a:r>
            <a:rPr lang="en-US" sz="1900" kern="1200" dirty="0" smtClean="0">
              <a:latin typeface="Arial" pitchFamily="34" charset="0"/>
              <a:cs typeface="Arial" pitchFamily="34" charset="0"/>
            </a:rPr>
            <a:t>Productivity increased regardless of the physical conditions (the Hawthorne effect)</a:t>
          </a:r>
          <a:endParaRPr lang="en-US" sz="1900" kern="1200" dirty="0">
            <a:latin typeface="Arial" pitchFamily="34" charset="0"/>
            <a:cs typeface="Arial" pitchFamily="34" charset="0"/>
          </a:endParaRPr>
        </a:p>
        <a:p>
          <a:pPr marL="342900" lvl="2" indent="-171450" algn="l" defTabSz="844550">
            <a:lnSpc>
              <a:spcPct val="100000"/>
            </a:lnSpc>
            <a:spcBef>
              <a:spcPct val="0"/>
            </a:spcBef>
            <a:spcAft>
              <a:spcPct val="15000"/>
            </a:spcAft>
            <a:buChar char="••"/>
          </a:pPr>
          <a:r>
            <a:rPr lang="en-US" sz="1900" kern="1200" dirty="0" smtClean="0">
              <a:latin typeface="Arial" pitchFamily="34" charset="0"/>
              <a:cs typeface="Arial" pitchFamily="34" charset="0"/>
            </a:rPr>
            <a:t>Findings show that social and psychological factors could significantly affect productivity and morale</a:t>
          </a:r>
          <a:endParaRPr lang="en-US" sz="1900" kern="1200" dirty="0">
            <a:latin typeface="Arial" pitchFamily="34" charset="0"/>
            <a:cs typeface="Arial" pitchFamily="34" charset="0"/>
          </a:endParaRPr>
        </a:p>
      </dsp:txBody>
      <dsp:txXfrm rot="-5400000">
        <a:off x="2907792" y="376340"/>
        <a:ext cx="4971036" cy="3666919"/>
      </dsp:txXfrm>
    </dsp:sp>
    <dsp:sp modelId="{06669F0C-A45E-4903-B61E-B57B8C78E1AE}">
      <dsp:nvSpPr>
        <dsp:cNvPr id="0" name=""/>
        <dsp:cNvSpPr/>
      </dsp:nvSpPr>
      <dsp:spPr>
        <a:xfrm>
          <a:off x="0" y="0"/>
          <a:ext cx="2907792" cy="4419600"/>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smtClean="0">
              <a:latin typeface="Arial" pitchFamily="34" charset="0"/>
              <a:cs typeface="Arial" pitchFamily="34" charset="0"/>
            </a:rPr>
            <a:t>The Hawthorne Studies</a:t>
          </a:r>
          <a:endParaRPr lang="en-US" sz="3000" kern="1200" dirty="0">
            <a:latin typeface="Arial" pitchFamily="34" charset="0"/>
            <a:cs typeface="Arial" pitchFamily="34" charset="0"/>
          </a:endParaRPr>
        </a:p>
      </dsp:txBody>
      <dsp:txXfrm>
        <a:off x="141947" y="141947"/>
        <a:ext cx="2623898" cy="41357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34ECB6-A9DB-4CDB-9A60-F33AE45B435B}">
      <dsp:nvSpPr>
        <dsp:cNvPr id="0" name=""/>
        <dsp:cNvSpPr/>
      </dsp:nvSpPr>
      <dsp:spPr>
        <a:xfrm>
          <a:off x="0" y="216651"/>
          <a:ext cx="3733800" cy="72000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latin typeface="Arial" pitchFamily="34" charset="0"/>
              <a:cs typeface="Arial" pitchFamily="34" charset="0"/>
            </a:rPr>
            <a:t>Maslow’s Hierarchy</a:t>
          </a:r>
          <a:endParaRPr lang="en-US" sz="2500" kern="1200" dirty="0">
            <a:latin typeface="Arial" pitchFamily="34" charset="0"/>
            <a:cs typeface="Arial" pitchFamily="34" charset="0"/>
          </a:endParaRPr>
        </a:p>
      </dsp:txBody>
      <dsp:txXfrm>
        <a:off x="0" y="216651"/>
        <a:ext cx="3733800" cy="720000"/>
      </dsp:txXfrm>
    </dsp:sp>
    <dsp:sp modelId="{29B41523-6080-4C3F-AE91-FA901F5B99B5}">
      <dsp:nvSpPr>
        <dsp:cNvPr id="0" name=""/>
        <dsp:cNvSpPr/>
      </dsp:nvSpPr>
      <dsp:spPr>
        <a:xfrm>
          <a:off x="0" y="1021950"/>
          <a:ext cx="3733800" cy="301950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latin typeface="Arial" pitchFamily="34" charset="0"/>
              <a:cs typeface="Arial" pitchFamily="34" charset="0"/>
            </a:rPr>
            <a:t>A theory that arranges the five basic needs of people—physiological, security, social, esteem, and self-actualization—into the order in which people strive to satisfy them</a:t>
          </a:r>
          <a:endParaRPr lang="en-US" sz="2500" kern="1200" dirty="0">
            <a:latin typeface="Arial" pitchFamily="34" charset="0"/>
            <a:cs typeface="Arial" pitchFamily="34" charset="0"/>
          </a:endParaRPr>
        </a:p>
      </dsp:txBody>
      <dsp:txXfrm>
        <a:off x="0" y="1021950"/>
        <a:ext cx="3733800" cy="30195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898565-5F1F-436C-9291-1403FC42F65B}">
      <dsp:nvSpPr>
        <dsp:cNvPr id="0" name=""/>
        <dsp:cNvSpPr/>
      </dsp:nvSpPr>
      <dsp:spPr>
        <a:xfrm>
          <a:off x="0" y="566"/>
          <a:ext cx="8077200" cy="517702"/>
        </a:xfrm>
        <a:prstGeom prst="round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Physiological Needs</a:t>
          </a:r>
          <a:endParaRPr lang="en-US" sz="2300" kern="1200" dirty="0">
            <a:latin typeface="Arial" pitchFamily="34" charset="0"/>
            <a:cs typeface="Arial" pitchFamily="34" charset="0"/>
          </a:endParaRPr>
        </a:p>
      </dsp:txBody>
      <dsp:txXfrm>
        <a:off x="25272" y="25838"/>
        <a:ext cx="8026656" cy="467158"/>
      </dsp:txXfrm>
    </dsp:sp>
    <dsp:sp modelId="{F4B93DCD-D8E5-4EE7-8180-DD4A47FC80FE}">
      <dsp:nvSpPr>
        <dsp:cNvPr id="0" name=""/>
        <dsp:cNvSpPr/>
      </dsp:nvSpPr>
      <dsp:spPr>
        <a:xfrm>
          <a:off x="0" y="518268"/>
          <a:ext cx="8077200" cy="587392"/>
        </a:xfrm>
        <a:prstGeom prst="rect">
          <a:avLst/>
        </a:prstGeom>
        <a:noFill/>
        <a:ln w="25400" cap="flat" cmpd="sng" algn="ctr">
          <a:solidFill>
            <a:srgbClr val="C0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256451" tIns="26670" rIns="149352" bIns="2667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latin typeface="Arial" pitchFamily="34" charset="0"/>
              <a:cs typeface="Arial" pitchFamily="34" charset="0"/>
            </a:rPr>
            <a:t>The most basic human needs to be satisfied—water, food, shelter, and clothing</a:t>
          </a:r>
          <a:endParaRPr lang="en-US" sz="2100" kern="1200" dirty="0">
            <a:latin typeface="Arial" pitchFamily="34" charset="0"/>
            <a:cs typeface="Arial" pitchFamily="34" charset="0"/>
          </a:endParaRPr>
        </a:p>
      </dsp:txBody>
      <dsp:txXfrm>
        <a:off x="0" y="518268"/>
        <a:ext cx="8077200" cy="587392"/>
      </dsp:txXfrm>
    </dsp:sp>
    <dsp:sp modelId="{A2B1F44A-2E6E-4FC5-9868-97BFD368EE4C}">
      <dsp:nvSpPr>
        <dsp:cNvPr id="0" name=""/>
        <dsp:cNvSpPr/>
      </dsp:nvSpPr>
      <dsp:spPr>
        <a:xfrm>
          <a:off x="0" y="1105660"/>
          <a:ext cx="8077200" cy="517702"/>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Security Needs</a:t>
          </a:r>
          <a:endParaRPr lang="en-US" sz="2300" kern="1200" dirty="0">
            <a:latin typeface="Arial" pitchFamily="34" charset="0"/>
            <a:cs typeface="Arial" pitchFamily="34" charset="0"/>
          </a:endParaRPr>
        </a:p>
      </dsp:txBody>
      <dsp:txXfrm>
        <a:off x="25272" y="1130932"/>
        <a:ext cx="8026656" cy="467158"/>
      </dsp:txXfrm>
    </dsp:sp>
    <dsp:sp modelId="{5617E4DD-3999-4DF7-8055-F30B8FFEFC84}">
      <dsp:nvSpPr>
        <dsp:cNvPr id="0" name=""/>
        <dsp:cNvSpPr/>
      </dsp:nvSpPr>
      <dsp:spPr>
        <a:xfrm>
          <a:off x="0" y="1623363"/>
          <a:ext cx="8077200" cy="318585"/>
        </a:xfrm>
        <a:prstGeom prst="rect">
          <a:avLst/>
        </a:prstGeom>
        <a:solidFill>
          <a:schemeClr val="lt1"/>
        </a:solidFill>
        <a:ln w="25400" cap="flat" cmpd="sng" algn="ctr">
          <a:solidFill>
            <a:srgbClr val="92D050"/>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26670" rIns="149352" bIns="2667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latin typeface="Arial" pitchFamily="34" charset="0"/>
              <a:cs typeface="Arial" pitchFamily="34" charset="0"/>
            </a:rPr>
            <a:t>The need to protect oneself from physical and economic harm</a:t>
          </a:r>
          <a:endParaRPr lang="en-US" sz="2100" kern="1200" dirty="0">
            <a:latin typeface="Arial" pitchFamily="34" charset="0"/>
            <a:cs typeface="Arial" pitchFamily="34" charset="0"/>
          </a:endParaRPr>
        </a:p>
      </dsp:txBody>
      <dsp:txXfrm>
        <a:off x="0" y="1623363"/>
        <a:ext cx="8077200" cy="318585"/>
      </dsp:txXfrm>
    </dsp:sp>
    <dsp:sp modelId="{2016825D-2676-4E95-8D5B-022B99B204C4}">
      <dsp:nvSpPr>
        <dsp:cNvPr id="0" name=""/>
        <dsp:cNvSpPr/>
      </dsp:nvSpPr>
      <dsp:spPr>
        <a:xfrm>
          <a:off x="0" y="1941949"/>
          <a:ext cx="8077200" cy="517702"/>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Social Needs</a:t>
          </a:r>
          <a:endParaRPr lang="en-US" sz="2300" kern="1200" dirty="0">
            <a:latin typeface="Arial" pitchFamily="34" charset="0"/>
            <a:cs typeface="Arial" pitchFamily="34" charset="0"/>
          </a:endParaRPr>
        </a:p>
      </dsp:txBody>
      <dsp:txXfrm>
        <a:off x="25272" y="1967221"/>
        <a:ext cx="8026656" cy="467158"/>
      </dsp:txXfrm>
    </dsp:sp>
    <dsp:sp modelId="{D6343F34-9B35-45EA-B0DB-8FA6E70837DF}">
      <dsp:nvSpPr>
        <dsp:cNvPr id="0" name=""/>
        <dsp:cNvSpPr/>
      </dsp:nvSpPr>
      <dsp:spPr>
        <a:xfrm>
          <a:off x="0" y="2459651"/>
          <a:ext cx="8077200" cy="587392"/>
        </a:xfrm>
        <a:prstGeom prst="rect">
          <a:avLst/>
        </a:prstGeom>
        <a:solidFill>
          <a:schemeClr val="lt1"/>
        </a:solidFill>
        <a:ln w="25400" cap="flat" cmpd="sng" algn="ctr">
          <a:solidFill>
            <a:srgbClr val="7030A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6670" rIns="149352" bIns="2667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latin typeface="Arial" pitchFamily="34" charset="0"/>
              <a:ea typeface="ヒラギノ角ゴ ProN W3"/>
              <a:cs typeface="Arial" pitchFamily="34" charset="0"/>
              <a:sym typeface="Gill Sans"/>
            </a:rPr>
            <a:t>The need for love, companionship, and friendship—the desire for acceptance by others</a:t>
          </a:r>
          <a:endParaRPr lang="en-US" sz="2100" kern="1200" dirty="0">
            <a:latin typeface="Arial" pitchFamily="34" charset="0"/>
            <a:cs typeface="Arial" pitchFamily="34" charset="0"/>
          </a:endParaRPr>
        </a:p>
      </dsp:txBody>
      <dsp:txXfrm>
        <a:off x="0" y="2459651"/>
        <a:ext cx="8077200" cy="587392"/>
      </dsp:txXfrm>
    </dsp:sp>
    <dsp:sp modelId="{3FEDFF03-C278-47B1-AC92-D07CF11F136C}">
      <dsp:nvSpPr>
        <dsp:cNvPr id="0" name=""/>
        <dsp:cNvSpPr/>
      </dsp:nvSpPr>
      <dsp:spPr>
        <a:xfrm>
          <a:off x="0" y="3047044"/>
          <a:ext cx="8077200" cy="517702"/>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Esteem Needs</a:t>
          </a:r>
          <a:endParaRPr lang="en-US" sz="2300" kern="1200" dirty="0">
            <a:latin typeface="Arial" pitchFamily="34" charset="0"/>
            <a:cs typeface="Arial" pitchFamily="34" charset="0"/>
          </a:endParaRPr>
        </a:p>
      </dsp:txBody>
      <dsp:txXfrm>
        <a:off x="25272" y="3072316"/>
        <a:ext cx="8026656" cy="467158"/>
      </dsp:txXfrm>
    </dsp:sp>
    <dsp:sp modelId="{31765984-8073-473F-9811-76D7F7CEA1E1}">
      <dsp:nvSpPr>
        <dsp:cNvPr id="0" name=""/>
        <dsp:cNvSpPr/>
      </dsp:nvSpPr>
      <dsp:spPr>
        <a:xfrm>
          <a:off x="0" y="3564746"/>
          <a:ext cx="8077200" cy="587392"/>
        </a:xfrm>
        <a:prstGeom prst="rect">
          <a:avLst/>
        </a:prstGeom>
        <a:solidFill>
          <a:schemeClr val="bg1"/>
        </a:solidFill>
        <a:ln w="25400" cap="flat" cmpd="sng" algn="ctr">
          <a:solidFill>
            <a:srgbClr val="00B0F0"/>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26670" rIns="149352" bIns="2667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latin typeface="Arial" pitchFamily="34" charset="0"/>
              <a:cs typeface="Arial" pitchFamily="34" charset="0"/>
            </a:rPr>
            <a:t>The need for respect—both self-respect and respect from others</a:t>
          </a:r>
          <a:endParaRPr lang="en-US" sz="2100" kern="1200" dirty="0">
            <a:latin typeface="Arial" pitchFamily="34" charset="0"/>
            <a:cs typeface="Arial" pitchFamily="34" charset="0"/>
          </a:endParaRPr>
        </a:p>
      </dsp:txBody>
      <dsp:txXfrm>
        <a:off x="0" y="3564746"/>
        <a:ext cx="8077200" cy="587392"/>
      </dsp:txXfrm>
    </dsp:sp>
    <dsp:sp modelId="{BFE9282B-8675-4B0B-B38F-E826518D8211}">
      <dsp:nvSpPr>
        <dsp:cNvPr id="0" name=""/>
        <dsp:cNvSpPr/>
      </dsp:nvSpPr>
      <dsp:spPr>
        <a:xfrm>
          <a:off x="0" y="4152139"/>
          <a:ext cx="8077200" cy="517702"/>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Self-Actualization Needs</a:t>
          </a:r>
          <a:endParaRPr lang="en-US" sz="2300" kern="1200" dirty="0">
            <a:latin typeface="Arial" pitchFamily="34" charset="0"/>
            <a:cs typeface="Arial" pitchFamily="34" charset="0"/>
          </a:endParaRPr>
        </a:p>
      </dsp:txBody>
      <dsp:txXfrm>
        <a:off x="25272" y="4177411"/>
        <a:ext cx="8026656" cy="467158"/>
      </dsp:txXfrm>
    </dsp:sp>
    <dsp:sp modelId="{A331DDE5-2526-429B-9FB0-F3F8B4099719}">
      <dsp:nvSpPr>
        <dsp:cNvPr id="0" name=""/>
        <dsp:cNvSpPr/>
      </dsp:nvSpPr>
      <dsp:spPr>
        <a:xfrm>
          <a:off x="0" y="4669841"/>
          <a:ext cx="8077200" cy="587392"/>
        </a:xfrm>
        <a:prstGeom prst="rect">
          <a:avLst/>
        </a:prstGeom>
        <a:noFill/>
        <a:ln w="25400" cap="flat" cmpd="sng" algn="ctr">
          <a:solidFill>
            <a:schemeClr val="accent6"/>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56451" tIns="26670" rIns="149352" bIns="2667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latin typeface="Arial" pitchFamily="34" charset="0"/>
              <a:cs typeface="Arial" pitchFamily="34" charset="0"/>
            </a:rPr>
            <a:t>The need to be the best one can be; at the top of Maslow’s hierarchy</a:t>
          </a:r>
          <a:endParaRPr lang="en-US" sz="2100" kern="1200" dirty="0">
            <a:latin typeface="Arial" pitchFamily="34" charset="0"/>
            <a:cs typeface="Arial" pitchFamily="34" charset="0"/>
          </a:endParaRPr>
        </a:p>
      </dsp:txBody>
      <dsp:txXfrm>
        <a:off x="0" y="4669841"/>
        <a:ext cx="8077200" cy="5873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89689-1E3C-4EC6-8878-4E7B2C656EE9}">
      <dsp:nvSpPr>
        <dsp:cNvPr id="0" name=""/>
        <dsp:cNvSpPr/>
      </dsp:nvSpPr>
      <dsp:spPr>
        <a:xfrm>
          <a:off x="0" y="0"/>
          <a:ext cx="8077200" cy="734493"/>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Hygiene Factors</a:t>
          </a:r>
          <a:endParaRPr lang="en-US" sz="2600" kern="1200" dirty="0">
            <a:latin typeface="Arial" pitchFamily="34" charset="0"/>
            <a:cs typeface="Arial" pitchFamily="34" charset="0"/>
          </a:endParaRPr>
        </a:p>
      </dsp:txBody>
      <dsp:txXfrm>
        <a:off x="35855" y="35855"/>
        <a:ext cx="8005490" cy="662783"/>
      </dsp:txXfrm>
    </dsp:sp>
    <dsp:sp modelId="{6AA1C296-34F0-40B8-9205-BD2745BDBF71}">
      <dsp:nvSpPr>
        <dsp:cNvPr id="0" name=""/>
        <dsp:cNvSpPr/>
      </dsp:nvSpPr>
      <dsp:spPr>
        <a:xfrm>
          <a:off x="0" y="741760"/>
          <a:ext cx="8077200" cy="162676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Aspects of Herzberg’s theory of motivation that focus on the work setting and not the content of the work; these aspects include adequate wages, comfortable and safe working conditions, fair company policies, and job security</a:t>
          </a:r>
          <a:endParaRPr lang="en-US" sz="2400" kern="1200" dirty="0">
            <a:latin typeface="Arial" pitchFamily="34" charset="0"/>
            <a:cs typeface="Arial" pitchFamily="34" charset="0"/>
          </a:endParaRPr>
        </a:p>
      </dsp:txBody>
      <dsp:txXfrm>
        <a:off x="0" y="741760"/>
        <a:ext cx="8077200" cy="1626760"/>
      </dsp:txXfrm>
    </dsp:sp>
    <dsp:sp modelId="{B8A3CA46-72A6-4463-8D50-3E1B83D6FCD5}">
      <dsp:nvSpPr>
        <dsp:cNvPr id="0" name=""/>
        <dsp:cNvSpPr/>
      </dsp:nvSpPr>
      <dsp:spPr>
        <a:xfrm>
          <a:off x="0" y="2368520"/>
          <a:ext cx="8077200" cy="708662"/>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Motivational Factors </a:t>
          </a:r>
          <a:endParaRPr lang="en-US" sz="2600" kern="1200" dirty="0">
            <a:latin typeface="Arial" pitchFamily="34" charset="0"/>
            <a:cs typeface="Arial" pitchFamily="34" charset="0"/>
          </a:endParaRPr>
        </a:p>
      </dsp:txBody>
      <dsp:txXfrm>
        <a:off x="34594" y="2403114"/>
        <a:ext cx="8008012" cy="639474"/>
      </dsp:txXfrm>
    </dsp:sp>
    <dsp:sp modelId="{D1A723CF-09BB-4048-B12F-9F811AC92186}">
      <dsp:nvSpPr>
        <dsp:cNvPr id="0" name=""/>
        <dsp:cNvSpPr/>
      </dsp:nvSpPr>
      <dsp:spPr>
        <a:xfrm>
          <a:off x="0" y="3077183"/>
          <a:ext cx="8077200" cy="1335150"/>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Aspects of Herzberg’s theory of motivation that focus on the content of the work itself; these aspects include achievement, recognition, involvement, responsibility, and advancement</a:t>
          </a:r>
          <a:endParaRPr lang="en-US" sz="2400" kern="1200" dirty="0">
            <a:latin typeface="Arial" pitchFamily="34" charset="0"/>
            <a:cs typeface="Arial" pitchFamily="34" charset="0"/>
          </a:endParaRPr>
        </a:p>
      </dsp:txBody>
      <dsp:txXfrm>
        <a:off x="0" y="3077183"/>
        <a:ext cx="8077200" cy="13351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78671-25C4-4BDE-A72D-FAE79A0F9484}">
      <dsp:nvSpPr>
        <dsp:cNvPr id="0" name=""/>
        <dsp:cNvSpPr/>
      </dsp:nvSpPr>
      <dsp:spPr>
        <a:xfrm>
          <a:off x="0" y="40685"/>
          <a:ext cx="8077200" cy="867133"/>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Theory X</a:t>
          </a:r>
          <a:endParaRPr lang="en-US" sz="2600" kern="1200" dirty="0">
            <a:latin typeface="Arial" pitchFamily="34" charset="0"/>
            <a:cs typeface="Arial" pitchFamily="34" charset="0"/>
          </a:endParaRPr>
        </a:p>
      </dsp:txBody>
      <dsp:txXfrm>
        <a:off x="42330" y="83015"/>
        <a:ext cx="7992540" cy="782473"/>
      </dsp:txXfrm>
    </dsp:sp>
    <dsp:sp modelId="{A128D0B0-D60D-4E1D-ABF6-6E613833AE0D}">
      <dsp:nvSpPr>
        <dsp:cNvPr id="0" name=""/>
        <dsp:cNvSpPr/>
      </dsp:nvSpPr>
      <dsp:spPr>
        <a:xfrm>
          <a:off x="0" y="868293"/>
          <a:ext cx="8077200" cy="1341506"/>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McGregor’s traditional view of management whereby it is assumed that workers generally dislike work and must be forced to do their jobs</a:t>
          </a:r>
          <a:endParaRPr lang="en-US" sz="2400" kern="1200" dirty="0">
            <a:latin typeface="Arial" pitchFamily="34" charset="0"/>
            <a:cs typeface="Arial" pitchFamily="34" charset="0"/>
          </a:endParaRPr>
        </a:p>
      </dsp:txBody>
      <dsp:txXfrm>
        <a:off x="0" y="868293"/>
        <a:ext cx="8077200" cy="13415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27445-EAC6-4DB5-93DB-D558707EBBEB}">
      <dsp:nvSpPr>
        <dsp:cNvPr id="0" name=""/>
        <dsp:cNvSpPr/>
      </dsp:nvSpPr>
      <dsp:spPr>
        <a:xfrm>
          <a:off x="0" y="9562"/>
          <a:ext cx="8077200" cy="59845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Theory Y </a:t>
          </a:r>
          <a:endParaRPr lang="en-US" sz="2600" kern="1200" dirty="0">
            <a:latin typeface="Arial" pitchFamily="34" charset="0"/>
            <a:cs typeface="Arial" pitchFamily="34" charset="0"/>
          </a:endParaRPr>
        </a:p>
      </dsp:txBody>
      <dsp:txXfrm>
        <a:off x="29214" y="38776"/>
        <a:ext cx="8018772" cy="540026"/>
      </dsp:txXfrm>
    </dsp:sp>
    <dsp:sp modelId="{A31D8AEA-F17F-4F90-90BB-29CA80DFE234}">
      <dsp:nvSpPr>
        <dsp:cNvPr id="0" name=""/>
        <dsp:cNvSpPr/>
      </dsp:nvSpPr>
      <dsp:spPr>
        <a:xfrm>
          <a:off x="0" y="608017"/>
          <a:ext cx="8077200" cy="166842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McGregor’s humanistic view of management whereby it is assumed that workers like to work and that under proper conditions employees will seek out responsibility in an attempt to satisfy their social, esteem, and self-actualization needs</a:t>
          </a:r>
          <a:endParaRPr lang="en-US" sz="2400" kern="1200" dirty="0">
            <a:latin typeface="Arial" pitchFamily="34" charset="0"/>
            <a:cs typeface="Arial" pitchFamily="34" charset="0"/>
          </a:endParaRPr>
        </a:p>
      </dsp:txBody>
      <dsp:txXfrm>
        <a:off x="0" y="608017"/>
        <a:ext cx="8077200" cy="16684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BE2E6-FA64-43D7-819D-A0976611CD6C}">
      <dsp:nvSpPr>
        <dsp:cNvPr id="0" name=""/>
        <dsp:cNvSpPr/>
      </dsp:nvSpPr>
      <dsp:spPr>
        <a:xfrm>
          <a:off x="0" y="8325"/>
          <a:ext cx="8077200" cy="467308"/>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Theory Z </a:t>
          </a:r>
          <a:endParaRPr lang="en-US" sz="2000" kern="1200" dirty="0">
            <a:latin typeface="Arial" pitchFamily="34" charset="0"/>
            <a:cs typeface="Arial" pitchFamily="34" charset="0"/>
          </a:endParaRPr>
        </a:p>
      </dsp:txBody>
      <dsp:txXfrm>
        <a:off x="22812" y="31137"/>
        <a:ext cx="8031576" cy="421684"/>
      </dsp:txXfrm>
    </dsp:sp>
    <dsp:sp modelId="{14262387-1341-4DDC-8BB8-70892E4B078C}">
      <dsp:nvSpPr>
        <dsp:cNvPr id="0" name=""/>
        <dsp:cNvSpPr/>
      </dsp:nvSpPr>
      <dsp:spPr>
        <a:xfrm>
          <a:off x="0" y="475634"/>
          <a:ext cx="8077200" cy="811440"/>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ea typeface="ヒラギノ角ゴ ProN W3"/>
              <a:cs typeface="Arial" pitchFamily="34" charset="0"/>
              <a:sym typeface="Gill Sans"/>
            </a:rPr>
            <a:t>A management philosophy that stresses employee participation in all aspects of company decision making</a:t>
          </a:r>
          <a:endParaRPr lang="en-US" sz="1800" kern="1200" dirty="0">
            <a:latin typeface="Arial" pitchFamily="34" charset="0"/>
            <a:cs typeface="Arial" pitchFamily="34" charset="0"/>
          </a:endParaRPr>
        </a:p>
      </dsp:txBody>
      <dsp:txXfrm>
        <a:off x="0" y="475634"/>
        <a:ext cx="8077200" cy="8114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ACBD7-74B5-4BDE-A6A8-8020D40CB375}">
      <dsp:nvSpPr>
        <dsp:cNvPr id="0" name=""/>
        <dsp:cNvSpPr/>
      </dsp:nvSpPr>
      <dsp:spPr>
        <a:xfrm>
          <a:off x="0" y="482"/>
          <a:ext cx="8077200" cy="46205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Equity Theory</a:t>
          </a:r>
          <a:endParaRPr lang="en-US" sz="2000" kern="1200" dirty="0">
            <a:latin typeface="Arial" pitchFamily="34" charset="0"/>
            <a:cs typeface="Arial" pitchFamily="34" charset="0"/>
          </a:endParaRPr>
        </a:p>
      </dsp:txBody>
      <dsp:txXfrm>
        <a:off x="22556" y="23038"/>
        <a:ext cx="8032088" cy="416946"/>
      </dsp:txXfrm>
    </dsp:sp>
    <dsp:sp modelId="{114C21B5-F76D-4AB2-A62B-7156544A1476}">
      <dsp:nvSpPr>
        <dsp:cNvPr id="0" name=""/>
        <dsp:cNvSpPr/>
      </dsp:nvSpPr>
      <dsp:spPr>
        <a:xfrm>
          <a:off x="0" y="462540"/>
          <a:ext cx="8077200" cy="756176"/>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An assumption that how much people are willing to contribute to an organization depends on their assessment of the fairness, or equity, of the rewards they will receive in exchange</a:t>
          </a:r>
          <a:endParaRPr lang="en-US" sz="1800" kern="1200" dirty="0">
            <a:latin typeface="Arial" pitchFamily="34" charset="0"/>
            <a:cs typeface="Arial" pitchFamily="34" charset="0"/>
          </a:endParaRPr>
        </a:p>
      </dsp:txBody>
      <dsp:txXfrm>
        <a:off x="0" y="462540"/>
        <a:ext cx="8077200" cy="75617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AF3284-A185-4389-BF9B-7B3006ECB44D}">
      <dsp:nvSpPr>
        <dsp:cNvPr id="0" name=""/>
        <dsp:cNvSpPr/>
      </dsp:nvSpPr>
      <dsp:spPr>
        <a:xfrm>
          <a:off x="0" y="1259"/>
          <a:ext cx="8077200" cy="448078"/>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Expectancy Theory</a:t>
          </a:r>
          <a:endParaRPr lang="en-US" sz="2000" kern="1200" dirty="0">
            <a:latin typeface="Arial" pitchFamily="34" charset="0"/>
            <a:cs typeface="Arial" pitchFamily="34" charset="0"/>
          </a:endParaRPr>
        </a:p>
      </dsp:txBody>
      <dsp:txXfrm>
        <a:off x="21873" y="23132"/>
        <a:ext cx="8033454" cy="404332"/>
      </dsp:txXfrm>
    </dsp:sp>
    <dsp:sp modelId="{332EBAAB-1D53-4578-916D-5A05C33D28FE}">
      <dsp:nvSpPr>
        <dsp:cNvPr id="0" name=""/>
        <dsp:cNvSpPr/>
      </dsp:nvSpPr>
      <dsp:spPr>
        <a:xfrm>
          <a:off x="0" y="455413"/>
          <a:ext cx="8077200" cy="527850"/>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assumption that motivation depends not only on how much a person wants something but also on how likely he or she is to get it</a:t>
          </a:r>
          <a:endParaRPr lang="en-US" sz="1800" kern="1200" dirty="0">
            <a:latin typeface="Arial" pitchFamily="34" charset="0"/>
            <a:cs typeface="Arial" pitchFamily="34" charset="0"/>
          </a:endParaRPr>
        </a:p>
      </dsp:txBody>
      <dsp:txXfrm>
        <a:off x="0" y="455413"/>
        <a:ext cx="8077200" cy="52785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4FAE6-DBC7-44FE-8F7D-7DBF43F4B2DC}">
      <dsp:nvSpPr>
        <dsp:cNvPr id="0" name=""/>
        <dsp:cNvSpPr/>
      </dsp:nvSpPr>
      <dsp:spPr>
        <a:xfrm>
          <a:off x="0" y="292"/>
          <a:ext cx="8077200" cy="465257"/>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Behavior Modification</a:t>
          </a:r>
          <a:endParaRPr lang="en-US" sz="2000" kern="1200" dirty="0">
            <a:latin typeface="Arial" pitchFamily="34" charset="0"/>
            <a:cs typeface="Arial" pitchFamily="34" charset="0"/>
          </a:endParaRPr>
        </a:p>
      </dsp:txBody>
      <dsp:txXfrm>
        <a:off x="22712" y="23004"/>
        <a:ext cx="8031776" cy="419833"/>
      </dsp:txXfrm>
    </dsp:sp>
    <dsp:sp modelId="{33E37768-F4BA-4BA1-9352-2D0A21F9A4BB}">
      <dsp:nvSpPr>
        <dsp:cNvPr id="0" name=""/>
        <dsp:cNvSpPr/>
      </dsp:nvSpPr>
      <dsp:spPr>
        <a:xfrm>
          <a:off x="0" y="465842"/>
          <a:ext cx="8077200" cy="524757"/>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IN" sz="1800" kern="1200" dirty="0" smtClean="0">
              <a:latin typeface="Arial" pitchFamily="34" charset="0"/>
              <a:ea typeface="ヒラギノ角ゴ ProN W3"/>
              <a:cs typeface="Arial" pitchFamily="34" charset="0"/>
              <a:sym typeface="Gill Sans"/>
            </a:rPr>
            <a:t>Changing behavior and encouraging appropriate actions by relating the consequences of behavior to the behavior itself</a:t>
          </a:r>
          <a:endParaRPr lang="en-US" sz="1800" kern="1200" dirty="0">
            <a:latin typeface="Arial" pitchFamily="34" charset="0"/>
            <a:cs typeface="Arial" pitchFamily="34" charset="0"/>
          </a:endParaRPr>
        </a:p>
      </dsp:txBody>
      <dsp:txXfrm>
        <a:off x="0" y="465842"/>
        <a:ext cx="8077200" cy="52475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BE2E6-FA64-43D7-819D-A0976611CD6C}">
      <dsp:nvSpPr>
        <dsp:cNvPr id="0" name=""/>
        <dsp:cNvSpPr/>
      </dsp:nvSpPr>
      <dsp:spPr>
        <a:xfrm>
          <a:off x="0" y="290029"/>
          <a:ext cx="8077200" cy="604141"/>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Job Rotation</a:t>
          </a:r>
          <a:endParaRPr lang="en-US" sz="2600" kern="1200" dirty="0">
            <a:latin typeface="Arial" pitchFamily="34" charset="0"/>
            <a:cs typeface="Arial" pitchFamily="34" charset="0"/>
          </a:endParaRPr>
        </a:p>
      </dsp:txBody>
      <dsp:txXfrm>
        <a:off x="29492" y="319521"/>
        <a:ext cx="8018216" cy="545157"/>
      </dsp:txXfrm>
    </dsp:sp>
    <dsp:sp modelId="{14262387-1341-4DDC-8BB8-70892E4B078C}">
      <dsp:nvSpPr>
        <dsp:cNvPr id="0" name=""/>
        <dsp:cNvSpPr/>
      </dsp:nvSpPr>
      <dsp:spPr>
        <a:xfrm>
          <a:off x="0" y="894170"/>
          <a:ext cx="8077200" cy="1076400"/>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ea typeface="ヒラギノ角ゴ ProN W3"/>
              <a:cs typeface="Arial" pitchFamily="34" charset="0"/>
              <a:sym typeface="Gill Sans"/>
            </a:rPr>
            <a:t>Movement of employees from one job to another in an effort to relieve the boredom often associated with job specialization</a:t>
          </a:r>
          <a:endParaRPr lang="en-US" sz="2400" kern="1200" dirty="0">
            <a:latin typeface="Arial" pitchFamily="34" charset="0"/>
            <a:cs typeface="Arial" pitchFamily="34" charset="0"/>
          </a:endParaRPr>
        </a:p>
      </dsp:txBody>
      <dsp:txXfrm>
        <a:off x="0" y="894170"/>
        <a:ext cx="8077200" cy="10764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27445-EAC6-4DB5-93DB-D558707EBBEB}">
      <dsp:nvSpPr>
        <dsp:cNvPr id="0" name=""/>
        <dsp:cNvSpPr/>
      </dsp:nvSpPr>
      <dsp:spPr>
        <a:xfrm>
          <a:off x="0" y="5006"/>
          <a:ext cx="8077200" cy="6552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Job Enlargement</a:t>
          </a:r>
          <a:endParaRPr lang="en-US" sz="2600" kern="1200" dirty="0">
            <a:latin typeface="Arial" pitchFamily="34" charset="0"/>
            <a:cs typeface="Arial" pitchFamily="34" charset="0"/>
          </a:endParaRPr>
        </a:p>
      </dsp:txBody>
      <dsp:txXfrm>
        <a:off x="31984" y="36990"/>
        <a:ext cx="8013232" cy="591232"/>
      </dsp:txXfrm>
    </dsp:sp>
    <dsp:sp modelId="{A31D8AEA-F17F-4F90-90BB-29CA80DFE234}">
      <dsp:nvSpPr>
        <dsp:cNvPr id="0" name=""/>
        <dsp:cNvSpPr/>
      </dsp:nvSpPr>
      <dsp:spPr>
        <a:xfrm>
          <a:off x="0" y="660206"/>
          <a:ext cx="8077200" cy="706387"/>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The addition of more tasks to a job instead of treating each task as separate</a:t>
          </a:r>
          <a:endParaRPr lang="en-US" sz="2400" kern="1200" dirty="0">
            <a:latin typeface="Arial" pitchFamily="34" charset="0"/>
            <a:cs typeface="Arial" pitchFamily="34" charset="0"/>
          </a:endParaRPr>
        </a:p>
      </dsp:txBody>
      <dsp:txXfrm>
        <a:off x="0" y="660206"/>
        <a:ext cx="8077200" cy="70638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ACBD7-74B5-4BDE-A6A8-8020D40CB375}">
      <dsp:nvSpPr>
        <dsp:cNvPr id="0" name=""/>
        <dsp:cNvSpPr/>
      </dsp:nvSpPr>
      <dsp:spPr>
        <a:xfrm>
          <a:off x="0" y="3450"/>
          <a:ext cx="8077200" cy="6552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Job Enrichment</a:t>
          </a:r>
          <a:endParaRPr lang="en-US" sz="2600" kern="1200" dirty="0">
            <a:latin typeface="Arial" pitchFamily="34" charset="0"/>
            <a:cs typeface="Arial" pitchFamily="34" charset="0"/>
          </a:endParaRPr>
        </a:p>
      </dsp:txBody>
      <dsp:txXfrm>
        <a:off x="31984" y="35434"/>
        <a:ext cx="8013232" cy="591232"/>
      </dsp:txXfrm>
    </dsp:sp>
    <dsp:sp modelId="{114C21B5-F76D-4AB2-A62B-7156544A1476}">
      <dsp:nvSpPr>
        <dsp:cNvPr id="0" name=""/>
        <dsp:cNvSpPr/>
      </dsp:nvSpPr>
      <dsp:spPr>
        <a:xfrm>
          <a:off x="0" y="658650"/>
          <a:ext cx="8077200" cy="1014300"/>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The incorporation of motivational factors, such as opportunity for achievement, recognition, responsibility, and advancement, into a job</a:t>
          </a:r>
          <a:endParaRPr lang="en-US" sz="2400" kern="1200" dirty="0">
            <a:latin typeface="Arial" pitchFamily="34" charset="0"/>
            <a:cs typeface="Arial" pitchFamily="34" charset="0"/>
          </a:endParaRPr>
        </a:p>
      </dsp:txBody>
      <dsp:txXfrm>
        <a:off x="0" y="658650"/>
        <a:ext cx="8077200" cy="10143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0F9785-A6C5-41BA-A299-7A1E59C65098}" type="datetimeFigureOut">
              <a:rPr lang="en-US" smtClean="0"/>
              <a:pPr/>
              <a:t>12/6/2013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3DD9FE-5F5B-49BA-A3D1-13228F36FDEB}" type="slidenum">
              <a:rPr lang="en-US" smtClean="0"/>
              <a:pPr/>
              <a:t>‹#›</a:t>
            </a:fld>
            <a:endParaRPr lang="en-US"/>
          </a:p>
        </p:txBody>
      </p:sp>
    </p:spTree>
    <p:extLst>
      <p:ext uri="{BB962C8B-B14F-4D97-AF65-F5344CB8AC3E}">
        <p14:creationId xmlns:p14="http://schemas.microsoft.com/office/powerpoint/2010/main" val="8181638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DE47ACD7-3853-46B9-BD38-C4548778AECD}" type="datetimeFigureOut">
              <a:rPr lang="en-US"/>
              <a:pPr>
                <a:defRPr/>
              </a:pPr>
              <a:t>12/6/2013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C507E5D-97E2-4D0E-96B4-C88259924A6D}" type="slidenum">
              <a:rPr lang="en-US"/>
              <a:pPr>
                <a:defRPr/>
              </a:pPr>
              <a:t>‹#›</a:t>
            </a:fld>
            <a:endParaRPr lang="en-US" dirty="0"/>
          </a:p>
        </p:txBody>
      </p:sp>
    </p:spTree>
    <p:extLst>
      <p:ext uri="{BB962C8B-B14F-4D97-AF65-F5344CB8AC3E}">
        <p14:creationId xmlns:p14="http://schemas.microsoft.com/office/powerpoint/2010/main" val="321811662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solidFill>
                <a:srgbClr val="000000"/>
              </a:solidFill>
              <a:cs typeface="Calibri" pitchFamily="34" charset="0"/>
              <a:sym typeface="Calibri"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4ED8935-4790-4D84-819A-039430F295B3}"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E1A7F761-CF81-4C16-8C65-2C1F06302223}"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01CF6D8-9B4A-4762-9AEF-50F0C526FBB4}"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434225DF-32D0-4511-9564-49552B7EBC0E}"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340F042-4AA2-47D9-AE88-2831E579C489}"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6D7D44AC-282B-403D-A7E9-B1178AF9BE1D}"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2510FB4-73BD-4838-B87D-CE8A716D8E99}"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81D6F8DA-8B7F-4C6F-9526-0EFD602278CA}"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D1CB37D-ABF8-487E-A5E5-E29246AA3174}" type="datetime1">
              <a:rPr lang="en-US"/>
              <a:pPr>
                <a:defRPr/>
              </a:pPr>
              <a:t>12/6/2013</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9" name="Slide Number Placeholder 5"/>
          <p:cNvSpPr>
            <a:spLocks noGrp="1"/>
          </p:cNvSpPr>
          <p:nvPr>
            <p:ph type="sldNum" sz="quarter" idx="12"/>
          </p:nvPr>
        </p:nvSpPr>
        <p:spPr/>
        <p:txBody>
          <a:bodyPr/>
          <a:lstStyle>
            <a:lvl1pPr>
              <a:defRPr/>
            </a:lvl1pPr>
          </a:lstStyle>
          <a:p>
            <a:pPr>
              <a:defRPr/>
            </a:pPr>
            <a:fld id="{7368E49B-AD55-4FDA-BDBA-71C5F3CBEE67}"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DDC5D88-93EA-4D54-8263-0B4496EB74EA}" type="datetime1">
              <a:rPr lang="en-US"/>
              <a:pPr>
                <a:defRPr/>
              </a:pPr>
              <a:t>12/6/2013</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5" name="Slide Number Placeholder 5"/>
          <p:cNvSpPr>
            <a:spLocks noGrp="1"/>
          </p:cNvSpPr>
          <p:nvPr>
            <p:ph type="sldNum" sz="quarter" idx="12"/>
          </p:nvPr>
        </p:nvSpPr>
        <p:spPr/>
        <p:txBody>
          <a:bodyPr/>
          <a:lstStyle>
            <a:lvl1pPr>
              <a:defRPr/>
            </a:lvl1pPr>
          </a:lstStyle>
          <a:p>
            <a:pPr>
              <a:defRPr/>
            </a:pPr>
            <a:fld id="{F14BA7BA-7FA1-4314-BA9C-EDCA868C91C9}"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57F68F-090E-45C2-BEDE-3D95E340488C}" type="datetime1">
              <a:rPr lang="en-US"/>
              <a:pPr>
                <a:defRPr/>
              </a:pPr>
              <a:t>12/6/2013</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4" name="Slide Number Placeholder 5"/>
          <p:cNvSpPr>
            <a:spLocks noGrp="1"/>
          </p:cNvSpPr>
          <p:nvPr>
            <p:ph type="sldNum" sz="quarter" idx="12"/>
          </p:nvPr>
        </p:nvSpPr>
        <p:spPr/>
        <p:txBody>
          <a:bodyPr/>
          <a:lstStyle>
            <a:lvl1pPr>
              <a:defRPr/>
            </a:lvl1pPr>
          </a:lstStyle>
          <a:p>
            <a:pPr>
              <a:defRPr/>
            </a:pPr>
            <a:fld id="{5F56FE0C-5D90-40B4-B47E-32657D1BAE09}"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8DE2B8-5C0C-4576-99C0-6ACB3B1DDB8B}"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9DAA89BA-4D67-40FF-B9A1-75BE627867FE}"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D5243E-596E-4B2F-82A8-6484F34D038D}"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44D09A12-87A3-4F00-BF5B-1F77A8A45309}"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BB32901-D71D-45FA-933A-3CFE9E07F033}"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5344722C-7C43-4E2B-8CCA-55D03F034148}"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B4EC216-ABC7-4A40-B6C5-9EAF1BD24D25}"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4F4636DD-1F23-432C-B7CF-089B8960BABA}"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648BA82-E62B-4592-BB93-B445BB8C810A}" type="datetime1">
              <a:rPr lang="en-US"/>
              <a:pPr>
                <a:defRPr/>
              </a:pPr>
              <a:t>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defRPr>
            </a:lvl1pPr>
          </a:lstStyle>
          <a:p>
            <a:pPr>
              <a:defRPr/>
            </a:pPr>
            <a:r>
              <a:rPr lang="en-US" dirty="0"/>
              <a:t>© 2012 South-Western, a part of Cengage Learning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92ADE70E-05A1-4B6E-9E8F-E6B89D80975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jpe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jpeg"/><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2.jpeg"/><Relationship Id="rId7" Type="http://schemas.openxmlformats.org/officeDocument/2006/relationships/diagramQuickStyle" Target="../diagrams/quickStyle7.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jpeg"/><Relationship Id="rId9" Type="http://schemas.microsoft.com/office/2007/relationships/diagramDrawing" Target="../diagrams/drawing7.xml"/></Relationships>
</file>

<file path=ppt/slides/_rels/slide1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jpeg"/><Relationship Id="rId7" Type="http://schemas.openxmlformats.org/officeDocument/2006/relationships/diagramColors" Target="../diagrams/colors8.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jpeg"/><Relationship Id="rId7" Type="http://schemas.openxmlformats.org/officeDocument/2006/relationships/diagramColors" Target="../diagrams/colors9.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8" Type="http://schemas.microsoft.com/office/2007/relationships/diagramDrawing" Target="../diagrams/drawing10.xml"/><Relationship Id="rId13" Type="http://schemas.microsoft.com/office/2007/relationships/diagramDrawing" Target="../diagrams/drawing11.xml"/><Relationship Id="rId3" Type="http://schemas.openxmlformats.org/officeDocument/2006/relationships/image" Target="../media/image2.jpeg"/><Relationship Id="rId7" Type="http://schemas.openxmlformats.org/officeDocument/2006/relationships/diagramColors" Target="../diagrams/colors10.xml"/><Relationship Id="rId12" Type="http://schemas.openxmlformats.org/officeDocument/2006/relationships/diagramColors" Target="../diagrams/colors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10.xml"/><Relationship Id="rId11" Type="http://schemas.openxmlformats.org/officeDocument/2006/relationships/diagramQuickStyle" Target="../diagrams/quickStyle11.xml"/><Relationship Id="rId5" Type="http://schemas.openxmlformats.org/officeDocument/2006/relationships/diagramLayout" Target="../diagrams/layout10.xml"/><Relationship Id="rId10" Type="http://schemas.openxmlformats.org/officeDocument/2006/relationships/diagramLayout" Target="../diagrams/layout11.xml"/><Relationship Id="rId4" Type="http://schemas.openxmlformats.org/officeDocument/2006/relationships/diagramData" Target="../diagrams/data10.xml"/><Relationship Id="rId9" Type="http://schemas.openxmlformats.org/officeDocument/2006/relationships/diagramData" Target="../diagrams/data11.xml"/></Relationships>
</file>

<file path=ppt/slides/_rels/slide13.xml.rels><?xml version="1.0" encoding="UTF-8" standalone="yes"?>
<Relationships xmlns="http://schemas.openxmlformats.org/package/2006/relationships"><Relationship Id="rId8" Type="http://schemas.microsoft.com/office/2007/relationships/diagramDrawing" Target="../diagrams/drawing12.xml"/><Relationship Id="rId13" Type="http://schemas.microsoft.com/office/2007/relationships/diagramDrawing" Target="../diagrams/drawing13.xml"/><Relationship Id="rId18" Type="http://schemas.microsoft.com/office/2007/relationships/diagramDrawing" Target="../diagrams/drawing14.xml"/><Relationship Id="rId3" Type="http://schemas.openxmlformats.org/officeDocument/2006/relationships/image" Target="../media/image2.jpeg"/><Relationship Id="rId21" Type="http://schemas.openxmlformats.org/officeDocument/2006/relationships/diagramQuickStyle" Target="../diagrams/quickStyle15.xml"/><Relationship Id="rId7" Type="http://schemas.openxmlformats.org/officeDocument/2006/relationships/diagramColors" Target="../diagrams/colors12.xml"/><Relationship Id="rId12" Type="http://schemas.openxmlformats.org/officeDocument/2006/relationships/diagramColors" Target="../diagrams/colors13.xml"/><Relationship Id="rId17" Type="http://schemas.openxmlformats.org/officeDocument/2006/relationships/diagramColors" Target="../diagrams/colors14.xml"/><Relationship Id="rId2" Type="http://schemas.openxmlformats.org/officeDocument/2006/relationships/notesSlide" Target="../notesSlides/notesSlide13.xml"/><Relationship Id="rId16" Type="http://schemas.openxmlformats.org/officeDocument/2006/relationships/diagramQuickStyle" Target="../diagrams/quickStyle14.xml"/><Relationship Id="rId20" Type="http://schemas.openxmlformats.org/officeDocument/2006/relationships/diagramLayout" Target="../diagrams/layout15.xml"/><Relationship Id="rId1" Type="http://schemas.openxmlformats.org/officeDocument/2006/relationships/slideLayout" Target="../slideLayouts/slideLayout1.xml"/><Relationship Id="rId6" Type="http://schemas.openxmlformats.org/officeDocument/2006/relationships/diagramQuickStyle" Target="../diagrams/quickStyle12.xml"/><Relationship Id="rId11" Type="http://schemas.openxmlformats.org/officeDocument/2006/relationships/diagramQuickStyle" Target="../diagrams/quickStyle13.xml"/><Relationship Id="rId5" Type="http://schemas.openxmlformats.org/officeDocument/2006/relationships/diagramLayout" Target="../diagrams/layout12.xml"/><Relationship Id="rId15" Type="http://schemas.openxmlformats.org/officeDocument/2006/relationships/diagramLayout" Target="../diagrams/layout14.xml"/><Relationship Id="rId23" Type="http://schemas.microsoft.com/office/2007/relationships/diagramDrawing" Target="../diagrams/drawing15.xml"/><Relationship Id="rId10" Type="http://schemas.openxmlformats.org/officeDocument/2006/relationships/diagramLayout" Target="../diagrams/layout13.xml"/><Relationship Id="rId19" Type="http://schemas.openxmlformats.org/officeDocument/2006/relationships/diagramData" Target="../diagrams/data15.xml"/><Relationship Id="rId4" Type="http://schemas.openxmlformats.org/officeDocument/2006/relationships/diagramData" Target="../diagrams/data12.xml"/><Relationship Id="rId9" Type="http://schemas.openxmlformats.org/officeDocument/2006/relationships/diagramData" Target="../diagrams/data13.xml"/><Relationship Id="rId14" Type="http://schemas.openxmlformats.org/officeDocument/2006/relationships/diagramData" Target="../diagrams/data14.xml"/><Relationship Id="rId22" Type="http://schemas.openxmlformats.org/officeDocument/2006/relationships/diagramColors" Target="../diagrams/colors15.xml"/></Relationships>
</file>

<file path=ppt/slides/_rels/slide14.xml.rels><?xml version="1.0" encoding="UTF-8" standalone="yes"?>
<Relationships xmlns="http://schemas.openxmlformats.org/package/2006/relationships"><Relationship Id="rId8" Type="http://schemas.microsoft.com/office/2007/relationships/diagramDrawing" Target="../diagrams/drawing16.xml"/><Relationship Id="rId13" Type="http://schemas.microsoft.com/office/2007/relationships/diagramDrawing" Target="../diagrams/drawing17.xml"/><Relationship Id="rId18" Type="http://schemas.microsoft.com/office/2007/relationships/diagramDrawing" Target="../diagrams/drawing18.xml"/><Relationship Id="rId3" Type="http://schemas.openxmlformats.org/officeDocument/2006/relationships/image" Target="../media/image2.jpeg"/><Relationship Id="rId7" Type="http://schemas.openxmlformats.org/officeDocument/2006/relationships/diagramColors" Target="../diagrams/colors16.xml"/><Relationship Id="rId12" Type="http://schemas.openxmlformats.org/officeDocument/2006/relationships/diagramColors" Target="../diagrams/colors17.xml"/><Relationship Id="rId17" Type="http://schemas.openxmlformats.org/officeDocument/2006/relationships/diagramColors" Target="../diagrams/colors18.xml"/><Relationship Id="rId2" Type="http://schemas.openxmlformats.org/officeDocument/2006/relationships/notesSlide" Target="../notesSlides/notesSlide14.xml"/><Relationship Id="rId16" Type="http://schemas.openxmlformats.org/officeDocument/2006/relationships/diagramQuickStyle" Target="../diagrams/quickStyle18.xml"/><Relationship Id="rId1" Type="http://schemas.openxmlformats.org/officeDocument/2006/relationships/slideLayout" Target="../slideLayouts/slideLayout1.xml"/><Relationship Id="rId6" Type="http://schemas.openxmlformats.org/officeDocument/2006/relationships/diagramQuickStyle" Target="../diagrams/quickStyle16.xml"/><Relationship Id="rId11" Type="http://schemas.openxmlformats.org/officeDocument/2006/relationships/diagramQuickStyle" Target="../diagrams/quickStyle17.xml"/><Relationship Id="rId5" Type="http://schemas.openxmlformats.org/officeDocument/2006/relationships/diagramLayout" Target="../diagrams/layout16.xml"/><Relationship Id="rId15" Type="http://schemas.openxmlformats.org/officeDocument/2006/relationships/diagramLayout" Target="../diagrams/layout18.xml"/><Relationship Id="rId10" Type="http://schemas.openxmlformats.org/officeDocument/2006/relationships/diagramLayout" Target="../diagrams/layout17.xml"/><Relationship Id="rId4" Type="http://schemas.openxmlformats.org/officeDocument/2006/relationships/diagramData" Target="../diagrams/data16.xml"/><Relationship Id="rId9" Type="http://schemas.openxmlformats.org/officeDocument/2006/relationships/diagramData" Target="../diagrams/data17.xml"/><Relationship Id="rId14" Type="http://schemas.openxmlformats.org/officeDocument/2006/relationships/diagramData" Target="../diagrams/data18.xml"/></Relationships>
</file>

<file path=ppt/slides/_rels/slide15.xml.rels><?xml version="1.0" encoding="UTF-8" standalone="yes"?>
<Relationships xmlns="http://schemas.openxmlformats.org/package/2006/relationships"><Relationship Id="rId8" Type="http://schemas.microsoft.com/office/2007/relationships/diagramDrawing" Target="../diagrams/drawing19.xml"/><Relationship Id="rId13" Type="http://schemas.microsoft.com/office/2007/relationships/diagramDrawing" Target="../diagrams/drawing20.xml"/><Relationship Id="rId18" Type="http://schemas.microsoft.com/office/2007/relationships/diagramDrawing" Target="../diagrams/drawing21.xml"/><Relationship Id="rId3" Type="http://schemas.openxmlformats.org/officeDocument/2006/relationships/image" Target="../media/image2.jpeg"/><Relationship Id="rId7" Type="http://schemas.openxmlformats.org/officeDocument/2006/relationships/diagramColors" Target="../diagrams/colors19.xml"/><Relationship Id="rId12" Type="http://schemas.openxmlformats.org/officeDocument/2006/relationships/diagramColors" Target="../diagrams/colors20.xml"/><Relationship Id="rId17" Type="http://schemas.openxmlformats.org/officeDocument/2006/relationships/diagramColors" Target="../diagrams/colors21.xml"/><Relationship Id="rId2" Type="http://schemas.openxmlformats.org/officeDocument/2006/relationships/notesSlide" Target="../notesSlides/notesSlide15.xml"/><Relationship Id="rId16" Type="http://schemas.openxmlformats.org/officeDocument/2006/relationships/diagramQuickStyle" Target="../diagrams/quickStyle21.xml"/><Relationship Id="rId1" Type="http://schemas.openxmlformats.org/officeDocument/2006/relationships/slideLayout" Target="../slideLayouts/slideLayout1.xml"/><Relationship Id="rId6" Type="http://schemas.openxmlformats.org/officeDocument/2006/relationships/diagramQuickStyle" Target="../diagrams/quickStyle19.xml"/><Relationship Id="rId11" Type="http://schemas.openxmlformats.org/officeDocument/2006/relationships/diagramQuickStyle" Target="../diagrams/quickStyle20.xml"/><Relationship Id="rId5" Type="http://schemas.openxmlformats.org/officeDocument/2006/relationships/diagramLayout" Target="../diagrams/layout19.xml"/><Relationship Id="rId15" Type="http://schemas.openxmlformats.org/officeDocument/2006/relationships/diagramLayout" Target="../diagrams/layout21.xml"/><Relationship Id="rId10" Type="http://schemas.openxmlformats.org/officeDocument/2006/relationships/diagramLayout" Target="../diagrams/layout20.xml"/><Relationship Id="rId4" Type="http://schemas.openxmlformats.org/officeDocument/2006/relationships/diagramData" Target="../diagrams/data19.xml"/><Relationship Id="rId9" Type="http://schemas.openxmlformats.org/officeDocument/2006/relationships/diagramData" Target="../diagrams/data20.xml"/><Relationship Id="rId14" Type="http://schemas.openxmlformats.org/officeDocument/2006/relationships/diagramData" Target="../diagrams/data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ctrTitle"/>
          </p:nvPr>
        </p:nvSpPr>
        <p:spPr>
          <a:xfrm>
            <a:off x="5562600" y="838200"/>
            <a:ext cx="3429000" cy="1470025"/>
          </a:xfrm>
        </p:spPr>
        <p:txBody>
          <a:bodyPr/>
          <a:lstStyle/>
          <a:p>
            <a:r>
              <a:rPr lang="en-US" sz="6000" b="1" dirty="0" smtClean="0">
                <a:solidFill>
                  <a:srgbClr val="EF3E42"/>
                </a:solidFill>
                <a:latin typeface="Helvetica" pitchFamily="34" charset="0"/>
              </a:rPr>
              <a:t>Part 4</a:t>
            </a:r>
            <a:endParaRPr lang="en-US" sz="6000" b="1" dirty="0">
              <a:solidFill>
                <a:srgbClr val="EF3E42"/>
              </a:solidFill>
              <a:latin typeface="Helvetica" pitchFamily="34" charset="0"/>
            </a:endParaRPr>
          </a:p>
        </p:txBody>
      </p:sp>
      <p:sp>
        <p:nvSpPr>
          <p:cNvPr id="8" name="Subtitle 2"/>
          <p:cNvSpPr>
            <a:spLocks noGrp="1"/>
          </p:cNvSpPr>
          <p:nvPr>
            <p:ph type="subTitle" idx="1"/>
          </p:nvPr>
        </p:nvSpPr>
        <p:spPr>
          <a:xfrm>
            <a:off x="5562600" y="2438400"/>
            <a:ext cx="3429000" cy="1752600"/>
          </a:xfrm>
        </p:spPr>
        <p:txBody>
          <a:bodyPr/>
          <a:lstStyle/>
          <a:p>
            <a:r>
              <a:rPr lang="en-US" sz="3800" b="1" dirty="0" smtClean="0">
                <a:solidFill>
                  <a:srgbClr val="0098D1"/>
                </a:solidFill>
                <a:latin typeface="Helvetica" pitchFamily="34" charset="0"/>
              </a:rPr>
              <a:t>Creating the Human Resource Advantage</a:t>
            </a:r>
            <a:endParaRPr lang="en-US" sz="3800" b="1" dirty="0">
              <a:solidFill>
                <a:srgbClr val="0098D1"/>
              </a:solidFill>
              <a:latin typeface="Helvetica" pitchFamily="34" charset="0"/>
            </a:endParaRPr>
          </a:p>
        </p:txBody>
      </p:sp>
      <p:pic>
        <p:nvPicPr>
          <p:cNvPr id="6" name="Picture 5" descr="Business textbook cover image.png"/>
          <p:cNvPicPr>
            <a:picLocks noChangeAspect="1"/>
          </p:cNvPicPr>
          <p:nvPr/>
        </p:nvPicPr>
        <p:blipFill>
          <a:blip r:embed="rId3" cstate="print"/>
          <a:stretch>
            <a:fillRect/>
          </a:stretch>
        </p:blipFill>
        <p:spPr>
          <a:xfrm>
            <a:off x="0" y="0"/>
            <a:ext cx="5294780" cy="6858000"/>
          </a:xfrm>
          <a:prstGeom prst="rect">
            <a:avLst/>
          </a:prstGeom>
        </p:spPr>
      </p:pic>
      <p:sp>
        <p:nvSpPr>
          <p:cNvPr id="9" name="Rectangle 8"/>
          <p:cNvSpPr/>
          <p:nvPr/>
        </p:nvSpPr>
        <p:spPr>
          <a:xfrm>
            <a:off x="5418196" y="6611779"/>
            <a:ext cx="3668654" cy="246221"/>
          </a:xfrm>
          <a:prstGeom prst="rect">
            <a:avLst/>
          </a:prstGeom>
        </p:spPr>
        <p:txBody>
          <a:bodyPr wrap="square">
            <a:spAutoFit/>
          </a:bodyPr>
          <a:lstStyle/>
          <a:p>
            <a:pPr algn="ctr" eaLnBrk="0" hangingPunct="0">
              <a:spcBef>
                <a:spcPct val="50000"/>
              </a:spcBef>
            </a:pPr>
            <a:r>
              <a:rPr lang="en-US" sz="1000" dirty="0">
                <a:latin typeface="Times New Roman" pitchFamily="18" charset="0"/>
                <a:ea typeface="ＭＳ Ｐゴシック" pitchFamily="-44" charset="-128"/>
                <a:cs typeface="Arial" charset="0"/>
              </a:rPr>
              <a:t>© 2015 McGraw-Hill Education.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6858000"/>
            <a:chOff x="0" y="0"/>
            <a:chExt cx="9144000" cy="6858000"/>
          </a:xfrm>
        </p:grpSpPr>
        <p:pic>
          <p:nvPicPr>
            <p:cNvPr id="11" name="Picture 10"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2" name="Rectangle 11"/>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1852613" y="228600"/>
            <a:ext cx="7086600" cy="6248400"/>
          </a:xfrm>
        </p:spPr>
        <p:txBody>
          <a:bodyPr rtlCol="0">
            <a:normAutofit/>
          </a:bodyPr>
          <a:lstStyle/>
          <a:p>
            <a:pPr fontAlgn="auto">
              <a:spcAft>
                <a:spcPts val="0"/>
              </a:spcAft>
              <a:defRPr/>
            </a:pPr>
            <a:r>
              <a:rPr lang="en-US" sz="4000" dirty="0" smtClean="0">
                <a:solidFill>
                  <a:schemeClr val="tx2">
                    <a:lumMod val="75000"/>
                  </a:schemeClr>
                </a:solidFill>
                <a:latin typeface="Times New Roman" pitchFamily="18" charset="0"/>
                <a:cs typeface="Times New Roman" pitchFamily="18" charset="0"/>
              </a:rPr>
              <a:t> </a:t>
            </a:r>
            <a:endParaRPr lang="en-US" sz="4000" dirty="0">
              <a:solidFill>
                <a:schemeClr val="tx2">
                  <a:lumMod val="75000"/>
                </a:schemeClr>
              </a:solidFill>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381000" y="381000"/>
          <a:ext cx="8382000" cy="6096000"/>
        </p:xfrm>
        <a:graphic>
          <a:graphicData uri="http://schemas.openxmlformats.org/drawingml/2006/table">
            <a:tbl>
              <a:tblPr bandRow="1">
                <a:tableStyleId>{7DF18680-E054-41AD-8BC1-D1AEF772440D}</a:tableStyleId>
              </a:tblPr>
              <a:tblGrid>
                <a:gridCol w="2522017"/>
                <a:gridCol w="5859983"/>
              </a:tblGrid>
              <a:tr h="3038027">
                <a:tc>
                  <a:txBody>
                    <a:bodyPr/>
                    <a:lstStyle/>
                    <a:p>
                      <a:r>
                        <a:rPr lang="en-US" sz="2200" b="1" dirty="0" smtClean="0">
                          <a:solidFill>
                            <a:srgbClr val="EF3E42"/>
                          </a:solidFill>
                          <a:latin typeface="Helvetica" pitchFamily="34" charset="0"/>
                        </a:rPr>
                        <a:t>CHAPTER 9</a:t>
                      </a:r>
                      <a:endParaRPr lang="en-US" sz="2200" b="1" dirty="0">
                        <a:solidFill>
                          <a:srgbClr val="EF3E42"/>
                        </a:solidFill>
                        <a:latin typeface="Helvetica"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EF3E42"/>
                          </a:solidFill>
                          <a:latin typeface="Helvetica" pitchFamily="34" charset="0"/>
                        </a:rPr>
                        <a:t>Motivating the Workforce</a:t>
                      </a:r>
                    </a:p>
                  </a:txBody>
                  <a:tcPr anchor="ctr"/>
                </a:tc>
              </a:tr>
              <a:tr h="3057973">
                <a:tc>
                  <a:txBody>
                    <a:bodyPr/>
                    <a:lstStyle/>
                    <a:p>
                      <a:r>
                        <a:rPr lang="en-US" sz="2200" b="1" dirty="0" smtClean="0">
                          <a:solidFill>
                            <a:srgbClr val="898989"/>
                          </a:solidFill>
                          <a:latin typeface="Helvetica" pitchFamily="34" charset="0"/>
                        </a:rPr>
                        <a:t>CHAPTER 10</a:t>
                      </a:r>
                      <a:endParaRPr lang="en-US" sz="2200" b="1" dirty="0">
                        <a:solidFill>
                          <a:srgbClr val="898989"/>
                        </a:solidFill>
                        <a:latin typeface="Helvetica" pitchFamily="34" charset="0"/>
                      </a:endParaRPr>
                    </a:p>
                  </a:txBody>
                  <a:tcPr anchor="ctr">
                    <a:solidFill>
                      <a:srgbClr val="E9F1F5"/>
                    </a:solidFill>
                  </a:tcPr>
                </a:tc>
                <a:tc>
                  <a:txBody>
                    <a:bodyPr/>
                    <a:lstStyle/>
                    <a:p>
                      <a:r>
                        <a:rPr lang="en-US" sz="2000" b="1" dirty="0" smtClean="0">
                          <a:solidFill>
                            <a:srgbClr val="898989"/>
                          </a:solidFill>
                          <a:latin typeface="Helvetica" pitchFamily="34" charset="0"/>
                        </a:rPr>
                        <a:t>Managing Human Resources</a:t>
                      </a:r>
                    </a:p>
                  </a:txBody>
                  <a:tcPr anchor="ctr">
                    <a:solidFill>
                      <a:srgbClr val="E9F1F5"/>
                    </a:solidFill>
                  </a:tcPr>
                </a:tc>
              </a:tr>
            </a:tbl>
          </a:graphicData>
        </a:graphic>
      </p:graphicFrame>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2</a:t>
            </a:fld>
            <a:endParaRPr lang="en-US" sz="1000" dirty="0">
              <a:solidFill>
                <a:schemeClr val="bg1"/>
              </a:solidFill>
              <a:latin typeface="Arial Black"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6858000"/>
            <a:chOff x="0" y="0"/>
            <a:chExt cx="9144000" cy="6858000"/>
          </a:xfrm>
        </p:grpSpPr>
        <p:pic>
          <p:nvPicPr>
            <p:cNvPr id="10" name="Picture 9"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1" name="Rectangle 10"/>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fontAlgn="auto">
              <a:spcAft>
                <a:spcPts val="0"/>
              </a:spcAft>
              <a:defRPr/>
            </a:pPr>
            <a:r>
              <a:rPr lang="en-US" sz="3600" b="1" dirty="0" smtClean="0">
                <a:solidFill>
                  <a:srgbClr val="EF3E42"/>
                </a:solidFill>
                <a:latin typeface="Helvetica" pitchFamily="34" charset="0"/>
                <a:cs typeface="Times New Roman" pitchFamily="18" charset="0"/>
              </a:rPr>
              <a:t>Learning Objectives</a:t>
            </a:r>
            <a:endParaRPr lang="en-US" sz="3600" b="1" dirty="0">
              <a:solidFill>
                <a:srgbClr val="EF3E42"/>
              </a:solidFill>
              <a:latin typeface="Helvetica" pitchFamily="34" charset="0"/>
              <a:cs typeface="Times New Roman" pitchFamily="18" charset="0"/>
            </a:endParaRPr>
          </a:p>
        </p:txBody>
      </p:sp>
      <p:sp>
        <p:nvSpPr>
          <p:cNvPr id="5" name="TextBox 4"/>
          <p:cNvSpPr txBox="1"/>
          <p:nvPr/>
        </p:nvSpPr>
        <p:spPr>
          <a:xfrm>
            <a:off x="381000" y="1614210"/>
            <a:ext cx="8305800" cy="4329390"/>
          </a:xfrm>
          <a:prstGeom prst="rect">
            <a:avLst/>
          </a:prstGeom>
          <a:noFill/>
        </p:spPr>
        <p:txBody>
          <a:bodyPr wrap="square" rtlCol="0">
            <a:spAutoFit/>
          </a:bodyPr>
          <a:lstStyle/>
          <a:p>
            <a:pPr indent="-457200">
              <a:spcBef>
                <a:spcPts val="1000"/>
              </a:spcBef>
              <a:tabLst>
                <a:tab pos="1188720" algn="l"/>
              </a:tabLst>
            </a:pPr>
            <a:r>
              <a:rPr lang="en-US" sz="2200" b="1" dirty="0" smtClean="0">
                <a:solidFill>
                  <a:srgbClr val="EF3E42"/>
                </a:solidFill>
                <a:latin typeface="Helvetica" pitchFamily="34" charset="0"/>
              </a:rPr>
              <a:t>LO 9-1</a:t>
            </a:r>
            <a:r>
              <a:rPr lang="en-US" sz="2200" dirty="0" smtClean="0">
                <a:solidFill>
                  <a:srgbClr val="942C61"/>
                </a:solidFill>
              </a:rPr>
              <a:t>	</a:t>
            </a:r>
            <a:r>
              <a:rPr lang="en-US" sz="2200" dirty="0" smtClean="0"/>
              <a:t>Define human relations and determine why its study is 	important.</a:t>
            </a:r>
          </a:p>
          <a:p>
            <a:pPr marL="457200" indent="-457200">
              <a:spcBef>
                <a:spcPts val="1000"/>
              </a:spcBef>
              <a:tabLst>
                <a:tab pos="1188720" algn="l"/>
              </a:tabLst>
            </a:pPr>
            <a:r>
              <a:rPr lang="en-US" sz="2200" b="1" dirty="0" smtClean="0">
                <a:solidFill>
                  <a:srgbClr val="EF3E42"/>
                </a:solidFill>
                <a:latin typeface="Helvetica" pitchFamily="34" charset="0"/>
              </a:rPr>
              <a:t>LO 9-2</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Summarize early studies that laid the groundwork for 	understanding employee motivation.</a:t>
            </a:r>
          </a:p>
          <a:p>
            <a:pPr marL="457200" indent="-457200">
              <a:spcBef>
                <a:spcPts val="1000"/>
              </a:spcBef>
              <a:tabLst>
                <a:tab pos="1188720" algn="l"/>
              </a:tabLst>
            </a:pPr>
            <a:r>
              <a:rPr lang="en-US" sz="2200" b="1" dirty="0" smtClean="0">
                <a:solidFill>
                  <a:srgbClr val="EF3E42"/>
                </a:solidFill>
                <a:latin typeface="Helvetica" pitchFamily="34" charset="0"/>
              </a:rPr>
              <a:t>LO 9-3</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Compare and contrast the human-relations theories of 	Abraham Maslow and Frederick Herzberg.</a:t>
            </a:r>
          </a:p>
          <a:p>
            <a:pPr marL="457200" indent="-457200">
              <a:spcBef>
                <a:spcPts val="1000"/>
              </a:spcBef>
              <a:tabLst>
                <a:tab pos="1188720" algn="l"/>
              </a:tabLst>
            </a:pPr>
            <a:r>
              <a:rPr lang="en-US" sz="2200" b="1" dirty="0" smtClean="0">
                <a:solidFill>
                  <a:srgbClr val="EF3E42"/>
                </a:solidFill>
                <a:latin typeface="Helvetica" pitchFamily="34" charset="0"/>
              </a:rPr>
              <a:t>LO 9-4</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Investigate various theories of motivation, including 	Theories X, Y, and Z; equity theory; and expectancy 	theory.</a:t>
            </a:r>
          </a:p>
          <a:p>
            <a:pPr marL="457200" indent="-457200">
              <a:spcBef>
                <a:spcPts val="1000"/>
              </a:spcBef>
              <a:tabLst>
                <a:tab pos="1188720" algn="l"/>
              </a:tabLst>
            </a:pPr>
            <a:r>
              <a:rPr lang="en-US" sz="2200" b="1" dirty="0" smtClean="0">
                <a:solidFill>
                  <a:srgbClr val="EF3E42"/>
                </a:solidFill>
                <a:latin typeface="Helvetica" pitchFamily="34" charset="0"/>
              </a:rPr>
              <a:t>LO 9-5</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Describe some of the strategies that managers use to 	</a:t>
            </a:r>
            <a:r>
              <a:rPr lang="en-US" sz="2200" smtClean="0"/>
              <a:t>motivate employees.</a:t>
            </a:r>
            <a:endParaRPr lang="en-US" sz="2200" dirty="0" smtClean="0"/>
          </a:p>
        </p:txBody>
      </p:sp>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3</a:t>
            </a:fld>
            <a:endParaRPr lang="en-US" sz="1000" dirty="0">
              <a:solidFill>
                <a:schemeClr val="bg1"/>
              </a:solidFill>
              <a:latin typeface="Arial Black"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0"/>
            <a:ext cx="9144000" cy="6858000"/>
            <a:chOff x="0" y="0"/>
            <a:chExt cx="9144000" cy="6858000"/>
          </a:xfrm>
        </p:grpSpPr>
        <p:pic>
          <p:nvPicPr>
            <p:cNvPr id="10" name="Picture 9"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1" name="Rectangle 10"/>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cs typeface="Times New Roman" pitchFamily="18" charset="0"/>
              </a:rPr>
              <a:t>Nature of Human Relations</a:t>
            </a:r>
          </a:p>
        </p:txBody>
      </p:sp>
      <p:sp>
        <p:nvSpPr>
          <p:cNvPr id="7"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4</a:t>
            </a:fld>
            <a:endParaRPr lang="en-US" sz="1000" dirty="0">
              <a:solidFill>
                <a:schemeClr val="bg1"/>
              </a:solidFill>
              <a:latin typeface="Arial Black" pitchFamily="34" charset="0"/>
            </a:endParaRPr>
          </a:p>
        </p:txBody>
      </p:sp>
      <p:graphicFrame>
        <p:nvGraphicFramePr>
          <p:cNvPr id="13" name="Diagram 12"/>
          <p:cNvGraphicFramePr/>
          <p:nvPr/>
        </p:nvGraphicFramePr>
        <p:xfrm>
          <a:off x="838200" y="1600200"/>
          <a:ext cx="7467600" cy="4343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9144000" cy="6858000"/>
            <a:chOff x="0" y="0"/>
            <a:chExt cx="9144000" cy="6858000"/>
          </a:xfrm>
        </p:grpSpPr>
        <p:pic>
          <p:nvPicPr>
            <p:cNvPr id="11" name="Picture 10"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2" name="Rectangle 11"/>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5</a:t>
            </a:fld>
            <a:endParaRPr lang="en-US" sz="1000" dirty="0">
              <a:solidFill>
                <a:schemeClr val="bg1"/>
              </a:solidFill>
              <a:latin typeface="Arial Black" pitchFamily="34" charset="0"/>
            </a:endParaRPr>
          </a:p>
        </p:txBody>
      </p:sp>
      <p:sp>
        <p:nvSpPr>
          <p:cNvPr id="14"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IN" sz="3600" b="1" dirty="0" smtClean="0">
                <a:solidFill>
                  <a:srgbClr val="EF3E42"/>
                </a:solidFill>
                <a:latin typeface="Helvetica" pitchFamily="34" charset="0"/>
                <a:cs typeface="Times New Roman" pitchFamily="18" charset="0"/>
              </a:rPr>
              <a:t>Morale</a:t>
            </a:r>
            <a:endParaRPr lang="en-US" sz="3600" b="1" dirty="0" smtClean="0">
              <a:solidFill>
                <a:srgbClr val="EF3E42"/>
              </a:solidFill>
              <a:latin typeface="Helvetica" pitchFamily="34" charset="0"/>
              <a:cs typeface="Times New Roman" pitchFamily="18" charset="0"/>
            </a:endParaRPr>
          </a:p>
        </p:txBody>
      </p:sp>
      <p:graphicFrame>
        <p:nvGraphicFramePr>
          <p:cNvPr id="15" name="Diagram 14"/>
          <p:cNvGraphicFramePr/>
          <p:nvPr/>
        </p:nvGraphicFramePr>
        <p:xfrm>
          <a:off x="533400" y="3200400"/>
          <a:ext cx="8077200"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Diagram 15"/>
          <p:cNvGraphicFramePr/>
          <p:nvPr/>
        </p:nvGraphicFramePr>
        <p:xfrm>
          <a:off x="533400" y="1447800"/>
          <a:ext cx="8077200" cy="1371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IN" sz="3600" b="1" dirty="0" smtClean="0">
                <a:solidFill>
                  <a:srgbClr val="EF3E42"/>
                </a:solidFill>
                <a:latin typeface="Helvetica" pitchFamily="34" charset="0"/>
                <a:cs typeface="Times New Roman" pitchFamily="18" charset="0"/>
              </a:rPr>
              <a:t>Rewards</a:t>
            </a:r>
            <a:endParaRPr lang="en-US" sz="36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6</a:t>
            </a:fld>
            <a:endParaRPr lang="en-US" sz="1000" dirty="0">
              <a:solidFill>
                <a:schemeClr val="bg1"/>
              </a:solidFill>
              <a:latin typeface="Arial Black" pitchFamily="34" charset="0"/>
            </a:endParaRPr>
          </a:p>
        </p:txBody>
      </p:sp>
      <p:graphicFrame>
        <p:nvGraphicFramePr>
          <p:cNvPr id="11" name="Diagram 10"/>
          <p:cNvGraphicFramePr/>
          <p:nvPr/>
        </p:nvGraphicFramePr>
        <p:xfrm>
          <a:off x="533400" y="1447800"/>
          <a:ext cx="80772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fontScale="90000"/>
          </a:bodyPr>
          <a:lstStyle/>
          <a:p>
            <a:pPr lvl="0" fontAlgn="auto">
              <a:spcAft>
                <a:spcPts val="0"/>
              </a:spcAft>
              <a:defRPr/>
            </a:pPr>
            <a:r>
              <a:rPr lang="en-IN" sz="3600" b="1" dirty="0" smtClean="0">
                <a:solidFill>
                  <a:srgbClr val="EF3E42"/>
                </a:solidFill>
                <a:latin typeface="Helvetica" pitchFamily="34" charset="0"/>
                <a:cs typeface="Times New Roman" pitchFamily="18" charset="0"/>
              </a:rPr>
              <a:t>Historical Perspectives on Employee Motivation</a:t>
            </a:r>
            <a:endParaRPr lang="en-US" sz="36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7</a:t>
            </a:fld>
            <a:endParaRPr lang="en-US" sz="1000" dirty="0">
              <a:solidFill>
                <a:schemeClr val="bg1"/>
              </a:solidFill>
              <a:latin typeface="Arial Black" pitchFamily="34" charset="0"/>
            </a:endParaRPr>
          </a:p>
        </p:txBody>
      </p:sp>
      <p:graphicFrame>
        <p:nvGraphicFramePr>
          <p:cNvPr id="11" name="Diagram 10"/>
          <p:cNvGraphicFramePr/>
          <p:nvPr/>
        </p:nvGraphicFramePr>
        <p:xfrm>
          <a:off x="533400" y="1828800"/>
          <a:ext cx="8077200" cy="4038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400" b="1" dirty="0" smtClean="0">
                <a:solidFill>
                  <a:srgbClr val="EF3E42"/>
                </a:solidFill>
                <a:latin typeface="Helvetica" pitchFamily="34" charset="0"/>
                <a:ea typeface="ヒラギノ明朝 ProN W3"/>
                <a:cs typeface="Times New Roman" pitchFamily="18" charset="0"/>
                <a:sym typeface="Gill Sans" pitchFamily="34" charset="0"/>
              </a:rPr>
              <a:t>Historical Perspectives on Employee Motivation</a:t>
            </a:r>
            <a:endParaRPr lang="en-US" sz="34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8</a:t>
            </a:fld>
            <a:endParaRPr lang="en-US" sz="1000" dirty="0">
              <a:solidFill>
                <a:schemeClr val="bg1"/>
              </a:solidFill>
              <a:latin typeface="Arial Black" pitchFamily="34" charset="0"/>
            </a:endParaRPr>
          </a:p>
        </p:txBody>
      </p:sp>
      <p:graphicFrame>
        <p:nvGraphicFramePr>
          <p:cNvPr id="11" name="Diagram 10"/>
          <p:cNvGraphicFramePr/>
          <p:nvPr/>
        </p:nvGraphicFramePr>
        <p:xfrm>
          <a:off x="533400" y="1600200"/>
          <a:ext cx="8077200"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0" y="0"/>
            <a:ext cx="9144000" cy="6858000"/>
            <a:chOff x="0" y="0"/>
            <a:chExt cx="9144000" cy="6858000"/>
          </a:xfrm>
        </p:grpSpPr>
        <p:pic>
          <p:nvPicPr>
            <p:cNvPr id="23" name="Picture 2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24" name="Rectangle 2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Maslow’s Hierarchy of Needs</a:t>
            </a:r>
            <a:endParaRPr lang="en-US" sz="3600" b="1" dirty="0" smtClean="0">
              <a:solidFill>
                <a:srgbClr val="EF3E42"/>
              </a:solidFill>
              <a:latin typeface="Helvetica" pitchFamily="34" charset="0"/>
              <a:cs typeface="Times New Roman" pitchFamily="18" charset="0"/>
            </a:endParaRPr>
          </a:p>
        </p:txBody>
      </p:sp>
      <p:sp>
        <p:nvSpPr>
          <p:cNvPr id="21"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9</a:t>
            </a:fld>
            <a:endParaRPr lang="en-US" sz="1000" dirty="0">
              <a:solidFill>
                <a:schemeClr val="bg1"/>
              </a:solidFill>
              <a:latin typeface="Arial Black" pitchFamily="34" charset="0"/>
            </a:endParaRPr>
          </a:p>
        </p:txBody>
      </p:sp>
      <p:pic>
        <p:nvPicPr>
          <p:cNvPr id="19" name="Picture 18" descr="fer23130_0903.jpg"/>
          <p:cNvPicPr>
            <a:picLocks noChangeAspect="1"/>
          </p:cNvPicPr>
          <p:nvPr/>
        </p:nvPicPr>
        <p:blipFill>
          <a:blip r:embed="rId4" cstate="print"/>
          <a:stretch>
            <a:fillRect/>
          </a:stretch>
        </p:blipFill>
        <p:spPr>
          <a:xfrm>
            <a:off x="4343400" y="1524000"/>
            <a:ext cx="4307341" cy="4572000"/>
          </a:xfrm>
          <a:prstGeom prst="rect">
            <a:avLst/>
          </a:prstGeom>
        </p:spPr>
      </p:pic>
      <p:graphicFrame>
        <p:nvGraphicFramePr>
          <p:cNvPr id="20" name="Diagram 19"/>
          <p:cNvGraphicFramePr/>
          <p:nvPr/>
        </p:nvGraphicFramePr>
        <p:xfrm>
          <a:off x="533400" y="1447800"/>
          <a:ext cx="3733800" cy="4343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0"/>
            <a:ext cx="9144000" cy="6858000"/>
            <a:chOff x="0" y="0"/>
            <a:chExt cx="9144000" cy="6858000"/>
          </a:xfrm>
        </p:grpSpPr>
        <p:pic>
          <p:nvPicPr>
            <p:cNvPr id="21" name="Picture 20"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22" name="Rectangle 21"/>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Maslow’s Hierarchy of Needs</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10</a:t>
            </a:fld>
            <a:endParaRPr lang="en-US" sz="1000" dirty="0">
              <a:solidFill>
                <a:schemeClr val="bg1"/>
              </a:solidFill>
              <a:latin typeface="Arial Black" pitchFamily="34" charset="0"/>
            </a:endParaRPr>
          </a:p>
        </p:txBody>
      </p:sp>
      <p:graphicFrame>
        <p:nvGraphicFramePr>
          <p:cNvPr id="18" name="Diagram 17"/>
          <p:cNvGraphicFramePr/>
          <p:nvPr/>
        </p:nvGraphicFramePr>
        <p:xfrm>
          <a:off x="533400" y="1143000"/>
          <a:ext cx="80772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0"/>
            <a:ext cx="9144000" cy="6858000"/>
            <a:chOff x="0" y="0"/>
            <a:chExt cx="9144000" cy="6858000"/>
          </a:xfrm>
        </p:grpSpPr>
        <p:pic>
          <p:nvPicPr>
            <p:cNvPr id="21" name="Picture 20"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22" name="Rectangle 21"/>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Herzberg’s Two-Factor Theory</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11</a:t>
            </a:fld>
            <a:endParaRPr lang="en-US" sz="1000" dirty="0">
              <a:solidFill>
                <a:schemeClr val="bg1"/>
              </a:solidFill>
              <a:latin typeface="Arial Black" pitchFamily="34" charset="0"/>
            </a:endParaRPr>
          </a:p>
        </p:txBody>
      </p:sp>
      <p:graphicFrame>
        <p:nvGraphicFramePr>
          <p:cNvPr id="18" name="Diagram 17"/>
          <p:cNvGraphicFramePr/>
          <p:nvPr/>
        </p:nvGraphicFramePr>
        <p:xfrm>
          <a:off x="533400" y="1600200"/>
          <a:ext cx="8077200"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McGregor’s Theory X and Theory Y</a:t>
            </a:r>
            <a:endParaRPr lang="en-US" sz="36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12</a:t>
            </a:fld>
            <a:endParaRPr lang="en-US" sz="1000" dirty="0">
              <a:solidFill>
                <a:schemeClr val="bg1"/>
              </a:solidFill>
              <a:latin typeface="Arial Black" pitchFamily="34" charset="0"/>
            </a:endParaRPr>
          </a:p>
        </p:txBody>
      </p:sp>
      <p:graphicFrame>
        <p:nvGraphicFramePr>
          <p:cNvPr id="18" name="Diagram 17"/>
          <p:cNvGraphicFramePr/>
          <p:nvPr/>
        </p:nvGraphicFramePr>
        <p:xfrm>
          <a:off x="533400" y="1600200"/>
          <a:ext cx="8077200" cy="2209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9" name="Diagram 18"/>
          <p:cNvGraphicFramePr/>
          <p:nvPr/>
        </p:nvGraphicFramePr>
        <p:xfrm>
          <a:off x="533400" y="4038600"/>
          <a:ext cx="8077200" cy="2286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0"/>
            <a:ext cx="9144000" cy="6858000"/>
            <a:chOff x="0" y="0"/>
            <a:chExt cx="9144000" cy="6858000"/>
          </a:xfrm>
        </p:grpSpPr>
        <p:pic>
          <p:nvPicPr>
            <p:cNvPr id="19" name="Picture 18"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20" name="Rectangle 19"/>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000" b="1" dirty="0" smtClean="0">
                <a:solidFill>
                  <a:srgbClr val="EF3E42"/>
                </a:solidFill>
                <a:latin typeface="Helvetica" pitchFamily="34" charset="0"/>
                <a:ea typeface="ヒラギノ明朝 ProN W3"/>
                <a:cs typeface="Times New Roman" pitchFamily="18" charset="0"/>
                <a:sym typeface="Gill Sans" pitchFamily="34" charset="0"/>
              </a:rPr>
              <a:t>Theory Z, Equity Theory &amp; Expectancy Theory</a:t>
            </a:r>
            <a:endParaRPr lang="en-US" sz="3000" b="1" dirty="0" smtClean="0">
              <a:solidFill>
                <a:srgbClr val="EF3E42"/>
              </a:solidFill>
              <a:latin typeface="Helvetica" pitchFamily="34" charset="0"/>
              <a:cs typeface="Times New Roman" pitchFamily="18" charset="0"/>
            </a:endParaRPr>
          </a:p>
        </p:txBody>
      </p:sp>
      <p:sp>
        <p:nvSpPr>
          <p:cNvPr id="11" name="Content Placeholder 2"/>
          <p:cNvSpPr txBox="1">
            <a:spLocks/>
          </p:cNvSpPr>
          <p:nvPr/>
        </p:nvSpPr>
        <p:spPr>
          <a:xfrm>
            <a:off x="228600" y="1752600"/>
            <a:ext cx="8686800" cy="4267199"/>
          </a:xfrm>
          <a:prstGeom prst="rect">
            <a:avLst/>
          </a:prstGeom>
        </p:spPr>
        <p:txBody>
          <a:bodyPr/>
          <a:lstStyle/>
          <a:p>
            <a:pPr marL="457200" indent="-457200">
              <a:spcBef>
                <a:spcPts val="1000"/>
              </a:spcBef>
              <a:buSzPct val="93000"/>
              <a:buFont typeface="Arial" pitchFamily="34" charset="0"/>
              <a:buChar char="•"/>
            </a:pPr>
            <a:endParaRPr lang="en-IN" sz="2400" dirty="0" smtClean="0">
              <a:latin typeface="Arial" pitchFamily="34" charset="0"/>
              <a:cs typeface="Arial" pitchFamily="34"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13</a:t>
            </a:fld>
            <a:endParaRPr lang="en-US" sz="1000" dirty="0">
              <a:solidFill>
                <a:schemeClr val="bg1"/>
              </a:solidFill>
              <a:latin typeface="Arial Black" pitchFamily="34" charset="0"/>
            </a:endParaRPr>
          </a:p>
        </p:txBody>
      </p:sp>
      <p:graphicFrame>
        <p:nvGraphicFramePr>
          <p:cNvPr id="17" name="Diagram 16"/>
          <p:cNvGraphicFramePr/>
          <p:nvPr/>
        </p:nvGraphicFramePr>
        <p:xfrm>
          <a:off x="533400" y="1295400"/>
          <a:ext cx="8077200" cy="129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Diagram 11"/>
          <p:cNvGraphicFramePr/>
          <p:nvPr/>
        </p:nvGraphicFramePr>
        <p:xfrm>
          <a:off x="533400" y="2667000"/>
          <a:ext cx="8077200" cy="1219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2" name="Diagram 21"/>
          <p:cNvGraphicFramePr/>
          <p:nvPr/>
        </p:nvGraphicFramePr>
        <p:xfrm>
          <a:off x="533400" y="4038600"/>
          <a:ext cx="8077200" cy="99059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23" name="Diagram 22"/>
          <p:cNvGraphicFramePr/>
          <p:nvPr/>
        </p:nvGraphicFramePr>
        <p:xfrm>
          <a:off x="533400" y="5257800"/>
          <a:ext cx="8077200" cy="9906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600" b="1" dirty="0" smtClean="0">
                <a:solidFill>
                  <a:srgbClr val="EF3E42"/>
                </a:solidFill>
                <a:latin typeface="Helvetica" pitchFamily="34" charset="0"/>
                <a:ea typeface="ヒラギノ角ゴ ProN W3"/>
                <a:cs typeface="Times New Roman" pitchFamily="18" charset="0"/>
                <a:sym typeface="Gill Sans" pitchFamily="34" charset="0"/>
              </a:rPr>
              <a:t>Strategies for Motivating Employees</a:t>
            </a:r>
            <a:endParaRPr lang="en-US" sz="36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14</a:t>
            </a:fld>
            <a:endParaRPr lang="en-US" sz="1000" dirty="0">
              <a:solidFill>
                <a:schemeClr val="bg1"/>
              </a:solidFill>
              <a:latin typeface="Arial Black" pitchFamily="34" charset="0"/>
            </a:endParaRPr>
          </a:p>
        </p:txBody>
      </p:sp>
      <p:graphicFrame>
        <p:nvGraphicFramePr>
          <p:cNvPr id="20" name="Diagram 19"/>
          <p:cNvGraphicFramePr/>
          <p:nvPr/>
        </p:nvGraphicFramePr>
        <p:xfrm>
          <a:off x="533400" y="1219200"/>
          <a:ext cx="8077200" cy="226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7" name="Diagram 16"/>
          <p:cNvGraphicFramePr/>
          <p:nvPr/>
        </p:nvGraphicFramePr>
        <p:xfrm>
          <a:off x="533400" y="3276600"/>
          <a:ext cx="8077200" cy="1371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1" name="Diagram 20"/>
          <p:cNvGraphicFramePr/>
          <p:nvPr/>
        </p:nvGraphicFramePr>
        <p:xfrm>
          <a:off x="533400" y="4724400"/>
          <a:ext cx="8077200" cy="16764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500" b="1" dirty="0" smtClean="0">
                <a:solidFill>
                  <a:srgbClr val="EF3E42"/>
                </a:solidFill>
                <a:latin typeface="Helvetica" pitchFamily="34" charset="0"/>
                <a:ea typeface="ヒラギノ明朝 ProN W3"/>
                <a:cs typeface="Times New Roman" pitchFamily="18" charset="0"/>
                <a:sym typeface="Gill Sans" pitchFamily="34" charset="0"/>
              </a:rPr>
              <a:t>Strategies for Motivating Employees</a:t>
            </a:r>
            <a:endParaRPr lang="en-US" sz="35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9</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15</a:t>
            </a:fld>
            <a:endParaRPr lang="en-US" sz="1000" dirty="0">
              <a:solidFill>
                <a:schemeClr val="bg1"/>
              </a:solidFill>
              <a:latin typeface="Arial Black" pitchFamily="34" charset="0"/>
            </a:endParaRPr>
          </a:p>
        </p:txBody>
      </p:sp>
      <p:graphicFrame>
        <p:nvGraphicFramePr>
          <p:cNvPr id="17" name="Diagram 16"/>
          <p:cNvGraphicFramePr/>
          <p:nvPr/>
        </p:nvGraphicFramePr>
        <p:xfrm>
          <a:off x="533400" y="1524000"/>
          <a:ext cx="8077200" cy="144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Diagram 17"/>
          <p:cNvGraphicFramePr/>
          <p:nvPr/>
        </p:nvGraphicFramePr>
        <p:xfrm>
          <a:off x="533400" y="3124200"/>
          <a:ext cx="8077200" cy="1295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9" name="Diagram 18"/>
          <p:cNvGraphicFramePr/>
          <p:nvPr/>
        </p:nvGraphicFramePr>
        <p:xfrm>
          <a:off x="533400" y="4572000"/>
          <a:ext cx="8077200" cy="10668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11848</TotalTime>
  <Words>836</Words>
  <Application>Microsoft Office PowerPoint</Application>
  <PresentationFormat>On-screen Show (4:3)</PresentationFormat>
  <Paragraphs>130</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Part 4</vt:lpstr>
      <vt:lpstr> </vt:lpstr>
      <vt:lpstr>Learning Objectives</vt:lpstr>
      <vt:lpstr>Nature of Human Relations</vt:lpstr>
      <vt:lpstr>Morale</vt:lpstr>
      <vt:lpstr>Rewards</vt:lpstr>
      <vt:lpstr>Historical Perspectives on Employee Motivation</vt:lpstr>
      <vt:lpstr>Historical Perspectives on Employee Motivation</vt:lpstr>
      <vt:lpstr>Maslow’s Hierarchy of Needs</vt:lpstr>
      <vt:lpstr>Maslow’s Hierarchy of Needs</vt:lpstr>
      <vt:lpstr>Herzberg’s Two-Factor Theory</vt:lpstr>
      <vt:lpstr>McGregor’s Theory X and Theory Y</vt:lpstr>
      <vt:lpstr>Theory Z, Equity Theory &amp; Expectancy Theory</vt:lpstr>
      <vt:lpstr>Strategies for Motivating Employees</vt:lpstr>
      <vt:lpstr>Strategies for Motivating Employees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A. B. Custom Solutions</dc:creator>
  <cp:lastModifiedBy>Amudha Pandian</cp:lastModifiedBy>
  <cp:revision>421</cp:revision>
  <dcterms:created xsi:type="dcterms:W3CDTF">2010-09-10T00:47:27Z</dcterms:created>
  <dcterms:modified xsi:type="dcterms:W3CDTF">2013-12-06T03:42:10Z</dcterms:modified>
</cp:coreProperties>
</file>