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0.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1.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2.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13.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14.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15.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322" r:id="rId2"/>
    <p:sldId id="329" r:id="rId3"/>
    <p:sldId id="324" r:id="rId4"/>
    <p:sldId id="325" r:id="rId5"/>
    <p:sldId id="263" r:id="rId6"/>
    <p:sldId id="276" r:id="rId7"/>
    <p:sldId id="317" r:id="rId8"/>
    <p:sldId id="282" r:id="rId9"/>
    <p:sldId id="286" r:id="rId10"/>
    <p:sldId id="318" r:id="rId11"/>
    <p:sldId id="287" r:id="rId12"/>
    <p:sldId id="295" r:id="rId13"/>
    <p:sldId id="297" r:id="rId14"/>
    <p:sldId id="300" r:id="rId15"/>
    <p:sldId id="313" r:id="rId16"/>
  </p:sldIdLst>
  <p:sldSz cx="9144000" cy="6858000" type="screen4x3"/>
  <p:notesSz cx="6858000" cy="9144000"/>
  <p:custDataLst>
    <p:tags r:id="rId19"/>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F1F5"/>
    <a:srgbClr val="898989"/>
    <a:srgbClr val="D0E3EA"/>
    <a:srgbClr val="EF3E42"/>
    <a:srgbClr val="0098D1"/>
    <a:srgbClr val="00FF00"/>
    <a:srgbClr val="942C61"/>
    <a:srgbClr val="008CBB"/>
    <a:srgbClr val="ECF1F7"/>
    <a:srgbClr val="328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18" autoAdjust="0"/>
    <p:restoredTop sz="46567" autoAdjust="0"/>
  </p:normalViewPr>
  <p:slideViewPr>
    <p:cSldViewPr>
      <p:cViewPr>
        <p:scale>
          <a:sx n="50" d="100"/>
          <a:sy n="50" d="100"/>
        </p:scale>
        <p:origin x="-2256" y="-918"/>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32BD46-E384-4ECE-A7FC-D8E2FA60BC73}"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A04AEAF8-0084-45BE-9CDC-E1409D8E8D53}">
      <dgm:prSet phldrT="[Text]"/>
      <dgm:spPr/>
      <dgm:t>
        <a:bodyPr/>
        <a:lstStyle/>
        <a:p>
          <a:pPr algn="ctr"/>
          <a:r>
            <a:rPr lang="en-US" dirty="0" smtClean="0">
              <a:latin typeface="Arial" pitchFamily="34" charset="0"/>
              <a:cs typeface="Arial" pitchFamily="34" charset="0"/>
            </a:rPr>
            <a:t>Human Resource Management (HRM)</a:t>
          </a:r>
          <a:endParaRPr lang="en-US" dirty="0">
            <a:latin typeface="Arial" pitchFamily="34" charset="0"/>
            <a:cs typeface="Arial" pitchFamily="34" charset="0"/>
          </a:endParaRPr>
        </a:p>
      </dgm:t>
    </dgm:pt>
    <dgm:pt modelId="{22481FA6-DB80-4D4A-87C0-5C214D140F29}" type="parTrans" cxnId="{85BE08B2-D449-44A0-AE24-3B9C85B380C9}">
      <dgm:prSet/>
      <dgm:spPr/>
      <dgm:t>
        <a:bodyPr/>
        <a:lstStyle/>
        <a:p>
          <a:endParaRPr lang="en-US">
            <a:latin typeface="Arial" pitchFamily="34" charset="0"/>
            <a:cs typeface="Arial" pitchFamily="34" charset="0"/>
          </a:endParaRPr>
        </a:p>
      </dgm:t>
    </dgm:pt>
    <dgm:pt modelId="{609B39A4-2DBD-4865-B64B-173277B8FB2A}" type="sibTrans" cxnId="{85BE08B2-D449-44A0-AE24-3B9C85B380C9}">
      <dgm:prSet/>
      <dgm:spPr/>
      <dgm:t>
        <a:bodyPr/>
        <a:lstStyle/>
        <a:p>
          <a:endParaRPr lang="en-US">
            <a:latin typeface="Arial" pitchFamily="34" charset="0"/>
            <a:cs typeface="Arial" pitchFamily="34" charset="0"/>
          </a:endParaRPr>
        </a:p>
      </dgm:t>
    </dgm:pt>
    <dgm:pt modelId="{9EE722CA-E4A8-4A87-B6BF-ECC65ECAC3E8}">
      <dgm:prSet phldrT="[Text]">
        <dgm:style>
          <a:lnRef idx="2">
            <a:schemeClr val="accent1"/>
          </a:lnRef>
          <a:fillRef idx="1">
            <a:schemeClr val="lt1"/>
          </a:fillRef>
          <a:effectRef idx="0">
            <a:schemeClr val="accent1"/>
          </a:effectRef>
          <a:fontRef idx="minor">
            <a:schemeClr val="dk1"/>
          </a:fontRef>
        </dgm:style>
      </dgm:prSet>
      <dgm:spPr/>
      <dgm:t>
        <a:bodyPr/>
        <a:lstStyle/>
        <a:p>
          <a:r>
            <a:rPr lang="en-US" dirty="0" smtClean="0">
              <a:latin typeface="Arial" pitchFamily="34" charset="0"/>
              <a:ea typeface="ヒラギノ角ゴ ProN W3"/>
              <a:cs typeface="Arial" pitchFamily="34" charset="0"/>
              <a:sym typeface="Calisto MT" pitchFamily="18" charset="0"/>
            </a:rPr>
            <a:t>All activities involved in determining an organization’s human resources needs, as well as acquiring, training and compensating people to fill those needs</a:t>
          </a:r>
          <a:endParaRPr lang="en-US" dirty="0">
            <a:latin typeface="Arial" pitchFamily="34" charset="0"/>
            <a:cs typeface="Arial" pitchFamily="34" charset="0"/>
          </a:endParaRPr>
        </a:p>
      </dgm:t>
    </dgm:pt>
    <dgm:pt modelId="{C15E8DD1-2379-4B30-BADB-FFD5CF0C8521}" type="parTrans" cxnId="{AEA50CAB-2D28-4E50-A3BF-369AFC957C47}">
      <dgm:prSet/>
      <dgm:spPr/>
      <dgm:t>
        <a:bodyPr/>
        <a:lstStyle/>
        <a:p>
          <a:endParaRPr lang="en-US">
            <a:latin typeface="Arial" pitchFamily="34" charset="0"/>
            <a:cs typeface="Arial" pitchFamily="34" charset="0"/>
          </a:endParaRPr>
        </a:p>
      </dgm:t>
    </dgm:pt>
    <dgm:pt modelId="{187EB1B9-1CCA-4145-BBA9-D538C92D75D5}" type="sibTrans" cxnId="{AEA50CAB-2D28-4E50-A3BF-369AFC957C47}">
      <dgm:prSet/>
      <dgm:spPr/>
      <dgm:t>
        <a:bodyPr/>
        <a:lstStyle/>
        <a:p>
          <a:endParaRPr lang="en-US">
            <a:latin typeface="Arial" pitchFamily="34" charset="0"/>
            <a:cs typeface="Arial" pitchFamily="34" charset="0"/>
          </a:endParaRPr>
        </a:p>
      </dgm:t>
    </dgm:pt>
    <dgm:pt modelId="{F8CFB309-D1B8-4B1D-B03F-6036CF104CFC}" type="pres">
      <dgm:prSet presAssocID="{6832BD46-E384-4ECE-A7FC-D8E2FA60BC73}" presName="linear" presStyleCnt="0">
        <dgm:presLayoutVars>
          <dgm:animLvl val="lvl"/>
          <dgm:resizeHandles val="exact"/>
        </dgm:presLayoutVars>
      </dgm:prSet>
      <dgm:spPr/>
      <dgm:t>
        <a:bodyPr/>
        <a:lstStyle/>
        <a:p>
          <a:endParaRPr lang="en-US"/>
        </a:p>
      </dgm:t>
    </dgm:pt>
    <dgm:pt modelId="{682ED91C-BC31-454A-8E03-2FB47829FC07}" type="pres">
      <dgm:prSet presAssocID="{A04AEAF8-0084-45BE-9CDC-E1409D8E8D53}" presName="parentText" presStyleLbl="node1" presStyleIdx="0" presStyleCnt="1">
        <dgm:presLayoutVars>
          <dgm:chMax val="0"/>
          <dgm:bulletEnabled val="1"/>
        </dgm:presLayoutVars>
      </dgm:prSet>
      <dgm:spPr/>
      <dgm:t>
        <a:bodyPr/>
        <a:lstStyle/>
        <a:p>
          <a:endParaRPr lang="en-US"/>
        </a:p>
      </dgm:t>
    </dgm:pt>
    <dgm:pt modelId="{72640A6A-B265-4802-A117-90E1269D17E0}" type="pres">
      <dgm:prSet presAssocID="{A04AEAF8-0084-45BE-9CDC-E1409D8E8D53}" presName="childText" presStyleLbl="revTx" presStyleIdx="0" presStyleCnt="1">
        <dgm:presLayoutVars>
          <dgm:bulletEnabled val="1"/>
        </dgm:presLayoutVars>
      </dgm:prSet>
      <dgm:spPr/>
      <dgm:t>
        <a:bodyPr/>
        <a:lstStyle/>
        <a:p>
          <a:endParaRPr lang="en-US"/>
        </a:p>
      </dgm:t>
    </dgm:pt>
  </dgm:ptLst>
  <dgm:cxnLst>
    <dgm:cxn modelId="{B5B44373-79B8-4782-A6AF-7757A04F4F68}" type="presOf" srcId="{A04AEAF8-0084-45BE-9CDC-E1409D8E8D53}" destId="{682ED91C-BC31-454A-8E03-2FB47829FC07}" srcOrd="0" destOrd="0" presId="urn:microsoft.com/office/officeart/2005/8/layout/vList2"/>
    <dgm:cxn modelId="{C4F08947-2AFD-4B84-91C8-04D3D38BB3DA}" type="presOf" srcId="{9EE722CA-E4A8-4A87-B6BF-ECC65ECAC3E8}" destId="{72640A6A-B265-4802-A117-90E1269D17E0}" srcOrd="0" destOrd="0" presId="urn:microsoft.com/office/officeart/2005/8/layout/vList2"/>
    <dgm:cxn modelId="{E7702E14-59BE-4271-95F7-D417073677F8}" type="presOf" srcId="{6832BD46-E384-4ECE-A7FC-D8E2FA60BC73}" destId="{F8CFB309-D1B8-4B1D-B03F-6036CF104CFC}" srcOrd="0" destOrd="0" presId="urn:microsoft.com/office/officeart/2005/8/layout/vList2"/>
    <dgm:cxn modelId="{85BE08B2-D449-44A0-AE24-3B9C85B380C9}" srcId="{6832BD46-E384-4ECE-A7FC-D8E2FA60BC73}" destId="{A04AEAF8-0084-45BE-9CDC-E1409D8E8D53}" srcOrd="0" destOrd="0" parTransId="{22481FA6-DB80-4D4A-87C0-5C214D140F29}" sibTransId="{609B39A4-2DBD-4865-B64B-173277B8FB2A}"/>
    <dgm:cxn modelId="{AEA50CAB-2D28-4E50-A3BF-369AFC957C47}" srcId="{A04AEAF8-0084-45BE-9CDC-E1409D8E8D53}" destId="{9EE722CA-E4A8-4A87-B6BF-ECC65ECAC3E8}" srcOrd="0" destOrd="0" parTransId="{C15E8DD1-2379-4B30-BADB-FFD5CF0C8521}" sibTransId="{187EB1B9-1CCA-4145-BBA9-D538C92D75D5}"/>
    <dgm:cxn modelId="{99B3DAD0-1732-4816-AF56-B43C6DC781DB}" type="presParOf" srcId="{F8CFB309-D1B8-4B1D-B03F-6036CF104CFC}" destId="{682ED91C-BC31-454A-8E03-2FB47829FC07}" srcOrd="0" destOrd="0" presId="urn:microsoft.com/office/officeart/2005/8/layout/vList2"/>
    <dgm:cxn modelId="{308AD2BB-6F66-4F3B-A725-76B3F3130951}" type="presParOf" srcId="{F8CFB309-D1B8-4B1D-B03F-6036CF104CFC}" destId="{72640A6A-B265-4802-A117-90E1269D17E0}"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142204A-DFA1-4D57-B230-D8C12F074361}" type="doc">
      <dgm:prSet loTypeId="urn:microsoft.com/office/officeart/2005/8/layout/vList6" loCatId="list" qsTypeId="urn:microsoft.com/office/officeart/2005/8/quickstyle/3d2" qsCatId="3D" csTypeId="urn:microsoft.com/office/officeart/2005/8/colors/colorful1#1" csCatId="colorful" phldr="1"/>
      <dgm:spPr/>
      <dgm:t>
        <a:bodyPr/>
        <a:lstStyle/>
        <a:p>
          <a:endParaRPr lang="en-US"/>
        </a:p>
      </dgm:t>
    </dgm:pt>
    <dgm:pt modelId="{48E6D52B-7683-4748-B80E-093256D84138}">
      <dgm:prSet phldrT="[Text]"/>
      <dgm:spPr/>
      <dgm:t>
        <a:bodyPr/>
        <a:lstStyle/>
        <a:p>
          <a:r>
            <a:rPr lang="en-US" dirty="0" smtClean="0">
              <a:latin typeface="Arial" pitchFamily="34" charset="0"/>
              <a:cs typeface="Arial" pitchFamily="34" charset="0"/>
            </a:rPr>
            <a:t>Job Analysis</a:t>
          </a:r>
          <a:endParaRPr lang="en-US" dirty="0">
            <a:latin typeface="Arial" pitchFamily="34" charset="0"/>
            <a:cs typeface="Arial" pitchFamily="34" charset="0"/>
          </a:endParaRPr>
        </a:p>
      </dgm:t>
    </dgm:pt>
    <dgm:pt modelId="{E6CF21F1-9364-49B3-96EC-0BE23D903B9E}" type="parTrans" cxnId="{3F2384BE-CC0F-4263-A43E-9B2CE4A43115}">
      <dgm:prSet/>
      <dgm:spPr/>
      <dgm:t>
        <a:bodyPr/>
        <a:lstStyle/>
        <a:p>
          <a:endParaRPr lang="en-US">
            <a:latin typeface="Arial" pitchFamily="34" charset="0"/>
            <a:cs typeface="Arial" pitchFamily="34" charset="0"/>
          </a:endParaRPr>
        </a:p>
      </dgm:t>
    </dgm:pt>
    <dgm:pt modelId="{604A0CE2-E610-4D2A-B0AE-E13193FEA1FA}" type="sibTrans" cxnId="{3F2384BE-CC0F-4263-A43E-9B2CE4A43115}">
      <dgm:prSet/>
      <dgm:spPr/>
      <dgm:t>
        <a:bodyPr/>
        <a:lstStyle/>
        <a:p>
          <a:endParaRPr lang="en-US">
            <a:latin typeface="Arial" pitchFamily="34" charset="0"/>
            <a:cs typeface="Arial" pitchFamily="34" charset="0"/>
          </a:endParaRPr>
        </a:p>
      </dgm:t>
    </dgm:pt>
    <dgm:pt modelId="{A0E45B91-EB21-4FFB-89C9-4BFBD3B68483}">
      <dgm:prSet phldrT="[Text]"/>
      <dgm:spPr/>
      <dgm:t>
        <a:bodyPr/>
        <a:lstStyle/>
        <a:p>
          <a:r>
            <a:rPr lang="en-US" dirty="0" smtClean="0">
              <a:latin typeface="Arial" pitchFamily="34" charset="0"/>
              <a:ea typeface="ヒラギノ角ゴ ProN W3"/>
              <a:cs typeface="Arial" pitchFamily="34" charset="0"/>
              <a:sym typeface="Calisto MT" pitchFamily="18" charset="0"/>
            </a:rPr>
            <a:t>Determines, through observation and study, pertinent information about a job including specific tasks and necessary abilities, knowledge and skills</a:t>
          </a:r>
          <a:endParaRPr lang="en-US" dirty="0">
            <a:latin typeface="Arial" pitchFamily="34" charset="0"/>
            <a:cs typeface="Arial" pitchFamily="34" charset="0"/>
          </a:endParaRPr>
        </a:p>
      </dgm:t>
    </dgm:pt>
    <dgm:pt modelId="{F7546CF3-DE67-4211-9242-9948AD9956F5}" type="parTrans" cxnId="{635DE671-6946-49F4-8DFD-E324F3B0324F}">
      <dgm:prSet/>
      <dgm:spPr/>
      <dgm:t>
        <a:bodyPr/>
        <a:lstStyle/>
        <a:p>
          <a:endParaRPr lang="en-US">
            <a:latin typeface="Arial" pitchFamily="34" charset="0"/>
            <a:cs typeface="Arial" pitchFamily="34" charset="0"/>
          </a:endParaRPr>
        </a:p>
      </dgm:t>
    </dgm:pt>
    <dgm:pt modelId="{8A484C5B-4C59-49F9-9408-EA7226E401E0}" type="sibTrans" cxnId="{635DE671-6946-49F4-8DFD-E324F3B0324F}">
      <dgm:prSet/>
      <dgm:spPr/>
      <dgm:t>
        <a:bodyPr/>
        <a:lstStyle/>
        <a:p>
          <a:endParaRPr lang="en-US">
            <a:latin typeface="Arial" pitchFamily="34" charset="0"/>
            <a:cs typeface="Arial" pitchFamily="34" charset="0"/>
          </a:endParaRPr>
        </a:p>
      </dgm:t>
    </dgm:pt>
    <dgm:pt modelId="{BB1FCA7D-F093-4E89-B2B5-47D66A77CE0F}" type="pres">
      <dgm:prSet presAssocID="{6142204A-DFA1-4D57-B230-D8C12F074361}" presName="Name0" presStyleCnt="0">
        <dgm:presLayoutVars>
          <dgm:dir/>
          <dgm:animLvl val="lvl"/>
          <dgm:resizeHandles/>
        </dgm:presLayoutVars>
      </dgm:prSet>
      <dgm:spPr/>
      <dgm:t>
        <a:bodyPr/>
        <a:lstStyle/>
        <a:p>
          <a:endParaRPr lang="en-US"/>
        </a:p>
      </dgm:t>
    </dgm:pt>
    <dgm:pt modelId="{917F9C15-699C-42DB-98C5-C6EEDF43AB77}" type="pres">
      <dgm:prSet presAssocID="{48E6D52B-7683-4748-B80E-093256D84138}" presName="linNode" presStyleCnt="0"/>
      <dgm:spPr/>
    </dgm:pt>
    <dgm:pt modelId="{FAD7580F-D5C0-489D-9205-145056F4C9A5}" type="pres">
      <dgm:prSet presAssocID="{48E6D52B-7683-4748-B80E-093256D84138}" presName="parentShp" presStyleLbl="node1" presStyleIdx="0" presStyleCnt="1" custScaleX="54546">
        <dgm:presLayoutVars>
          <dgm:bulletEnabled val="1"/>
        </dgm:presLayoutVars>
      </dgm:prSet>
      <dgm:spPr/>
      <dgm:t>
        <a:bodyPr/>
        <a:lstStyle/>
        <a:p>
          <a:endParaRPr lang="en-US"/>
        </a:p>
      </dgm:t>
    </dgm:pt>
    <dgm:pt modelId="{4F2AD092-58CD-42A3-8D42-ED45C5E8CC07}" type="pres">
      <dgm:prSet presAssocID="{48E6D52B-7683-4748-B80E-093256D84138}" presName="childShp" presStyleLbl="bgAccFollowNode1" presStyleIdx="0" presStyleCnt="1" custScaleX="127272">
        <dgm:presLayoutVars>
          <dgm:bulletEnabled val="1"/>
        </dgm:presLayoutVars>
      </dgm:prSet>
      <dgm:spPr/>
      <dgm:t>
        <a:bodyPr/>
        <a:lstStyle/>
        <a:p>
          <a:endParaRPr lang="en-US"/>
        </a:p>
      </dgm:t>
    </dgm:pt>
  </dgm:ptLst>
  <dgm:cxnLst>
    <dgm:cxn modelId="{41503BB0-79E2-4B74-839A-C981995E37FC}" type="presOf" srcId="{6142204A-DFA1-4D57-B230-D8C12F074361}" destId="{BB1FCA7D-F093-4E89-B2B5-47D66A77CE0F}" srcOrd="0" destOrd="0" presId="urn:microsoft.com/office/officeart/2005/8/layout/vList6"/>
    <dgm:cxn modelId="{635DE671-6946-49F4-8DFD-E324F3B0324F}" srcId="{48E6D52B-7683-4748-B80E-093256D84138}" destId="{A0E45B91-EB21-4FFB-89C9-4BFBD3B68483}" srcOrd="0" destOrd="0" parTransId="{F7546CF3-DE67-4211-9242-9948AD9956F5}" sibTransId="{8A484C5B-4C59-49F9-9408-EA7226E401E0}"/>
    <dgm:cxn modelId="{3F2384BE-CC0F-4263-A43E-9B2CE4A43115}" srcId="{6142204A-DFA1-4D57-B230-D8C12F074361}" destId="{48E6D52B-7683-4748-B80E-093256D84138}" srcOrd="0" destOrd="0" parTransId="{E6CF21F1-9364-49B3-96EC-0BE23D903B9E}" sibTransId="{604A0CE2-E610-4D2A-B0AE-E13193FEA1FA}"/>
    <dgm:cxn modelId="{C8EE79AE-3A91-4917-B534-0E9F561525DC}" type="presOf" srcId="{A0E45B91-EB21-4FFB-89C9-4BFBD3B68483}" destId="{4F2AD092-58CD-42A3-8D42-ED45C5E8CC07}" srcOrd="0" destOrd="0" presId="urn:microsoft.com/office/officeart/2005/8/layout/vList6"/>
    <dgm:cxn modelId="{2D8BE987-E9EC-4817-8B62-FFC29FAB6A17}" type="presOf" srcId="{48E6D52B-7683-4748-B80E-093256D84138}" destId="{FAD7580F-D5C0-489D-9205-145056F4C9A5}" srcOrd="0" destOrd="0" presId="urn:microsoft.com/office/officeart/2005/8/layout/vList6"/>
    <dgm:cxn modelId="{C97D8D12-BFD5-4661-AC44-60BD8681EC52}" type="presParOf" srcId="{BB1FCA7D-F093-4E89-B2B5-47D66A77CE0F}" destId="{917F9C15-699C-42DB-98C5-C6EEDF43AB77}" srcOrd="0" destOrd="0" presId="urn:microsoft.com/office/officeart/2005/8/layout/vList6"/>
    <dgm:cxn modelId="{11BC1D14-514B-47FD-BA21-6BE303576DEE}" type="presParOf" srcId="{917F9C15-699C-42DB-98C5-C6EEDF43AB77}" destId="{FAD7580F-D5C0-489D-9205-145056F4C9A5}" srcOrd="0" destOrd="0" presId="urn:microsoft.com/office/officeart/2005/8/layout/vList6"/>
    <dgm:cxn modelId="{D4476C0C-CF83-4B65-8808-9230E844CF27}" type="presParOf" srcId="{917F9C15-699C-42DB-98C5-C6EEDF43AB77}" destId="{4F2AD092-58CD-42A3-8D42-ED45C5E8CC07}" srcOrd="1" destOrd="0" presId="urn:microsoft.com/office/officeart/2005/8/layout/vList6"/>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E608790-FF8F-48DD-95C8-B2373C6C9DDB}" type="doc">
      <dgm:prSet loTypeId="urn:microsoft.com/office/officeart/2005/8/layout/hList1" loCatId="list" qsTypeId="urn:microsoft.com/office/officeart/2005/8/quickstyle/3d2" qsCatId="3D" csTypeId="urn:microsoft.com/office/officeart/2005/8/colors/colorful3" csCatId="colorful" phldr="1"/>
      <dgm:spPr/>
      <dgm:t>
        <a:bodyPr/>
        <a:lstStyle/>
        <a:p>
          <a:endParaRPr lang="en-US"/>
        </a:p>
      </dgm:t>
    </dgm:pt>
    <dgm:pt modelId="{E3DDE8B4-2FA1-4C54-B881-9F9759D4A171}">
      <dgm:prSet phldrT="[Text]"/>
      <dgm:spPr/>
      <dgm:t>
        <a:bodyPr/>
        <a:lstStyle/>
        <a:p>
          <a:r>
            <a:rPr lang="en-US" dirty="0" smtClean="0">
              <a:latin typeface="Arial" pitchFamily="34" charset="0"/>
              <a:cs typeface="Arial" pitchFamily="34" charset="0"/>
            </a:rPr>
            <a:t>Job Description</a:t>
          </a:r>
          <a:endParaRPr lang="en-US" dirty="0">
            <a:latin typeface="Arial" pitchFamily="34" charset="0"/>
            <a:cs typeface="Arial" pitchFamily="34" charset="0"/>
          </a:endParaRPr>
        </a:p>
      </dgm:t>
    </dgm:pt>
    <dgm:pt modelId="{6FD29BEB-F4E1-4070-B111-0DF5E40CB164}" type="parTrans" cxnId="{A0C92BDA-156D-48B5-A0A0-6666F915B303}">
      <dgm:prSet/>
      <dgm:spPr/>
      <dgm:t>
        <a:bodyPr/>
        <a:lstStyle/>
        <a:p>
          <a:endParaRPr lang="en-US">
            <a:latin typeface="Arial" pitchFamily="34" charset="0"/>
            <a:cs typeface="Arial" pitchFamily="34" charset="0"/>
          </a:endParaRPr>
        </a:p>
      </dgm:t>
    </dgm:pt>
    <dgm:pt modelId="{B876F55E-E73C-48A1-BE7D-C7A836392FB5}" type="sibTrans" cxnId="{A0C92BDA-156D-48B5-A0A0-6666F915B303}">
      <dgm:prSet/>
      <dgm:spPr/>
      <dgm:t>
        <a:bodyPr/>
        <a:lstStyle/>
        <a:p>
          <a:endParaRPr lang="en-US">
            <a:latin typeface="Arial" pitchFamily="34" charset="0"/>
            <a:cs typeface="Arial" pitchFamily="34" charset="0"/>
          </a:endParaRPr>
        </a:p>
      </dgm:t>
    </dgm:pt>
    <dgm:pt modelId="{F6991DBE-AF03-4360-84DB-796259162C16}">
      <dgm:prSet phldrT="[Text]"/>
      <dgm:spPr/>
      <dgm:t>
        <a:bodyPr/>
        <a:lstStyle/>
        <a:p>
          <a:r>
            <a:rPr lang="en-US" dirty="0" smtClean="0">
              <a:latin typeface="Arial" pitchFamily="34" charset="0"/>
              <a:ea typeface="ヒラギノ角ゴ ProN W3"/>
              <a:cs typeface="Arial" pitchFamily="34" charset="0"/>
              <a:sym typeface="Calisto MT" pitchFamily="18" charset="0"/>
            </a:rPr>
            <a:t>A formal, written explanation of a specific job, usually including job title, tasks, relationship with other jobs, physical and mental skills required, duties, responsibilities and working conditions</a:t>
          </a:r>
          <a:endParaRPr lang="en-US" dirty="0">
            <a:latin typeface="Arial" pitchFamily="34" charset="0"/>
            <a:cs typeface="Arial" pitchFamily="34" charset="0"/>
          </a:endParaRPr>
        </a:p>
      </dgm:t>
    </dgm:pt>
    <dgm:pt modelId="{448CB41A-9237-42AE-B094-DB159F4700F0}" type="parTrans" cxnId="{0680A21D-D246-44A5-A658-A81710ACD236}">
      <dgm:prSet/>
      <dgm:spPr/>
      <dgm:t>
        <a:bodyPr/>
        <a:lstStyle/>
        <a:p>
          <a:endParaRPr lang="en-US">
            <a:latin typeface="Arial" pitchFamily="34" charset="0"/>
            <a:cs typeface="Arial" pitchFamily="34" charset="0"/>
          </a:endParaRPr>
        </a:p>
      </dgm:t>
    </dgm:pt>
    <dgm:pt modelId="{54ABECEE-14AF-4B37-851C-5B8083248CE9}" type="sibTrans" cxnId="{0680A21D-D246-44A5-A658-A81710ACD236}">
      <dgm:prSet/>
      <dgm:spPr/>
      <dgm:t>
        <a:bodyPr/>
        <a:lstStyle/>
        <a:p>
          <a:endParaRPr lang="en-US">
            <a:latin typeface="Arial" pitchFamily="34" charset="0"/>
            <a:cs typeface="Arial" pitchFamily="34" charset="0"/>
          </a:endParaRPr>
        </a:p>
      </dgm:t>
    </dgm:pt>
    <dgm:pt modelId="{989B3A88-7AB2-445E-AA74-2849B586F9F4}">
      <dgm:prSet phldrT="[Text]"/>
      <dgm:spPr/>
      <dgm:t>
        <a:bodyPr/>
        <a:lstStyle/>
        <a:p>
          <a:r>
            <a:rPr lang="en-US" dirty="0" smtClean="0">
              <a:latin typeface="Arial" pitchFamily="34" charset="0"/>
              <a:cs typeface="Arial" pitchFamily="34" charset="0"/>
            </a:rPr>
            <a:t>Job Specification</a:t>
          </a:r>
          <a:endParaRPr lang="en-US" dirty="0">
            <a:latin typeface="Arial" pitchFamily="34" charset="0"/>
            <a:cs typeface="Arial" pitchFamily="34" charset="0"/>
          </a:endParaRPr>
        </a:p>
      </dgm:t>
    </dgm:pt>
    <dgm:pt modelId="{BD36E2EF-B438-4A60-9435-ADDABC93CF78}" type="parTrans" cxnId="{7C8F447D-B1D6-4C46-B2C0-EFB94B48A531}">
      <dgm:prSet/>
      <dgm:spPr/>
      <dgm:t>
        <a:bodyPr/>
        <a:lstStyle/>
        <a:p>
          <a:endParaRPr lang="en-US">
            <a:latin typeface="Arial" pitchFamily="34" charset="0"/>
            <a:cs typeface="Arial" pitchFamily="34" charset="0"/>
          </a:endParaRPr>
        </a:p>
      </dgm:t>
    </dgm:pt>
    <dgm:pt modelId="{CB3EEDD3-F5C9-4260-9496-458F23AC410D}" type="sibTrans" cxnId="{7C8F447D-B1D6-4C46-B2C0-EFB94B48A531}">
      <dgm:prSet/>
      <dgm:spPr/>
      <dgm:t>
        <a:bodyPr/>
        <a:lstStyle/>
        <a:p>
          <a:endParaRPr lang="en-US">
            <a:latin typeface="Arial" pitchFamily="34" charset="0"/>
            <a:cs typeface="Arial" pitchFamily="34" charset="0"/>
          </a:endParaRPr>
        </a:p>
      </dgm:t>
    </dgm:pt>
    <dgm:pt modelId="{55B3382B-2B7C-475B-BCD9-350425C3B40F}">
      <dgm:prSet phldrT="[Text]"/>
      <dgm:spPr/>
      <dgm:t>
        <a:bodyPr/>
        <a:lstStyle/>
        <a:p>
          <a:r>
            <a:rPr lang="en-US" dirty="0" smtClean="0">
              <a:latin typeface="Arial" pitchFamily="34" charset="0"/>
              <a:ea typeface="ヒラギノ角ゴ ProN W3"/>
              <a:cs typeface="Arial" pitchFamily="34" charset="0"/>
              <a:sym typeface="Calisto MT" pitchFamily="18" charset="0"/>
            </a:rPr>
            <a:t>A description of the qualifications necessary for a specific job, in terms of education, experience, and personal and physical characteristics</a:t>
          </a:r>
          <a:endParaRPr lang="en-US" dirty="0">
            <a:latin typeface="Arial" pitchFamily="34" charset="0"/>
            <a:cs typeface="Arial" pitchFamily="34" charset="0"/>
          </a:endParaRPr>
        </a:p>
      </dgm:t>
    </dgm:pt>
    <dgm:pt modelId="{71C2F1E9-A540-430E-B4DB-A478FC1EBB28}" type="parTrans" cxnId="{B3B60458-EAE0-4382-8E86-C937C7B6A855}">
      <dgm:prSet/>
      <dgm:spPr/>
      <dgm:t>
        <a:bodyPr/>
        <a:lstStyle/>
        <a:p>
          <a:endParaRPr lang="en-US">
            <a:latin typeface="Arial" pitchFamily="34" charset="0"/>
            <a:cs typeface="Arial" pitchFamily="34" charset="0"/>
          </a:endParaRPr>
        </a:p>
      </dgm:t>
    </dgm:pt>
    <dgm:pt modelId="{676EFD19-EE71-4CBF-B3EB-AE11FC21B163}" type="sibTrans" cxnId="{B3B60458-EAE0-4382-8E86-C937C7B6A855}">
      <dgm:prSet/>
      <dgm:spPr/>
      <dgm:t>
        <a:bodyPr/>
        <a:lstStyle/>
        <a:p>
          <a:endParaRPr lang="en-US">
            <a:latin typeface="Arial" pitchFamily="34" charset="0"/>
            <a:cs typeface="Arial" pitchFamily="34" charset="0"/>
          </a:endParaRPr>
        </a:p>
      </dgm:t>
    </dgm:pt>
    <dgm:pt modelId="{BAE989F3-1958-456D-9DC1-7A89B8A98BBE}" type="pres">
      <dgm:prSet presAssocID="{4E608790-FF8F-48DD-95C8-B2373C6C9DDB}" presName="Name0" presStyleCnt="0">
        <dgm:presLayoutVars>
          <dgm:dir/>
          <dgm:animLvl val="lvl"/>
          <dgm:resizeHandles val="exact"/>
        </dgm:presLayoutVars>
      </dgm:prSet>
      <dgm:spPr/>
      <dgm:t>
        <a:bodyPr/>
        <a:lstStyle/>
        <a:p>
          <a:endParaRPr lang="en-US"/>
        </a:p>
      </dgm:t>
    </dgm:pt>
    <dgm:pt modelId="{B826F951-121E-48C7-8B50-76D1713F1724}" type="pres">
      <dgm:prSet presAssocID="{E3DDE8B4-2FA1-4C54-B881-9F9759D4A171}" presName="composite" presStyleCnt="0"/>
      <dgm:spPr/>
    </dgm:pt>
    <dgm:pt modelId="{41B1864E-7516-4596-9F53-AC57B5909341}" type="pres">
      <dgm:prSet presAssocID="{E3DDE8B4-2FA1-4C54-B881-9F9759D4A171}" presName="parTx" presStyleLbl="alignNode1" presStyleIdx="0" presStyleCnt="2">
        <dgm:presLayoutVars>
          <dgm:chMax val="0"/>
          <dgm:chPref val="0"/>
          <dgm:bulletEnabled val="1"/>
        </dgm:presLayoutVars>
      </dgm:prSet>
      <dgm:spPr/>
      <dgm:t>
        <a:bodyPr/>
        <a:lstStyle/>
        <a:p>
          <a:endParaRPr lang="en-US"/>
        </a:p>
      </dgm:t>
    </dgm:pt>
    <dgm:pt modelId="{C0BCE19D-3349-4A0A-98E0-F7F306116917}" type="pres">
      <dgm:prSet presAssocID="{E3DDE8B4-2FA1-4C54-B881-9F9759D4A171}" presName="desTx" presStyleLbl="alignAccFollowNode1" presStyleIdx="0" presStyleCnt="2">
        <dgm:presLayoutVars>
          <dgm:bulletEnabled val="1"/>
        </dgm:presLayoutVars>
      </dgm:prSet>
      <dgm:spPr/>
      <dgm:t>
        <a:bodyPr/>
        <a:lstStyle/>
        <a:p>
          <a:endParaRPr lang="en-US"/>
        </a:p>
      </dgm:t>
    </dgm:pt>
    <dgm:pt modelId="{BADABA48-369E-47C1-8AE0-09F04D48CFAB}" type="pres">
      <dgm:prSet presAssocID="{B876F55E-E73C-48A1-BE7D-C7A836392FB5}" presName="space" presStyleCnt="0"/>
      <dgm:spPr/>
    </dgm:pt>
    <dgm:pt modelId="{907587B9-3D4C-4692-954E-3009A24CB86D}" type="pres">
      <dgm:prSet presAssocID="{989B3A88-7AB2-445E-AA74-2849B586F9F4}" presName="composite" presStyleCnt="0"/>
      <dgm:spPr/>
    </dgm:pt>
    <dgm:pt modelId="{F9093B79-71BC-4B06-B432-5097EDD31956}" type="pres">
      <dgm:prSet presAssocID="{989B3A88-7AB2-445E-AA74-2849B586F9F4}" presName="parTx" presStyleLbl="alignNode1" presStyleIdx="1" presStyleCnt="2">
        <dgm:presLayoutVars>
          <dgm:chMax val="0"/>
          <dgm:chPref val="0"/>
          <dgm:bulletEnabled val="1"/>
        </dgm:presLayoutVars>
      </dgm:prSet>
      <dgm:spPr/>
      <dgm:t>
        <a:bodyPr/>
        <a:lstStyle/>
        <a:p>
          <a:endParaRPr lang="en-US"/>
        </a:p>
      </dgm:t>
    </dgm:pt>
    <dgm:pt modelId="{EB3DAD22-0131-4137-8FE4-0A0B269CB082}" type="pres">
      <dgm:prSet presAssocID="{989B3A88-7AB2-445E-AA74-2849B586F9F4}" presName="desTx" presStyleLbl="alignAccFollowNode1" presStyleIdx="1" presStyleCnt="2">
        <dgm:presLayoutVars>
          <dgm:bulletEnabled val="1"/>
        </dgm:presLayoutVars>
      </dgm:prSet>
      <dgm:spPr/>
      <dgm:t>
        <a:bodyPr/>
        <a:lstStyle/>
        <a:p>
          <a:endParaRPr lang="en-US"/>
        </a:p>
      </dgm:t>
    </dgm:pt>
  </dgm:ptLst>
  <dgm:cxnLst>
    <dgm:cxn modelId="{A0C92BDA-156D-48B5-A0A0-6666F915B303}" srcId="{4E608790-FF8F-48DD-95C8-B2373C6C9DDB}" destId="{E3DDE8B4-2FA1-4C54-B881-9F9759D4A171}" srcOrd="0" destOrd="0" parTransId="{6FD29BEB-F4E1-4070-B111-0DF5E40CB164}" sibTransId="{B876F55E-E73C-48A1-BE7D-C7A836392FB5}"/>
    <dgm:cxn modelId="{719EE07C-EC4D-4320-A4F7-4D5E1ABFDEE0}" type="presOf" srcId="{989B3A88-7AB2-445E-AA74-2849B586F9F4}" destId="{F9093B79-71BC-4B06-B432-5097EDD31956}" srcOrd="0" destOrd="0" presId="urn:microsoft.com/office/officeart/2005/8/layout/hList1"/>
    <dgm:cxn modelId="{3E968A0F-894A-456D-A0B0-3315BE0985BB}" type="presOf" srcId="{55B3382B-2B7C-475B-BCD9-350425C3B40F}" destId="{EB3DAD22-0131-4137-8FE4-0A0B269CB082}" srcOrd="0" destOrd="0" presId="urn:microsoft.com/office/officeart/2005/8/layout/hList1"/>
    <dgm:cxn modelId="{DD4765EF-2F22-49C6-B37D-EBFA3029D3FC}" type="presOf" srcId="{F6991DBE-AF03-4360-84DB-796259162C16}" destId="{C0BCE19D-3349-4A0A-98E0-F7F306116917}" srcOrd="0" destOrd="0" presId="urn:microsoft.com/office/officeart/2005/8/layout/hList1"/>
    <dgm:cxn modelId="{B3B60458-EAE0-4382-8E86-C937C7B6A855}" srcId="{989B3A88-7AB2-445E-AA74-2849B586F9F4}" destId="{55B3382B-2B7C-475B-BCD9-350425C3B40F}" srcOrd="0" destOrd="0" parTransId="{71C2F1E9-A540-430E-B4DB-A478FC1EBB28}" sibTransId="{676EFD19-EE71-4CBF-B3EB-AE11FC21B163}"/>
    <dgm:cxn modelId="{F16DC799-1C1A-43AC-806E-1C63AAD5DE62}" type="presOf" srcId="{4E608790-FF8F-48DD-95C8-B2373C6C9DDB}" destId="{BAE989F3-1958-456D-9DC1-7A89B8A98BBE}" srcOrd="0" destOrd="0" presId="urn:microsoft.com/office/officeart/2005/8/layout/hList1"/>
    <dgm:cxn modelId="{E0B5A96A-55D7-425B-B909-501C88AB1EAE}" type="presOf" srcId="{E3DDE8B4-2FA1-4C54-B881-9F9759D4A171}" destId="{41B1864E-7516-4596-9F53-AC57B5909341}" srcOrd="0" destOrd="0" presId="urn:microsoft.com/office/officeart/2005/8/layout/hList1"/>
    <dgm:cxn modelId="{0680A21D-D246-44A5-A658-A81710ACD236}" srcId="{E3DDE8B4-2FA1-4C54-B881-9F9759D4A171}" destId="{F6991DBE-AF03-4360-84DB-796259162C16}" srcOrd="0" destOrd="0" parTransId="{448CB41A-9237-42AE-B094-DB159F4700F0}" sibTransId="{54ABECEE-14AF-4B37-851C-5B8083248CE9}"/>
    <dgm:cxn modelId="{7C8F447D-B1D6-4C46-B2C0-EFB94B48A531}" srcId="{4E608790-FF8F-48DD-95C8-B2373C6C9DDB}" destId="{989B3A88-7AB2-445E-AA74-2849B586F9F4}" srcOrd="1" destOrd="0" parTransId="{BD36E2EF-B438-4A60-9435-ADDABC93CF78}" sibTransId="{CB3EEDD3-F5C9-4260-9496-458F23AC410D}"/>
    <dgm:cxn modelId="{7E8A12D0-4661-4777-B538-DB6AEF6990D1}" type="presParOf" srcId="{BAE989F3-1958-456D-9DC1-7A89B8A98BBE}" destId="{B826F951-121E-48C7-8B50-76D1713F1724}" srcOrd="0" destOrd="0" presId="urn:microsoft.com/office/officeart/2005/8/layout/hList1"/>
    <dgm:cxn modelId="{DF534E20-A961-4020-99C7-2D993E59C922}" type="presParOf" srcId="{B826F951-121E-48C7-8B50-76D1713F1724}" destId="{41B1864E-7516-4596-9F53-AC57B5909341}" srcOrd="0" destOrd="0" presId="urn:microsoft.com/office/officeart/2005/8/layout/hList1"/>
    <dgm:cxn modelId="{3340D7B6-A285-4991-AF48-40F4E6137F34}" type="presParOf" srcId="{B826F951-121E-48C7-8B50-76D1713F1724}" destId="{C0BCE19D-3349-4A0A-98E0-F7F306116917}" srcOrd="1" destOrd="0" presId="urn:microsoft.com/office/officeart/2005/8/layout/hList1"/>
    <dgm:cxn modelId="{2A98CB4E-ED09-4471-BE2E-4AAAB2EA2979}" type="presParOf" srcId="{BAE989F3-1958-456D-9DC1-7A89B8A98BBE}" destId="{BADABA48-369E-47C1-8AE0-09F04D48CFAB}" srcOrd="1" destOrd="0" presId="urn:microsoft.com/office/officeart/2005/8/layout/hList1"/>
    <dgm:cxn modelId="{B9ADCAD4-ADE9-42E9-9BE3-0DC7B75DE09D}" type="presParOf" srcId="{BAE989F3-1958-456D-9DC1-7A89B8A98BBE}" destId="{907587B9-3D4C-4692-954E-3009A24CB86D}" srcOrd="2" destOrd="0" presId="urn:microsoft.com/office/officeart/2005/8/layout/hList1"/>
    <dgm:cxn modelId="{E6CA0D3D-846F-4393-970E-088237DCAAE8}" type="presParOf" srcId="{907587B9-3D4C-4692-954E-3009A24CB86D}" destId="{F9093B79-71BC-4B06-B432-5097EDD31956}" srcOrd="0" destOrd="0" presId="urn:microsoft.com/office/officeart/2005/8/layout/hList1"/>
    <dgm:cxn modelId="{19ADB303-0A3E-4678-90BA-A63D4F1CA5AF}" type="presParOf" srcId="{907587B9-3D4C-4692-954E-3009A24CB86D}" destId="{EB3DAD22-0131-4137-8FE4-0A0B269CB082}"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CDF9993-DC9D-4977-9599-97CC1FCC905F}" type="doc">
      <dgm:prSet loTypeId="urn:microsoft.com/office/officeart/2005/8/layout/vList2" loCatId="list" qsTypeId="urn:microsoft.com/office/officeart/2005/8/quickstyle/3d1" qsCatId="3D" csTypeId="urn:microsoft.com/office/officeart/2005/8/colors/accent3_2" csCatId="accent3" phldr="1"/>
      <dgm:spPr/>
      <dgm:t>
        <a:bodyPr/>
        <a:lstStyle/>
        <a:p>
          <a:endParaRPr lang="en-US"/>
        </a:p>
      </dgm:t>
    </dgm:pt>
    <dgm:pt modelId="{577FDEB1-3B7B-4EB0-9FD6-85386AF46098}">
      <dgm:prSet phldrT="[Text]"/>
      <dgm:spPr/>
      <dgm:t>
        <a:bodyPr/>
        <a:lstStyle/>
        <a:p>
          <a:pPr algn="ctr"/>
          <a:r>
            <a:rPr lang="en-US" dirty="0" smtClean="0">
              <a:latin typeface="Arial" pitchFamily="34" charset="0"/>
              <a:cs typeface="Arial" pitchFamily="34" charset="0"/>
            </a:rPr>
            <a:t>Recruiting </a:t>
          </a:r>
          <a:endParaRPr lang="en-US" dirty="0">
            <a:latin typeface="Arial" pitchFamily="34" charset="0"/>
            <a:cs typeface="Arial" pitchFamily="34" charset="0"/>
          </a:endParaRPr>
        </a:p>
      </dgm:t>
    </dgm:pt>
    <dgm:pt modelId="{139669A8-4F2A-410C-B4F1-52D63576E4DC}" type="parTrans" cxnId="{3FAD7F7A-B989-496B-8962-6F3CEFCB3C3D}">
      <dgm:prSet/>
      <dgm:spPr/>
      <dgm:t>
        <a:bodyPr/>
        <a:lstStyle/>
        <a:p>
          <a:endParaRPr lang="en-US">
            <a:latin typeface="Arial" pitchFamily="34" charset="0"/>
            <a:cs typeface="Arial" pitchFamily="34" charset="0"/>
          </a:endParaRPr>
        </a:p>
      </dgm:t>
    </dgm:pt>
    <dgm:pt modelId="{C747834B-61F0-4A9D-8D7D-C1B79715436F}" type="sibTrans" cxnId="{3FAD7F7A-B989-496B-8962-6F3CEFCB3C3D}">
      <dgm:prSet/>
      <dgm:spPr/>
      <dgm:t>
        <a:bodyPr/>
        <a:lstStyle/>
        <a:p>
          <a:endParaRPr lang="en-US">
            <a:latin typeface="Arial" pitchFamily="34" charset="0"/>
            <a:cs typeface="Arial" pitchFamily="34" charset="0"/>
          </a:endParaRPr>
        </a:p>
      </dgm:t>
    </dgm:pt>
    <dgm:pt modelId="{62EF907E-D20C-4851-8F68-2004CB99B7E8}">
      <dgm:prSet phldrT="[Text]">
        <dgm:style>
          <a:lnRef idx="2">
            <a:schemeClr val="accent3"/>
          </a:lnRef>
          <a:fillRef idx="1">
            <a:schemeClr val="lt1"/>
          </a:fillRef>
          <a:effectRef idx="0">
            <a:schemeClr val="accent3"/>
          </a:effectRef>
          <a:fontRef idx="minor">
            <a:schemeClr val="dk1"/>
          </a:fontRef>
        </dgm:style>
      </dgm:prSet>
      <dgm:spPr/>
      <dgm:t>
        <a:bodyPr/>
        <a:lstStyle/>
        <a:p>
          <a:r>
            <a:rPr lang="en-US" dirty="0" smtClean="0">
              <a:latin typeface="Arial" pitchFamily="34" charset="0"/>
              <a:ea typeface="ヒラギノ角ゴ ProN W3"/>
              <a:cs typeface="Arial" pitchFamily="34" charset="0"/>
              <a:sym typeface="Calisto MT" pitchFamily="18" charset="0"/>
            </a:rPr>
            <a:t>Forming a pool of qualified applicants from which management can select employees</a:t>
          </a:r>
          <a:endParaRPr lang="en-US" dirty="0">
            <a:latin typeface="Arial" pitchFamily="34" charset="0"/>
            <a:cs typeface="Arial" pitchFamily="34" charset="0"/>
          </a:endParaRPr>
        </a:p>
      </dgm:t>
    </dgm:pt>
    <dgm:pt modelId="{0B2ACB9F-26BB-4F1E-BE4B-EBA8F0363703}" type="parTrans" cxnId="{1B1251F5-1BCE-4F5F-B929-2EF183F5568F}">
      <dgm:prSet/>
      <dgm:spPr/>
      <dgm:t>
        <a:bodyPr/>
        <a:lstStyle/>
        <a:p>
          <a:endParaRPr lang="en-US">
            <a:latin typeface="Arial" pitchFamily="34" charset="0"/>
            <a:cs typeface="Arial" pitchFamily="34" charset="0"/>
          </a:endParaRPr>
        </a:p>
      </dgm:t>
    </dgm:pt>
    <dgm:pt modelId="{1AF557DB-2822-4563-B71A-7C0408E61866}" type="sibTrans" cxnId="{1B1251F5-1BCE-4F5F-B929-2EF183F5568F}">
      <dgm:prSet/>
      <dgm:spPr/>
      <dgm:t>
        <a:bodyPr/>
        <a:lstStyle/>
        <a:p>
          <a:endParaRPr lang="en-US">
            <a:latin typeface="Arial" pitchFamily="34" charset="0"/>
            <a:cs typeface="Arial" pitchFamily="34" charset="0"/>
          </a:endParaRPr>
        </a:p>
      </dgm:t>
    </dgm:pt>
    <dgm:pt modelId="{0700CBB9-981B-4756-A003-085EE40655BE}" type="pres">
      <dgm:prSet presAssocID="{CCDF9993-DC9D-4977-9599-97CC1FCC905F}" presName="linear" presStyleCnt="0">
        <dgm:presLayoutVars>
          <dgm:animLvl val="lvl"/>
          <dgm:resizeHandles val="exact"/>
        </dgm:presLayoutVars>
      </dgm:prSet>
      <dgm:spPr/>
      <dgm:t>
        <a:bodyPr/>
        <a:lstStyle/>
        <a:p>
          <a:endParaRPr lang="en-US"/>
        </a:p>
      </dgm:t>
    </dgm:pt>
    <dgm:pt modelId="{DF30AAF5-566C-49C8-B085-996438E925BF}" type="pres">
      <dgm:prSet presAssocID="{577FDEB1-3B7B-4EB0-9FD6-85386AF46098}" presName="parentText" presStyleLbl="node1" presStyleIdx="0" presStyleCnt="1">
        <dgm:presLayoutVars>
          <dgm:chMax val="0"/>
          <dgm:bulletEnabled val="1"/>
        </dgm:presLayoutVars>
      </dgm:prSet>
      <dgm:spPr/>
      <dgm:t>
        <a:bodyPr/>
        <a:lstStyle/>
        <a:p>
          <a:endParaRPr lang="en-US"/>
        </a:p>
      </dgm:t>
    </dgm:pt>
    <dgm:pt modelId="{33BB3840-04B2-4775-8A4F-064C7A28A65A}" type="pres">
      <dgm:prSet presAssocID="{577FDEB1-3B7B-4EB0-9FD6-85386AF46098}" presName="childText" presStyleLbl="revTx" presStyleIdx="0" presStyleCnt="1">
        <dgm:presLayoutVars>
          <dgm:bulletEnabled val="1"/>
        </dgm:presLayoutVars>
      </dgm:prSet>
      <dgm:spPr/>
      <dgm:t>
        <a:bodyPr/>
        <a:lstStyle/>
        <a:p>
          <a:endParaRPr lang="en-US"/>
        </a:p>
      </dgm:t>
    </dgm:pt>
  </dgm:ptLst>
  <dgm:cxnLst>
    <dgm:cxn modelId="{1B1251F5-1BCE-4F5F-B929-2EF183F5568F}" srcId="{577FDEB1-3B7B-4EB0-9FD6-85386AF46098}" destId="{62EF907E-D20C-4851-8F68-2004CB99B7E8}" srcOrd="0" destOrd="0" parTransId="{0B2ACB9F-26BB-4F1E-BE4B-EBA8F0363703}" sibTransId="{1AF557DB-2822-4563-B71A-7C0408E61866}"/>
    <dgm:cxn modelId="{3FAD7F7A-B989-496B-8962-6F3CEFCB3C3D}" srcId="{CCDF9993-DC9D-4977-9599-97CC1FCC905F}" destId="{577FDEB1-3B7B-4EB0-9FD6-85386AF46098}" srcOrd="0" destOrd="0" parTransId="{139669A8-4F2A-410C-B4F1-52D63576E4DC}" sibTransId="{C747834B-61F0-4A9D-8D7D-C1B79715436F}"/>
    <dgm:cxn modelId="{90616D0F-63D4-4523-A3FE-791FF844A0BC}" type="presOf" srcId="{577FDEB1-3B7B-4EB0-9FD6-85386AF46098}" destId="{DF30AAF5-566C-49C8-B085-996438E925BF}" srcOrd="0" destOrd="0" presId="urn:microsoft.com/office/officeart/2005/8/layout/vList2"/>
    <dgm:cxn modelId="{C3C7D9E0-F2DF-4016-BDC8-92535C452D42}" type="presOf" srcId="{CCDF9993-DC9D-4977-9599-97CC1FCC905F}" destId="{0700CBB9-981B-4756-A003-085EE40655BE}" srcOrd="0" destOrd="0" presId="urn:microsoft.com/office/officeart/2005/8/layout/vList2"/>
    <dgm:cxn modelId="{1379711C-DA9D-4425-80D0-C500011C6AB0}" type="presOf" srcId="{62EF907E-D20C-4851-8F68-2004CB99B7E8}" destId="{33BB3840-04B2-4775-8A4F-064C7A28A65A}" srcOrd="0" destOrd="0" presId="urn:microsoft.com/office/officeart/2005/8/layout/vList2"/>
    <dgm:cxn modelId="{D6F864FA-AF87-4DD1-91AB-9BAB7F0D2404}" type="presParOf" srcId="{0700CBB9-981B-4756-A003-085EE40655BE}" destId="{DF30AAF5-566C-49C8-B085-996438E925BF}" srcOrd="0" destOrd="0" presId="urn:microsoft.com/office/officeart/2005/8/layout/vList2"/>
    <dgm:cxn modelId="{B03B5C97-67AD-48F0-AE37-CF08C0CA2B3B}" type="presParOf" srcId="{0700CBB9-981B-4756-A003-085EE40655BE}" destId="{33BB3840-04B2-4775-8A4F-064C7A28A65A}" srcOrd="1"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8B9953F-0031-4D5C-A561-0AAFA2C3FBD6}" type="doc">
      <dgm:prSet loTypeId="urn:microsoft.com/office/officeart/2005/8/layout/vList2" loCatId="list" qsTypeId="urn:microsoft.com/office/officeart/2005/8/quickstyle/3d1" qsCatId="3D" csTypeId="urn:microsoft.com/office/officeart/2005/8/colors/accent5_2" csCatId="accent5" phldr="1"/>
      <dgm:spPr/>
      <dgm:t>
        <a:bodyPr/>
        <a:lstStyle/>
        <a:p>
          <a:endParaRPr lang="en-US"/>
        </a:p>
      </dgm:t>
    </dgm:pt>
    <dgm:pt modelId="{1109D3C7-DF4E-4B9B-8FA3-79EE7A8AE2FA}">
      <dgm:prSet phldrT="[Text]"/>
      <dgm:spPr/>
      <dgm:t>
        <a:bodyPr/>
        <a:lstStyle/>
        <a:p>
          <a:pPr algn="ctr"/>
          <a:r>
            <a:rPr lang="en-US" dirty="0" smtClean="0">
              <a:latin typeface="Arial" pitchFamily="34" charset="0"/>
              <a:cs typeface="Arial" pitchFamily="34" charset="0"/>
            </a:rPr>
            <a:t>Selection </a:t>
          </a:r>
          <a:endParaRPr lang="en-US" dirty="0">
            <a:latin typeface="Arial" pitchFamily="34" charset="0"/>
            <a:cs typeface="Arial" pitchFamily="34" charset="0"/>
          </a:endParaRPr>
        </a:p>
      </dgm:t>
    </dgm:pt>
    <dgm:pt modelId="{193ECE7C-3DA9-4CA1-82DE-FBB22AF7512B}" type="parTrans" cxnId="{BF6FAC0F-C84E-412B-B148-CC368A783076}">
      <dgm:prSet/>
      <dgm:spPr/>
      <dgm:t>
        <a:bodyPr/>
        <a:lstStyle/>
        <a:p>
          <a:endParaRPr lang="en-US">
            <a:latin typeface="Arial" pitchFamily="34" charset="0"/>
            <a:cs typeface="Arial" pitchFamily="34" charset="0"/>
          </a:endParaRPr>
        </a:p>
      </dgm:t>
    </dgm:pt>
    <dgm:pt modelId="{A566905F-CDFF-4041-8CD4-50DFDFE88E92}" type="sibTrans" cxnId="{BF6FAC0F-C84E-412B-B148-CC368A783076}">
      <dgm:prSet/>
      <dgm:spPr/>
      <dgm:t>
        <a:bodyPr/>
        <a:lstStyle/>
        <a:p>
          <a:endParaRPr lang="en-US">
            <a:latin typeface="Arial" pitchFamily="34" charset="0"/>
            <a:cs typeface="Arial" pitchFamily="34" charset="0"/>
          </a:endParaRPr>
        </a:p>
      </dgm:t>
    </dgm:pt>
    <dgm:pt modelId="{879E5B5D-B591-4291-ACC2-E251E8597E00}">
      <dgm:prSet phldrT="[Text]">
        <dgm:style>
          <a:lnRef idx="2">
            <a:schemeClr val="accent5"/>
          </a:lnRef>
          <a:fillRef idx="1">
            <a:schemeClr val="lt1"/>
          </a:fillRef>
          <a:effectRef idx="0">
            <a:schemeClr val="accent5"/>
          </a:effectRef>
          <a:fontRef idx="minor">
            <a:schemeClr val="dk1"/>
          </a:fontRef>
        </dgm:style>
      </dgm:prSet>
      <dgm:spPr/>
      <dgm:t>
        <a:bodyPr/>
        <a:lstStyle/>
        <a:p>
          <a:r>
            <a:rPr lang="en-US" dirty="0" smtClean="0">
              <a:latin typeface="Arial" pitchFamily="34" charset="0"/>
              <a:ea typeface="ヒラギノ角ゴ ProN W3"/>
              <a:cs typeface="Arial" pitchFamily="34" charset="0"/>
              <a:sym typeface="Calisto MT" pitchFamily="18" charset="0"/>
            </a:rPr>
            <a:t>The process of collecting information about applicants and using that information to make hiring decisions</a:t>
          </a:r>
          <a:endParaRPr lang="en-US" dirty="0">
            <a:latin typeface="Arial" pitchFamily="34" charset="0"/>
            <a:cs typeface="Arial" pitchFamily="34" charset="0"/>
          </a:endParaRPr>
        </a:p>
      </dgm:t>
    </dgm:pt>
    <dgm:pt modelId="{DD9A1B36-F0E0-4637-9FC7-DD3C0885BE82}" type="parTrans" cxnId="{1D7004A6-550D-4EE4-A966-6BF112301609}">
      <dgm:prSet/>
      <dgm:spPr/>
      <dgm:t>
        <a:bodyPr/>
        <a:lstStyle/>
        <a:p>
          <a:endParaRPr lang="en-US">
            <a:latin typeface="Arial" pitchFamily="34" charset="0"/>
            <a:cs typeface="Arial" pitchFamily="34" charset="0"/>
          </a:endParaRPr>
        </a:p>
      </dgm:t>
    </dgm:pt>
    <dgm:pt modelId="{8905D56F-B9CB-4400-A55D-10DA0B64BB30}" type="sibTrans" cxnId="{1D7004A6-550D-4EE4-A966-6BF112301609}">
      <dgm:prSet/>
      <dgm:spPr/>
      <dgm:t>
        <a:bodyPr/>
        <a:lstStyle/>
        <a:p>
          <a:endParaRPr lang="en-US">
            <a:latin typeface="Arial" pitchFamily="34" charset="0"/>
            <a:cs typeface="Arial" pitchFamily="34" charset="0"/>
          </a:endParaRPr>
        </a:p>
      </dgm:t>
    </dgm:pt>
    <dgm:pt modelId="{63A1EEC0-0CB5-472F-AE9A-C581C062E4F9}" type="pres">
      <dgm:prSet presAssocID="{B8B9953F-0031-4D5C-A561-0AAFA2C3FBD6}" presName="linear" presStyleCnt="0">
        <dgm:presLayoutVars>
          <dgm:animLvl val="lvl"/>
          <dgm:resizeHandles val="exact"/>
        </dgm:presLayoutVars>
      </dgm:prSet>
      <dgm:spPr/>
      <dgm:t>
        <a:bodyPr/>
        <a:lstStyle/>
        <a:p>
          <a:endParaRPr lang="en-US"/>
        </a:p>
      </dgm:t>
    </dgm:pt>
    <dgm:pt modelId="{4F0C520E-C6B8-4CE5-8E64-D5BC6A67F71B}" type="pres">
      <dgm:prSet presAssocID="{1109D3C7-DF4E-4B9B-8FA3-79EE7A8AE2FA}" presName="parentText" presStyleLbl="node1" presStyleIdx="0" presStyleCnt="1">
        <dgm:presLayoutVars>
          <dgm:chMax val="0"/>
          <dgm:bulletEnabled val="1"/>
        </dgm:presLayoutVars>
      </dgm:prSet>
      <dgm:spPr/>
      <dgm:t>
        <a:bodyPr/>
        <a:lstStyle/>
        <a:p>
          <a:endParaRPr lang="en-US"/>
        </a:p>
      </dgm:t>
    </dgm:pt>
    <dgm:pt modelId="{D3DEE87F-EFE9-4473-9664-B92DA784C637}" type="pres">
      <dgm:prSet presAssocID="{1109D3C7-DF4E-4B9B-8FA3-79EE7A8AE2FA}" presName="childText" presStyleLbl="revTx" presStyleIdx="0" presStyleCnt="1">
        <dgm:presLayoutVars>
          <dgm:bulletEnabled val="1"/>
        </dgm:presLayoutVars>
      </dgm:prSet>
      <dgm:spPr/>
      <dgm:t>
        <a:bodyPr/>
        <a:lstStyle/>
        <a:p>
          <a:endParaRPr lang="en-US"/>
        </a:p>
      </dgm:t>
    </dgm:pt>
  </dgm:ptLst>
  <dgm:cxnLst>
    <dgm:cxn modelId="{1D7004A6-550D-4EE4-A966-6BF112301609}" srcId="{1109D3C7-DF4E-4B9B-8FA3-79EE7A8AE2FA}" destId="{879E5B5D-B591-4291-ACC2-E251E8597E00}" srcOrd="0" destOrd="0" parTransId="{DD9A1B36-F0E0-4637-9FC7-DD3C0885BE82}" sibTransId="{8905D56F-B9CB-4400-A55D-10DA0B64BB30}"/>
    <dgm:cxn modelId="{38B6FF42-8044-4BDD-BB5E-5996D573E837}" type="presOf" srcId="{879E5B5D-B591-4291-ACC2-E251E8597E00}" destId="{D3DEE87F-EFE9-4473-9664-B92DA784C637}" srcOrd="0" destOrd="0" presId="urn:microsoft.com/office/officeart/2005/8/layout/vList2"/>
    <dgm:cxn modelId="{4B5F2071-3E57-4E25-AF87-47D9E39177D9}" type="presOf" srcId="{1109D3C7-DF4E-4B9B-8FA3-79EE7A8AE2FA}" destId="{4F0C520E-C6B8-4CE5-8E64-D5BC6A67F71B}" srcOrd="0" destOrd="0" presId="urn:microsoft.com/office/officeart/2005/8/layout/vList2"/>
    <dgm:cxn modelId="{D1344658-9F7A-4DBB-9B00-05024D9F9827}" type="presOf" srcId="{B8B9953F-0031-4D5C-A561-0AAFA2C3FBD6}" destId="{63A1EEC0-0CB5-472F-AE9A-C581C062E4F9}" srcOrd="0" destOrd="0" presId="urn:microsoft.com/office/officeart/2005/8/layout/vList2"/>
    <dgm:cxn modelId="{BF6FAC0F-C84E-412B-B148-CC368A783076}" srcId="{B8B9953F-0031-4D5C-A561-0AAFA2C3FBD6}" destId="{1109D3C7-DF4E-4B9B-8FA3-79EE7A8AE2FA}" srcOrd="0" destOrd="0" parTransId="{193ECE7C-3DA9-4CA1-82DE-FBB22AF7512B}" sibTransId="{A566905F-CDFF-4041-8CD4-50DFDFE88E92}"/>
    <dgm:cxn modelId="{9277AF2B-C6EA-4D47-B072-BE0D58B7C2F1}" type="presParOf" srcId="{63A1EEC0-0CB5-472F-AE9A-C581C062E4F9}" destId="{4F0C520E-C6B8-4CE5-8E64-D5BC6A67F71B}" srcOrd="0" destOrd="0" presId="urn:microsoft.com/office/officeart/2005/8/layout/vList2"/>
    <dgm:cxn modelId="{00BA5653-6E93-4B27-8B0D-DA2D6E3B5870}" type="presParOf" srcId="{63A1EEC0-0CB5-472F-AE9A-C581C062E4F9}" destId="{D3DEE87F-EFE9-4473-9664-B92DA784C637}" srcOrd="1" destOrd="0" presId="urn:microsoft.com/office/officeart/2005/8/layout/vList2"/>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0A2F2AC-9E4A-40E1-82DF-B7EF86BEECB5}" type="doc">
      <dgm:prSet loTypeId="urn:microsoft.com/office/officeart/2005/8/layout/list1" loCatId="list" qsTypeId="urn:microsoft.com/office/officeart/2005/8/quickstyle/3d2" qsCatId="3D" csTypeId="urn:microsoft.com/office/officeart/2005/8/colors/colorful1#2" csCatId="colorful" phldr="1"/>
      <dgm:spPr/>
      <dgm:t>
        <a:bodyPr/>
        <a:lstStyle/>
        <a:p>
          <a:endParaRPr lang="en-US"/>
        </a:p>
      </dgm:t>
    </dgm:pt>
    <dgm:pt modelId="{569AC16F-75C8-4228-8988-B62FEE23B2E2}">
      <dgm:prSet phldrT="[Text]" custT="1"/>
      <dgm:spPr/>
      <dgm:t>
        <a:bodyPr/>
        <a:lstStyle/>
        <a:p>
          <a:pPr algn="ctr"/>
          <a:r>
            <a:rPr lang="en-US" sz="1800" dirty="0" smtClean="0">
              <a:latin typeface="Arial" pitchFamily="34" charset="0"/>
              <a:cs typeface="Arial" pitchFamily="34" charset="0"/>
            </a:rPr>
            <a:t>Americans with Disabilities Act (ADA)</a:t>
          </a:r>
          <a:endParaRPr lang="en-US" sz="1800" dirty="0">
            <a:latin typeface="Arial" pitchFamily="34" charset="0"/>
            <a:cs typeface="Arial" pitchFamily="34" charset="0"/>
          </a:endParaRPr>
        </a:p>
      </dgm:t>
    </dgm:pt>
    <dgm:pt modelId="{61C50D15-5D18-4C56-9CAA-FB2654FCD178}" type="parTrans" cxnId="{47B83EF8-17F2-4B7C-8AAB-DBBAA306E84E}">
      <dgm:prSet/>
      <dgm:spPr/>
      <dgm:t>
        <a:bodyPr/>
        <a:lstStyle/>
        <a:p>
          <a:endParaRPr lang="en-US">
            <a:latin typeface="Arial" pitchFamily="34" charset="0"/>
            <a:cs typeface="Arial" pitchFamily="34" charset="0"/>
          </a:endParaRPr>
        </a:p>
      </dgm:t>
    </dgm:pt>
    <dgm:pt modelId="{F92F072B-4A8F-4806-BB3C-C4F85B0C8B47}" type="sibTrans" cxnId="{47B83EF8-17F2-4B7C-8AAB-DBBAA306E84E}">
      <dgm:prSet/>
      <dgm:spPr/>
      <dgm:t>
        <a:bodyPr/>
        <a:lstStyle/>
        <a:p>
          <a:endParaRPr lang="en-US">
            <a:latin typeface="Arial" pitchFamily="34" charset="0"/>
            <a:cs typeface="Arial" pitchFamily="34" charset="0"/>
          </a:endParaRPr>
        </a:p>
      </dgm:t>
    </dgm:pt>
    <dgm:pt modelId="{62347F0A-DD4D-485B-99B6-96669303F8C4}">
      <dgm:prSet phldrT="[Text]" custT="1"/>
      <dgm:spPr/>
      <dgm:t>
        <a:bodyPr/>
        <a:lstStyle/>
        <a:p>
          <a:r>
            <a:rPr lang="en-US" sz="1400" dirty="0" smtClean="0">
              <a:latin typeface="Arial" pitchFamily="34" charset="0"/>
              <a:ea typeface="ヒラギノ角ゴ ProN W3"/>
              <a:cs typeface="Arial" pitchFamily="34" charset="0"/>
              <a:sym typeface="Gill Sans"/>
            </a:rPr>
            <a:t>Prevents discrimination against persons with disabilities</a:t>
          </a:r>
          <a:endParaRPr lang="en-US" sz="1400" dirty="0">
            <a:latin typeface="Arial" pitchFamily="34" charset="0"/>
            <a:cs typeface="Arial" pitchFamily="34" charset="0"/>
          </a:endParaRPr>
        </a:p>
      </dgm:t>
    </dgm:pt>
    <dgm:pt modelId="{B3CD7ADD-2750-4B06-8E45-B365ED65C6BB}" type="parTrans" cxnId="{A9596784-36F3-4DDC-A06C-1B4B6AD71319}">
      <dgm:prSet/>
      <dgm:spPr/>
      <dgm:t>
        <a:bodyPr/>
        <a:lstStyle/>
        <a:p>
          <a:endParaRPr lang="en-US">
            <a:latin typeface="Arial" pitchFamily="34" charset="0"/>
            <a:cs typeface="Arial" pitchFamily="34" charset="0"/>
          </a:endParaRPr>
        </a:p>
      </dgm:t>
    </dgm:pt>
    <dgm:pt modelId="{52333E8E-7B67-4685-89C3-208ED5C00748}" type="sibTrans" cxnId="{A9596784-36F3-4DDC-A06C-1B4B6AD71319}">
      <dgm:prSet/>
      <dgm:spPr/>
      <dgm:t>
        <a:bodyPr/>
        <a:lstStyle/>
        <a:p>
          <a:endParaRPr lang="en-US">
            <a:latin typeface="Arial" pitchFamily="34" charset="0"/>
            <a:cs typeface="Arial" pitchFamily="34" charset="0"/>
          </a:endParaRPr>
        </a:p>
      </dgm:t>
    </dgm:pt>
    <dgm:pt modelId="{554FC2C5-FE6C-4D2F-906F-1C41F0562E52}">
      <dgm:prSet phldrT="[Text]" custT="1"/>
      <dgm:spPr/>
      <dgm:t>
        <a:bodyPr/>
        <a:lstStyle/>
        <a:p>
          <a:pPr algn="ctr"/>
          <a:r>
            <a:rPr lang="en-US" sz="1800" dirty="0" smtClean="0">
              <a:latin typeface="Arial" pitchFamily="34" charset="0"/>
              <a:cs typeface="Arial" pitchFamily="34" charset="0"/>
            </a:rPr>
            <a:t>Age Discrimination in Employment Act</a:t>
          </a:r>
          <a:endParaRPr lang="en-US" sz="1800" dirty="0">
            <a:latin typeface="Arial" pitchFamily="34" charset="0"/>
            <a:cs typeface="Arial" pitchFamily="34" charset="0"/>
          </a:endParaRPr>
        </a:p>
      </dgm:t>
    </dgm:pt>
    <dgm:pt modelId="{0CF485B1-D359-400B-A2FF-3DD006EEC6AF}" type="parTrans" cxnId="{14F8944C-71E3-4C34-982F-18ABF4157397}">
      <dgm:prSet/>
      <dgm:spPr/>
      <dgm:t>
        <a:bodyPr/>
        <a:lstStyle/>
        <a:p>
          <a:endParaRPr lang="en-US">
            <a:latin typeface="Arial" pitchFamily="34" charset="0"/>
            <a:cs typeface="Arial" pitchFamily="34" charset="0"/>
          </a:endParaRPr>
        </a:p>
      </dgm:t>
    </dgm:pt>
    <dgm:pt modelId="{78703E9D-0AB2-4C50-ABA6-A7057F67856E}" type="sibTrans" cxnId="{14F8944C-71E3-4C34-982F-18ABF4157397}">
      <dgm:prSet/>
      <dgm:spPr/>
      <dgm:t>
        <a:bodyPr/>
        <a:lstStyle/>
        <a:p>
          <a:endParaRPr lang="en-US">
            <a:latin typeface="Arial" pitchFamily="34" charset="0"/>
            <a:cs typeface="Arial" pitchFamily="34" charset="0"/>
          </a:endParaRPr>
        </a:p>
      </dgm:t>
    </dgm:pt>
    <dgm:pt modelId="{17EB0333-FC69-44DE-95B1-C3F766B6A793}">
      <dgm:prSet phldrT="[Text]" custT="1"/>
      <dgm:spPr/>
      <dgm:t>
        <a:bodyPr/>
        <a:lstStyle/>
        <a:p>
          <a:r>
            <a:rPr lang="en-US" sz="1400" dirty="0" smtClean="0">
              <a:latin typeface="Arial" pitchFamily="34" charset="0"/>
              <a:ea typeface="ヒラギノ角ゴ ProN W3"/>
              <a:cs typeface="Arial" pitchFamily="34" charset="0"/>
              <a:sym typeface="Gill Sans"/>
            </a:rPr>
            <a:t>Focuses on discrimination against those 40 years and older</a:t>
          </a:r>
          <a:endParaRPr lang="en-US" sz="1400" dirty="0">
            <a:latin typeface="Arial" pitchFamily="34" charset="0"/>
            <a:cs typeface="Arial" pitchFamily="34" charset="0"/>
          </a:endParaRPr>
        </a:p>
      </dgm:t>
    </dgm:pt>
    <dgm:pt modelId="{9515F87E-BE82-4D92-A7C8-D9CEA1B18DE3}" type="parTrans" cxnId="{DF0AAAEE-CC5E-4797-ABCE-A5ECA418DE37}">
      <dgm:prSet/>
      <dgm:spPr/>
      <dgm:t>
        <a:bodyPr/>
        <a:lstStyle/>
        <a:p>
          <a:endParaRPr lang="en-US">
            <a:latin typeface="Arial" pitchFamily="34" charset="0"/>
            <a:cs typeface="Arial" pitchFamily="34" charset="0"/>
          </a:endParaRPr>
        </a:p>
      </dgm:t>
    </dgm:pt>
    <dgm:pt modelId="{6B2FFF65-C948-4DB5-8361-7DBDBF8C5959}" type="sibTrans" cxnId="{DF0AAAEE-CC5E-4797-ABCE-A5ECA418DE37}">
      <dgm:prSet/>
      <dgm:spPr/>
      <dgm:t>
        <a:bodyPr/>
        <a:lstStyle/>
        <a:p>
          <a:endParaRPr lang="en-US">
            <a:latin typeface="Arial" pitchFamily="34" charset="0"/>
            <a:cs typeface="Arial" pitchFamily="34" charset="0"/>
          </a:endParaRPr>
        </a:p>
      </dgm:t>
    </dgm:pt>
    <dgm:pt modelId="{F21F4E86-0A87-4B5F-B381-C1431A3154C5}">
      <dgm:prSet phldrT="[Text]" custT="1"/>
      <dgm:spPr/>
      <dgm:t>
        <a:bodyPr/>
        <a:lstStyle/>
        <a:p>
          <a:pPr algn="ctr"/>
          <a:r>
            <a:rPr lang="en-US" sz="1800" dirty="0" smtClean="0">
              <a:latin typeface="Arial" pitchFamily="34" charset="0"/>
              <a:cs typeface="Arial" pitchFamily="34" charset="0"/>
            </a:rPr>
            <a:t>Equal Pay Act</a:t>
          </a:r>
          <a:endParaRPr lang="en-US" sz="1800" dirty="0">
            <a:latin typeface="Arial" pitchFamily="34" charset="0"/>
            <a:cs typeface="Arial" pitchFamily="34" charset="0"/>
          </a:endParaRPr>
        </a:p>
      </dgm:t>
    </dgm:pt>
    <dgm:pt modelId="{0130EB91-CDEA-4531-B5AD-423C166847E5}" type="parTrans" cxnId="{8A6E5E52-C471-4D06-9EB7-E488075E60B0}">
      <dgm:prSet/>
      <dgm:spPr/>
      <dgm:t>
        <a:bodyPr/>
        <a:lstStyle/>
        <a:p>
          <a:endParaRPr lang="en-US">
            <a:latin typeface="Arial" pitchFamily="34" charset="0"/>
            <a:cs typeface="Arial" pitchFamily="34" charset="0"/>
          </a:endParaRPr>
        </a:p>
      </dgm:t>
    </dgm:pt>
    <dgm:pt modelId="{6468E332-1AC5-4687-9B64-9373E0928FA2}" type="sibTrans" cxnId="{8A6E5E52-C471-4D06-9EB7-E488075E60B0}">
      <dgm:prSet/>
      <dgm:spPr/>
      <dgm:t>
        <a:bodyPr/>
        <a:lstStyle/>
        <a:p>
          <a:endParaRPr lang="en-US">
            <a:latin typeface="Arial" pitchFamily="34" charset="0"/>
            <a:cs typeface="Arial" pitchFamily="34" charset="0"/>
          </a:endParaRPr>
        </a:p>
      </dgm:t>
    </dgm:pt>
    <dgm:pt modelId="{1C4559DF-B528-421C-B4F6-53232B79147E}">
      <dgm:prSet phldrT="[Text]" custT="1"/>
      <dgm:spPr/>
      <dgm:t>
        <a:bodyPr/>
        <a:lstStyle/>
        <a:p>
          <a:r>
            <a:rPr lang="en-US" sz="1400" dirty="0" smtClean="0">
              <a:latin typeface="Arial" pitchFamily="34" charset="0"/>
              <a:ea typeface="ヒラギノ角ゴ ProN W3"/>
              <a:cs typeface="Arial" pitchFamily="34" charset="0"/>
              <a:sym typeface="Gill Sans"/>
            </a:rPr>
            <a:t>Mandates that men and women who do equal work receive the same wage</a:t>
          </a:r>
          <a:endParaRPr lang="en-US" sz="1400" dirty="0">
            <a:latin typeface="Arial" pitchFamily="34" charset="0"/>
            <a:cs typeface="Arial" pitchFamily="34" charset="0"/>
          </a:endParaRPr>
        </a:p>
      </dgm:t>
    </dgm:pt>
    <dgm:pt modelId="{8754CC92-5C0E-4B35-848E-8845AD38AB27}" type="parTrans" cxnId="{55893334-F459-48F6-AA75-39DE0E8017E4}">
      <dgm:prSet/>
      <dgm:spPr/>
      <dgm:t>
        <a:bodyPr/>
        <a:lstStyle/>
        <a:p>
          <a:endParaRPr lang="en-US">
            <a:latin typeface="Arial" pitchFamily="34" charset="0"/>
            <a:cs typeface="Arial" pitchFamily="34" charset="0"/>
          </a:endParaRPr>
        </a:p>
      </dgm:t>
    </dgm:pt>
    <dgm:pt modelId="{173B0DF6-0FCA-4355-B512-109F6FDCE2BE}" type="sibTrans" cxnId="{55893334-F459-48F6-AA75-39DE0E8017E4}">
      <dgm:prSet/>
      <dgm:spPr/>
      <dgm:t>
        <a:bodyPr/>
        <a:lstStyle/>
        <a:p>
          <a:endParaRPr lang="en-US">
            <a:latin typeface="Arial" pitchFamily="34" charset="0"/>
            <a:cs typeface="Arial" pitchFamily="34" charset="0"/>
          </a:endParaRPr>
        </a:p>
      </dgm:t>
    </dgm:pt>
    <dgm:pt modelId="{4B0845D5-E3BC-4420-8CAC-9392164FD3ED}">
      <dgm:prSet phldrT="[Text]" custT="1"/>
      <dgm:spPr/>
      <dgm:t>
        <a:bodyPr/>
        <a:lstStyle/>
        <a:p>
          <a:r>
            <a:rPr lang="en-US" sz="1400" dirty="0" smtClean="0">
              <a:latin typeface="Arial" pitchFamily="34" charset="0"/>
              <a:ea typeface="ヒラギノ角ゴ ProN W3"/>
              <a:cs typeface="Arial" pitchFamily="34" charset="0"/>
              <a:sym typeface="Gill Sans"/>
            </a:rPr>
            <a:t>Wage differences are acceptable if based on seniority, performance or qualifications</a:t>
          </a:r>
          <a:endParaRPr lang="en-US" sz="1400" dirty="0">
            <a:latin typeface="Arial" pitchFamily="34" charset="0"/>
            <a:cs typeface="Arial" pitchFamily="34" charset="0"/>
          </a:endParaRPr>
        </a:p>
      </dgm:t>
    </dgm:pt>
    <dgm:pt modelId="{1A4C3433-82DD-4F3B-A645-5F9AEA084CAC}" type="parTrans" cxnId="{480F1109-D27D-4F08-BDC6-9AAC754C79CE}">
      <dgm:prSet/>
      <dgm:spPr/>
      <dgm:t>
        <a:bodyPr/>
        <a:lstStyle/>
        <a:p>
          <a:endParaRPr lang="en-US">
            <a:latin typeface="Arial" pitchFamily="34" charset="0"/>
            <a:cs typeface="Arial" pitchFamily="34" charset="0"/>
          </a:endParaRPr>
        </a:p>
      </dgm:t>
    </dgm:pt>
    <dgm:pt modelId="{6095AA42-7E75-4CF0-BD18-B22BD5EA268A}" type="sibTrans" cxnId="{480F1109-D27D-4F08-BDC6-9AAC754C79CE}">
      <dgm:prSet/>
      <dgm:spPr/>
      <dgm:t>
        <a:bodyPr/>
        <a:lstStyle/>
        <a:p>
          <a:endParaRPr lang="en-US">
            <a:latin typeface="Arial" pitchFamily="34" charset="0"/>
            <a:cs typeface="Arial" pitchFamily="34" charset="0"/>
          </a:endParaRPr>
        </a:p>
      </dgm:t>
    </dgm:pt>
    <dgm:pt modelId="{FE8FBEA9-5499-4F72-BABF-B8EA90003CF2}" type="pres">
      <dgm:prSet presAssocID="{40A2F2AC-9E4A-40E1-82DF-B7EF86BEECB5}" presName="linear" presStyleCnt="0">
        <dgm:presLayoutVars>
          <dgm:dir/>
          <dgm:animLvl val="lvl"/>
          <dgm:resizeHandles val="exact"/>
        </dgm:presLayoutVars>
      </dgm:prSet>
      <dgm:spPr/>
      <dgm:t>
        <a:bodyPr/>
        <a:lstStyle/>
        <a:p>
          <a:endParaRPr lang="en-US"/>
        </a:p>
      </dgm:t>
    </dgm:pt>
    <dgm:pt modelId="{4FEF83D0-CE5C-458B-9D1C-4A797540C12B}" type="pres">
      <dgm:prSet presAssocID="{569AC16F-75C8-4228-8988-B62FEE23B2E2}" presName="parentLin" presStyleCnt="0"/>
      <dgm:spPr/>
    </dgm:pt>
    <dgm:pt modelId="{A0A8F548-C836-4FEA-B301-69372945690D}" type="pres">
      <dgm:prSet presAssocID="{569AC16F-75C8-4228-8988-B62FEE23B2E2}" presName="parentLeftMargin" presStyleLbl="node1" presStyleIdx="0" presStyleCnt="3"/>
      <dgm:spPr/>
      <dgm:t>
        <a:bodyPr/>
        <a:lstStyle/>
        <a:p>
          <a:endParaRPr lang="en-US"/>
        </a:p>
      </dgm:t>
    </dgm:pt>
    <dgm:pt modelId="{728A7EDD-0D53-4A9B-A435-BAAC3A2A9707}" type="pres">
      <dgm:prSet presAssocID="{569AC16F-75C8-4228-8988-B62FEE23B2E2}" presName="parentText" presStyleLbl="node1" presStyleIdx="0" presStyleCnt="3">
        <dgm:presLayoutVars>
          <dgm:chMax val="0"/>
          <dgm:bulletEnabled val="1"/>
        </dgm:presLayoutVars>
      </dgm:prSet>
      <dgm:spPr/>
      <dgm:t>
        <a:bodyPr/>
        <a:lstStyle/>
        <a:p>
          <a:endParaRPr lang="en-US"/>
        </a:p>
      </dgm:t>
    </dgm:pt>
    <dgm:pt modelId="{5A7512C6-FE5B-4478-898D-82BF6592C445}" type="pres">
      <dgm:prSet presAssocID="{569AC16F-75C8-4228-8988-B62FEE23B2E2}" presName="negativeSpace" presStyleCnt="0"/>
      <dgm:spPr/>
    </dgm:pt>
    <dgm:pt modelId="{B6CD01E8-1C26-4815-A482-F997EF4B319C}" type="pres">
      <dgm:prSet presAssocID="{569AC16F-75C8-4228-8988-B62FEE23B2E2}" presName="childText" presStyleLbl="conFgAcc1" presStyleIdx="0" presStyleCnt="3">
        <dgm:presLayoutVars>
          <dgm:bulletEnabled val="1"/>
        </dgm:presLayoutVars>
      </dgm:prSet>
      <dgm:spPr/>
      <dgm:t>
        <a:bodyPr/>
        <a:lstStyle/>
        <a:p>
          <a:endParaRPr lang="en-US"/>
        </a:p>
      </dgm:t>
    </dgm:pt>
    <dgm:pt modelId="{3AACB7BF-C83C-4BC6-A358-B1A7B13469FA}" type="pres">
      <dgm:prSet presAssocID="{F92F072B-4A8F-4806-BB3C-C4F85B0C8B47}" presName="spaceBetweenRectangles" presStyleCnt="0"/>
      <dgm:spPr/>
    </dgm:pt>
    <dgm:pt modelId="{7B352659-02C2-43C4-A20B-DC376D38751A}" type="pres">
      <dgm:prSet presAssocID="{554FC2C5-FE6C-4D2F-906F-1C41F0562E52}" presName="parentLin" presStyleCnt="0"/>
      <dgm:spPr/>
    </dgm:pt>
    <dgm:pt modelId="{01F593E5-13FA-4E01-B926-69E350520228}" type="pres">
      <dgm:prSet presAssocID="{554FC2C5-FE6C-4D2F-906F-1C41F0562E52}" presName="parentLeftMargin" presStyleLbl="node1" presStyleIdx="0" presStyleCnt="3"/>
      <dgm:spPr/>
      <dgm:t>
        <a:bodyPr/>
        <a:lstStyle/>
        <a:p>
          <a:endParaRPr lang="en-US"/>
        </a:p>
      </dgm:t>
    </dgm:pt>
    <dgm:pt modelId="{7ADAE596-1333-4FB0-95CC-75B85BADD456}" type="pres">
      <dgm:prSet presAssocID="{554FC2C5-FE6C-4D2F-906F-1C41F0562E52}" presName="parentText" presStyleLbl="node1" presStyleIdx="1" presStyleCnt="3">
        <dgm:presLayoutVars>
          <dgm:chMax val="0"/>
          <dgm:bulletEnabled val="1"/>
        </dgm:presLayoutVars>
      </dgm:prSet>
      <dgm:spPr/>
      <dgm:t>
        <a:bodyPr/>
        <a:lstStyle/>
        <a:p>
          <a:endParaRPr lang="en-US"/>
        </a:p>
      </dgm:t>
    </dgm:pt>
    <dgm:pt modelId="{5653D8D5-C03C-4DB1-8678-07BF572C9A3D}" type="pres">
      <dgm:prSet presAssocID="{554FC2C5-FE6C-4D2F-906F-1C41F0562E52}" presName="negativeSpace" presStyleCnt="0"/>
      <dgm:spPr/>
    </dgm:pt>
    <dgm:pt modelId="{285259A8-C8A5-41BB-B802-189B8CB90545}" type="pres">
      <dgm:prSet presAssocID="{554FC2C5-FE6C-4D2F-906F-1C41F0562E52}" presName="childText" presStyleLbl="conFgAcc1" presStyleIdx="1" presStyleCnt="3">
        <dgm:presLayoutVars>
          <dgm:bulletEnabled val="1"/>
        </dgm:presLayoutVars>
      </dgm:prSet>
      <dgm:spPr/>
      <dgm:t>
        <a:bodyPr/>
        <a:lstStyle/>
        <a:p>
          <a:endParaRPr lang="en-US"/>
        </a:p>
      </dgm:t>
    </dgm:pt>
    <dgm:pt modelId="{4DBCAE17-0744-47D9-8FC6-AC82658E85BC}" type="pres">
      <dgm:prSet presAssocID="{78703E9D-0AB2-4C50-ABA6-A7057F67856E}" presName="spaceBetweenRectangles" presStyleCnt="0"/>
      <dgm:spPr/>
    </dgm:pt>
    <dgm:pt modelId="{7C40B9A2-F71C-4413-92B8-8668546B3FD4}" type="pres">
      <dgm:prSet presAssocID="{F21F4E86-0A87-4B5F-B381-C1431A3154C5}" presName="parentLin" presStyleCnt="0"/>
      <dgm:spPr/>
    </dgm:pt>
    <dgm:pt modelId="{96D485FB-E4A5-4847-9CC3-2E8065F02FF4}" type="pres">
      <dgm:prSet presAssocID="{F21F4E86-0A87-4B5F-B381-C1431A3154C5}" presName="parentLeftMargin" presStyleLbl="node1" presStyleIdx="1" presStyleCnt="3"/>
      <dgm:spPr/>
      <dgm:t>
        <a:bodyPr/>
        <a:lstStyle/>
        <a:p>
          <a:endParaRPr lang="en-US"/>
        </a:p>
      </dgm:t>
    </dgm:pt>
    <dgm:pt modelId="{83BDBE66-147B-400B-9718-A91D1B817197}" type="pres">
      <dgm:prSet presAssocID="{F21F4E86-0A87-4B5F-B381-C1431A3154C5}" presName="parentText" presStyleLbl="node1" presStyleIdx="2" presStyleCnt="3" custLinFactNeighborX="11111">
        <dgm:presLayoutVars>
          <dgm:chMax val="0"/>
          <dgm:bulletEnabled val="1"/>
        </dgm:presLayoutVars>
      </dgm:prSet>
      <dgm:spPr/>
      <dgm:t>
        <a:bodyPr/>
        <a:lstStyle/>
        <a:p>
          <a:endParaRPr lang="en-US"/>
        </a:p>
      </dgm:t>
    </dgm:pt>
    <dgm:pt modelId="{DDE412AB-EFA1-43BC-8284-76DED0BC78A2}" type="pres">
      <dgm:prSet presAssocID="{F21F4E86-0A87-4B5F-B381-C1431A3154C5}" presName="negativeSpace" presStyleCnt="0"/>
      <dgm:spPr/>
    </dgm:pt>
    <dgm:pt modelId="{CD9D8A77-F0C0-4D5C-9834-26F3DA4BB06A}" type="pres">
      <dgm:prSet presAssocID="{F21F4E86-0A87-4B5F-B381-C1431A3154C5}" presName="childText" presStyleLbl="conFgAcc1" presStyleIdx="2" presStyleCnt="3">
        <dgm:presLayoutVars>
          <dgm:bulletEnabled val="1"/>
        </dgm:presLayoutVars>
      </dgm:prSet>
      <dgm:spPr/>
      <dgm:t>
        <a:bodyPr/>
        <a:lstStyle/>
        <a:p>
          <a:endParaRPr lang="en-US"/>
        </a:p>
      </dgm:t>
    </dgm:pt>
  </dgm:ptLst>
  <dgm:cxnLst>
    <dgm:cxn modelId="{DF0AAAEE-CC5E-4797-ABCE-A5ECA418DE37}" srcId="{554FC2C5-FE6C-4D2F-906F-1C41F0562E52}" destId="{17EB0333-FC69-44DE-95B1-C3F766B6A793}" srcOrd="0" destOrd="0" parTransId="{9515F87E-BE82-4D92-A7C8-D9CEA1B18DE3}" sibTransId="{6B2FFF65-C948-4DB5-8361-7DBDBF8C5959}"/>
    <dgm:cxn modelId="{8A6E5E52-C471-4D06-9EB7-E488075E60B0}" srcId="{40A2F2AC-9E4A-40E1-82DF-B7EF86BEECB5}" destId="{F21F4E86-0A87-4B5F-B381-C1431A3154C5}" srcOrd="2" destOrd="0" parTransId="{0130EB91-CDEA-4531-B5AD-423C166847E5}" sibTransId="{6468E332-1AC5-4687-9B64-9373E0928FA2}"/>
    <dgm:cxn modelId="{A9596784-36F3-4DDC-A06C-1B4B6AD71319}" srcId="{569AC16F-75C8-4228-8988-B62FEE23B2E2}" destId="{62347F0A-DD4D-485B-99B6-96669303F8C4}" srcOrd="0" destOrd="0" parTransId="{B3CD7ADD-2750-4B06-8E45-B365ED65C6BB}" sibTransId="{52333E8E-7B67-4685-89C3-208ED5C00748}"/>
    <dgm:cxn modelId="{14F8944C-71E3-4C34-982F-18ABF4157397}" srcId="{40A2F2AC-9E4A-40E1-82DF-B7EF86BEECB5}" destId="{554FC2C5-FE6C-4D2F-906F-1C41F0562E52}" srcOrd="1" destOrd="0" parTransId="{0CF485B1-D359-400B-A2FF-3DD006EEC6AF}" sibTransId="{78703E9D-0AB2-4C50-ABA6-A7057F67856E}"/>
    <dgm:cxn modelId="{786C6407-C0C6-4CFC-8E82-538CB61D436A}" type="presOf" srcId="{569AC16F-75C8-4228-8988-B62FEE23B2E2}" destId="{728A7EDD-0D53-4A9B-A435-BAAC3A2A9707}" srcOrd="1" destOrd="0" presId="urn:microsoft.com/office/officeart/2005/8/layout/list1"/>
    <dgm:cxn modelId="{E891F941-5475-4BF6-B5CA-57FAB1D5E02E}" type="presOf" srcId="{F21F4E86-0A87-4B5F-B381-C1431A3154C5}" destId="{83BDBE66-147B-400B-9718-A91D1B817197}" srcOrd="1" destOrd="0" presId="urn:microsoft.com/office/officeart/2005/8/layout/list1"/>
    <dgm:cxn modelId="{480F1109-D27D-4F08-BDC6-9AAC754C79CE}" srcId="{F21F4E86-0A87-4B5F-B381-C1431A3154C5}" destId="{4B0845D5-E3BC-4420-8CAC-9392164FD3ED}" srcOrd="1" destOrd="0" parTransId="{1A4C3433-82DD-4F3B-A645-5F9AEA084CAC}" sibTransId="{6095AA42-7E75-4CF0-BD18-B22BD5EA268A}"/>
    <dgm:cxn modelId="{660BF277-BCDF-40EB-A8BA-FEAEA7332BAC}" type="presOf" srcId="{62347F0A-DD4D-485B-99B6-96669303F8C4}" destId="{B6CD01E8-1C26-4815-A482-F997EF4B319C}" srcOrd="0" destOrd="0" presId="urn:microsoft.com/office/officeart/2005/8/layout/list1"/>
    <dgm:cxn modelId="{037395E7-690C-401E-B021-D36269C3C4BD}" type="presOf" srcId="{1C4559DF-B528-421C-B4F6-53232B79147E}" destId="{CD9D8A77-F0C0-4D5C-9834-26F3DA4BB06A}" srcOrd="0" destOrd="0" presId="urn:microsoft.com/office/officeart/2005/8/layout/list1"/>
    <dgm:cxn modelId="{D9EC7C53-92AF-4644-8C26-3874982BC1D5}" type="presOf" srcId="{40A2F2AC-9E4A-40E1-82DF-B7EF86BEECB5}" destId="{FE8FBEA9-5499-4F72-BABF-B8EA90003CF2}" srcOrd="0" destOrd="0" presId="urn:microsoft.com/office/officeart/2005/8/layout/list1"/>
    <dgm:cxn modelId="{55893334-F459-48F6-AA75-39DE0E8017E4}" srcId="{F21F4E86-0A87-4B5F-B381-C1431A3154C5}" destId="{1C4559DF-B528-421C-B4F6-53232B79147E}" srcOrd="0" destOrd="0" parTransId="{8754CC92-5C0E-4B35-848E-8845AD38AB27}" sibTransId="{173B0DF6-0FCA-4355-B512-109F6FDCE2BE}"/>
    <dgm:cxn modelId="{47B83EF8-17F2-4B7C-8AAB-DBBAA306E84E}" srcId="{40A2F2AC-9E4A-40E1-82DF-B7EF86BEECB5}" destId="{569AC16F-75C8-4228-8988-B62FEE23B2E2}" srcOrd="0" destOrd="0" parTransId="{61C50D15-5D18-4C56-9CAA-FB2654FCD178}" sibTransId="{F92F072B-4A8F-4806-BB3C-C4F85B0C8B47}"/>
    <dgm:cxn modelId="{80FCADE2-793B-4E09-BDAC-2A050F119E30}" type="presOf" srcId="{569AC16F-75C8-4228-8988-B62FEE23B2E2}" destId="{A0A8F548-C836-4FEA-B301-69372945690D}" srcOrd="0" destOrd="0" presId="urn:microsoft.com/office/officeart/2005/8/layout/list1"/>
    <dgm:cxn modelId="{7B40F430-5EDB-4E55-872A-8AA8D202B90C}" type="presOf" srcId="{554FC2C5-FE6C-4D2F-906F-1C41F0562E52}" destId="{01F593E5-13FA-4E01-B926-69E350520228}" srcOrd="0" destOrd="0" presId="urn:microsoft.com/office/officeart/2005/8/layout/list1"/>
    <dgm:cxn modelId="{C93514B7-6063-4750-83BD-447E95B4B76C}" type="presOf" srcId="{F21F4E86-0A87-4B5F-B381-C1431A3154C5}" destId="{96D485FB-E4A5-4847-9CC3-2E8065F02FF4}" srcOrd="0" destOrd="0" presId="urn:microsoft.com/office/officeart/2005/8/layout/list1"/>
    <dgm:cxn modelId="{A2C48F95-1FEE-450D-807D-DE3845AE4EDC}" type="presOf" srcId="{4B0845D5-E3BC-4420-8CAC-9392164FD3ED}" destId="{CD9D8A77-F0C0-4D5C-9834-26F3DA4BB06A}" srcOrd="0" destOrd="1" presId="urn:microsoft.com/office/officeart/2005/8/layout/list1"/>
    <dgm:cxn modelId="{878C9AE0-5761-4CFA-84D5-E4FFA70CACE1}" type="presOf" srcId="{554FC2C5-FE6C-4D2F-906F-1C41F0562E52}" destId="{7ADAE596-1333-4FB0-95CC-75B85BADD456}" srcOrd="1" destOrd="0" presId="urn:microsoft.com/office/officeart/2005/8/layout/list1"/>
    <dgm:cxn modelId="{10DB01C7-C3D2-4751-9671-22D178405241}" type="presOf" srcId="{17EB0333-FC69-44DE-95B1-C3F766B6A793}" destId="{285259A8-C8A5-41BB-B802-189B8CB90545}" srcOrd="0" destOrd="0" presId="urn:microsoft.com/office/officeart/2005/8/layout/list1"/>
    <dgm:cxn modelId="{85E650DF-D6FC-49CF-A26E-245FC2DE0E9D}" type="presParOf" srcId="{FE8FBEA9-5499-4F72-BABF-B8EA90003CF2}" destId="{4FEF83D0-CE5C-458B-9D1C-4A797540C12B}" srcOrd="0" destOrd="0" presId="urn:microsoft.com/office/officeart/2005/8/layout/list1"/>
    <dgm:cxn modelId="{19530381-DEDD-45F3-A816-74C11380C5C2}" type="presParOf" srcId="{4FEF83D0-CE5C-458B-9D1C-4A797540C12B}" destId="{A0A8F548-C836-4FEA-B301-69372945690D}" srcOrd="0" destOrd="0" presId="urn:microsoft.com/office/officeart/2005/8/layout/list1"/>
    <dgm:cxn modelId="{BF7A7103-B78E-443D-8211-B9A87724999B}" type="presParOf" srcId="{4FEF83D0-CE5C-458B-9D1C-4A797540C12B}" destId="{728A7EDD-0D53-4A9B-A435-BAAC3A2A9707}" srcOrd="1" destOrd="0" presId="urn:microsoft.com/office/officeart/2005/8/layout/list1"/>
    <dgm:cxn modelId="{D16610D1-3445-4CF0-B409-59A4F618CB7C}" type="presParOf" srcId="{FE8FBEA9-5499-4F72-BABF-B8EA90003CF2}" destId="{5A7512C6-FE5B-4478-898D-82BF6592C445}" srcOrd="1" destOrd="0" presId="urn:microsoft.com/office/officeart/2005/8/layout/list1"/>
    <dgm:cxn modelId="{8513C784-DFE0-4185-9320-1B2DE01B3DDC}" type="presParOf" srcId="{FE8FBEA9-5499-4F72-BABF-B8EA90003CF2}" destId="{B6CD01E8-1C26-4815-A482-F997EF4B319C}" srcOrd="2" destOrd="0" presId="urn:microsoft.com/office/officeart/2005/8/layout/list1"/>
    <dgm:cxn modelId="{9AA05BA5-43A9-41F9-8499-5B9AE038DC33}" type="presParOf" srcId="{FE8FBEA9-5499-4F72-BABF-B8EA90003CF2}" destId="{3AACB7BF-C83C-4BC6-A358-B1A7B13469FA}" srcOrd="3" destOrd="0" presId="urn:microsoft.com/office/officeart/2005/8/layout/list1"/>
    <dgm:cxn modelId="{6DA2512F-18BE-4E40-8027-5E9F4B27803F}" type="presParOf" srcId="{FE8FBEA9-5499-4F72-BABF-B8EA90003CF2}" destId="{7B352659-02C2-43C4-A20B-DC376D38751A}" srcOrd="4" destOrd="0" presId="urn:microsoft.com/office/officeart/2005/8/layout/list1"/>
    <dgm:cxn modelId="{6D82081C-4050-442C-9629-3FFA6FD3945D}" type="presParOf" srcId="{7B352659-02C2-43C4-A20B-DC376D38751A}" destId="{01F593E5-13FA-4E01-B926-69E350520228}" srcOrd="0" destOrd="0" presId="urn:microsoft.com/office/officeart/2005/8/layout/list1"/>
    <dgm:cxn modelId="{BDBF2AB4-28B2-442E-931C-1251D3FC9FBA}" type="presParOf" srcId="{7B352659-02C2-43C4-A20B-DC376D38751A}" destId="{7ADAE596-1333-4FB0-95CC-75B85BADD456}" srcOrd="1" destOrd="0" presId="urn:microsoft.com/office/officeart/2005/8/layout/list1"/>
    <dgm:cxn modelId="{F5D57639-4A94-4A0A-B7D4-4A5D74E45BFD}" type="presParOf" srcId="{FE8FBEA9-5499-4F72-BABF-B8EA90003CF2}" destId="{5653D8D5-C03C-4DB1-8678-07BF572C9A3D}" srcOrd="5" destOrd="0" presId="urn:microsoft.com/office/officeart/2005/8/layout/list1"/>
    <dgm:cxn modelId="{261A2663-6B55-47BC-8BDF-7C650F6CF8D2}" type="presParOf" srcId="{FE8FBEA9-5499-4F72-BABF-B8EA90003CF2}" destId="{285259A8-C8A5-41BB-B802-189B8CB90545}" srcOrd="6" destOrd="0" presId="urn:microsoft.com/office/officeart/2005/8/layout/list1"/>
    <dgm:cxn modelId="{9AF68593-1A68-4F83-9F56-F55091B7B59B}" type="presParOf" srcId="{FE8FBEA9-5499-4F72-BABF-B8EA90003CF2}" destId="{4DBCAE17-0744-47D9-8FC6-AC82658E85BC}" srcOrd="7" destOrd="0" presId="urn:microsoft.com/office/officeart/2005/8/layout/list1"/>
    <dgm:cxn modelId="{4964242A-7D3E-44A5-8450-FAA16DE72C11}" type="presParOf" srcId="{FE8FBEA9-5499-4F72-BABF-B8EA90003CF2}" destId="{7C40B9A2-F71C-4413-92B8-8668546B3FD4}" srcOrd="8" destOrd="0" presId="urn:microsoft.com/office/officeart/2005/8/layout/list1"/>
    <dgm:cxn modelId="{53FD0929-E5E4-4EC2-9BEC-5167FFE05A33}" type="presParOf" srcId="{7C40B9A2-F71C-4413-92B8-8668546B3FD4}" destId="{96D485FB-E4A5-4847-9CC3-2E8065F02FF4}" srcOrd="0" destOrd="0" presId="urn:microsoft.com/office/officeart/2005/8/layout/list1"/>
    <dgm:cxn modelId="{A9137CE5-63D1-4AA0-9DFA-44A66E33F2D7}" type="presParOf" srcId="{7C40B9A2-F71C-4413-92B8-8668546B3FD4}" destId="{83BDBE66-147B-400B-9718-A91D1B817197}" srcOrd="1" destOrd="0" presId="urn:microsoft.com/office/officeart/2005/8/layout/list1"/>
    <dgm:cxn modelId="{CE6466DB-1563-4592-8C37-63819D5285F7}" type="presParOf" srcId="{FE8FBEA9-5499-4F72-BABF-B8EA90003CF2}" destId="{DDE412AB-EFA1-43BC-8284-76DED0BC78A2}" srcOrd="9" destOrd="0" presId="urn:microsoft.com/office/officeart/2005/8/layout/list1"/>
    <dgm:cxn modelId="{C4348B2D-0764-4D33-9652-327278E893C0}" type="presParOf" srcId="{FE8FBEA9-5499-4F72-BABF-B8EA90003CF2}" destId="{CD9D8A77-F0C0-4D5C-9834-26F3DA4BB06A}"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91F136B-6913-4F9C-BD48-85E7632BFB61}" type="doc">
      <dgm:prSet loTypeId="urn:microsoft.com/office/officeart/2005/8/layout/vList5" loCatId="list" qsTypeId="urn:microsoft.com/office/officeart/2005/8/quickstyle/3d1" qsCatId="3D" csTypeId="urn:microsoft.com/office/officeart/2005/8/colors/colorful5" csCatId="colorful" phldr="1"/>
      <dgm:spPr/>
      <dgm:t>
        <a:bodyPr/>
        <a:lstStyle/>
        <a:p>
          <a:endParaRPr lang="en-US"/>
        </a:p>
      </dgm:t>
    </dgm:pt>
    <dgm:pt modelId="{FA18165B-A425-4656-A327-44F07F36CD44}">
      <dgm:prSet phldrT="[Text]"/>
      <dgm:spPr/>
      <dgm:t>
        <a:bodyPr/>
        <a:lstStyle/>
        <a:p>
          <a:r>
            <a:rPr lang="en-US" dirty="0" smtClean="0">
              <a:latin typeface="Arial" pitchFamily="34" charset="0"/>
              <a:cs typeface="Arial" pitchFamily="34" charset="0"/>
            </a:rPr>
            <a:t>Title VII of the Civil Rights Act</a:t>
          </a:r>
          <a:endParaRPr lang="en-US" dirty="0">
            <a:latin typeface="Arial" pitchFamily="34" charset="0"/>
            <a:cs typeface="Arial" pitchFamily="34" charset="0"/>
          </a:endParaRPr>
        </a:p>
      </dgm:t>
    </dgm:pt>
    <dgm:pt modelId="{DF1F4F3E-E06A-43CF-A749-D2B029EE88F5}" type="parTrans" cxnId="{100EE6C8-31A1-4A87-9DB3-C8DF6E69EB33}">
      <dgm:prSet/>
      <dgm:spPr/>
      <dgm:t>
        <a:bodyPr/>
        <a:lstStyle/>
        <a:p>
          <a:endParaRPr lang="en-US">
            <a:latin typeface="Arial" pitchFamily="34" charset="0"/>
            <a:cs typeface="Arial" pitchFamily="34" charset="0"/>
          </a:endParaRPr>
        </a:p>
      </dgm:t>
    </dgm:pt>
    <dgm:pt modelId="{B2881C55-B97F-4C4E-9089-CAF2F285868B}" type="sibTrans" cxnId="{100EE6C8-31A1-4A87-9DB3-C8DF6E69EB33}">
      <dgm:prSet/>
      <dgm:spPr/>
      <dgm:t>
        <a:bodyPr/>
        <a:lstStyle/>
        <a:p>
          <a:endParaRPr lang="en-US">
            <a:latin typeface="Arial" pitchFamily="34" charset="0"/>
            <a:cs typeface="Arial" pitchFamily="34" charset="0"/>
          </a:endParaRPr>
        </a:p>
      </dgm:t>
    </dgm:pt>
    <dgm:pt modelId="{F7E07A48-386B-4E5B-A03E-C4E8C4203939}">
      <dgm:prSet phldrT="[Text]"/>
      <dgm:spPr/>
      <dgm:t>
        <a:bodyPr/>
        <a:lstStyle/>
        <a:p>
          <a:r>
            <a:rPr lang="en-US" dirty="0" smtClean="0">
              <a:latin typeface="Arial" pitchFamily="34" charset="0"/>
              <a:ea typeface="ヒラギノ角ゴ ProN W3"/>
              <a:cs typeface="Arial" pitchFamily="34" charset="0"/>
              <a:sym typeface="Gill Sans"/>
            </a:rPr>
            <a:t>Prohibits discrimination in employment and created the Equal Employment Opportunity Commission</a:t>
          </a:r>
          <a:endParaRPr lang="en-US" dirty="0">
            <a:latin typeface="Arial" pitchFamily="34" charset="0"/>
            <a:cs typeface="Arial" pitchFamily="34" charset="0"/>
          </a:endParaRPr>
        </a:p>
      </dgm:t>
    </dgm:pt>
    <dgm:pt modelId="{73C9BD2B-26C4-4AB8-A53E-AE31DAB47CA1}" type="parTrans" cxnId="{7A4B7AFA-DB6F-40DA-A907-CFFC7690C62B}">
      <dgm:prSet/>
      <dgm:spPr/>
      <dgm:t>
        <a:bodyPr/>
        <a:lstStyle/>
        <a:p>
          <a:endParaRPr lang="en-US">
            <a:latin typeface="Arial" pitchFamily="34" charset="0"/>
            <a:cs typeface="Arial" pitchFamily="34" charset="0"/>
          </a:endParaRPr>
        </a:p>
      </dgm:t>
    </dgm:pt>
    <dgm:pt modelId="{EF6A90DA-4765-4CF9-AA02-F0FECB928EB2}" type="sibTrans" cxnId="{7A4B7AFA-DB6F-40DA-A907-CFFC7690C62B}">
      <dgm:prSet/>
      <dgm:spPr/>
      <dgm:t>
        <a:bodyPr/>
        <a:lstStyle/>
        <a:p>
          <a:endParaRPr lang="en-US">
            <a:latin typeface="Arial" pitchFamily="34" charset="0"/>
            <a:cs typeface="Arial" pitchFamily="34" charset="0"/>
          </a:endParaRPr>
        </a:p>
      </dgm:t>
    </dgm:pt>
    <dgm:pt modelId="{C34CBA9D-E5B6-450A-9608-0598D97887DC}">
      <dgm:prSet phldrT="[Text]"/>
      <dgm:spPr/>
      <dgm:t>
        <a:bodyPr/>
        <a:lstStyle/>
        <a:p>
          <a:r>
            <a:rPr lang="en-US" dirty="0" smtClean="0">
              <a:latin typeface="Arial" pitchFamily="34" charset="0"/>
              <a:cs typeface="Arial" pitchFamily="34" charset="0"/>
            </a:rPr>
            <a:t>Equal Employment Opportunity Commission (EEOC)</a:t>
          </a:r>
          <a:endParaRPr lang="en-US" dirty="0">
            <a:latin typeface="Arial" pitchFamily="34" charset="0"/>
            <a:cs typeface="Arial" pitchFamily="34" charset="0"/>
          </a:endParaRPr>
        </a:p>
      </dgm:t>
    </dgm:pt>
    <dgm:pt modelId="{BC2C4343-6DCB-4BF9-82D9-211BD600A581}" type="parTrans" cxnId="{57D6DA68-4B40-445F-A10A-C1DAFC7098B3}">
      <dgm:prSet/>
      <dgm:spPr/>
      <dgm:t>
        <a:bodyPr/>
        <a:lstStyle/>
        <a:p>
          <a:endParaRPr lang="en-US">
            <a:latin typeface="Arial" pitchFamily="34" charset="0"/>
            <a:cs typeface="Arial" pitchFamily="34" charset="0"/>
          </a:endParaRPr>
        </a:p>
      </dgm:t>
    </dgm:pt>
    <dgm:pt modelId="{66E89E6D-92DB-4BE3-A052-A618C2879366}" type="sibTrans" cxnId="{57D6DA68-4B40-445F-A10A-C1DAFC7098B3}">
      <dgm:prSet/>
      <dgm:spPr/>
      <dgm:t>
        <a:bodyPr/>
        <a:lstStyle/>
        <a:p>
          <a:endParaRPr lang="en-US">
            <a:latin typeface="Arial" pitchFamily="34" charset="0"/>
            <a:cs typeface="Arial" pitchFamily="34" charset="0"/>
          </a:endParaRPr>
        </a:p>
      </dgm:t>
    </dgm:pt>
    <dgm:pt modelId="{3413A238-0465-4D74-B2A0-2CA19AB10E4C}">
      <dgm:prSet phldrT="[Text]"/>
      <dgm:spPr/>
      <dgm:t>
        <a:bodyPr/>
        <a:lstStyle/>
        <a:p>
          <a:r>
            <a:rPr lang="en-US" dirty="0" smtClean="0">
              <a:latin typeface="Arial" pitchFamily="34" charset="0"/>
              <a:ea typeface="ヒラギノ角ゴ ProN W3"/>
              <a:cs typeface="Arial" pitchFamily="34" charset="0"/>
              <a:sym typeface="Gill Sans"/>
            </a:rPr>
            <a:t>A federal agency dedicated to increasing job opportunities for women and minorities and eliminating job discrimination based on race, religion, color, sex, national origin or handicap</a:t>
          </a:r>
          <a:endParaRPr lang="en-US" dirty="0">
            <a:latin typeface="Arial" pitchFamily="34" charset="0"/>
            <a:cs typeface="Arial" pitchFamily="34" charset="0"/>
          </a:endParaRPr>
        </a:p>
      </dgm:t>
    </dgm:pt>
    <dgm:pt modelId="{78F3EAB7-29DC-4E41-A690-DC533907C066}" type="parTrans" cxnId="{14EC86AE-4DE3-4254-A5FB-DD8E7CF8A7F0}">
      <dgm:prSet/>
      <dgm:spPr/>
      <dgm:t>
        <a:bodyPr/>
        <a:lstStyle/>
        <a:p>
          <a:endParaRPr lang="en-US">
            <a:latin typeface="Arial" pitchFamily="34" charset="0"/>
            <a:cs typeface="Arial" pitchFamily="34" charset="0"/>
          </a:endParaRPr>
        </a:p>
      </dgm:t>
    </dgm:pt>
    <dgm:pt modelId="{15466BC8-948C-40A7-8BD1-9ACF70CB15E8}" type="sibTrans" cxnId="{14EC86AE-4DE3-4254-A5FB-DD8E7CF8A7F0}">
      <dgm:prSet/>
      <dgm:spPr/>
      <dgm:t>
        <a:bodyPr/>
        <a:lstStyle/>
        <a:p>
          <a:endParaRPr lang="en-US">
            <a:latin typeface="Arial" pitchFamily="34" charset="0"/>
            <a:cs typeface="Arial" pitchFamily="34" charset="0"/>
          </a:endParaRPr>
        </a:p>
      </dgm:t>
    </dgm:pt>
    <dgm:pt modelId="{F2C52CF9-3A49-4A88-91D9-38B832270413}" type="pres">
      <dgm:prSet presAssocID="{B91F136B-6913-4F9C-BD48-85E7632BFB61}" presName="Name0" presStyleCnt="0">
        <dgm:presLayoutVars>
          <dgm:dir/>
          <dgm:animLvl val="lvl"/>
          <dgm:resizeHandles val="exact"/>
        </dgm:presLayoutVars>
      </dgm:prSet>
      <dgm:spPr/>
      <dgm:t>
        <a:bodyPr/>
        <a:lstStyle/>
        <a:p>
          <a:endParaRPr lang="en-US"/>
        </a:p>
      </dgm:t>
    </dgm:pt>
    <dgm:pt modelId="{7B0EA822-F345-4EBC-9DD0-B1C9FD032598}" type="pres">
      <dgm:prSet presAssocID="{FA18165B-A425-4656-A327-44F07F36CD44}" presName="linNode" presStyleCnt="0"/>
      <dgm:spPr/>
    </dgm:pt>
    <dgm:pt modelId="{0A4892F8-F9B6-45D9-9FAC-E54FFF665963}" type="pres">
      <dgm:prSet presAssocID="{FA18165B-A425-4656-A327-44F07F36CD44}" presName="parentText" presStyleLbl="node1" presStyleIdx="0" presStyleCnt="2" custScaleX="83632">
        <dgm:presLayoutVars>
          <dgm:chMax val="1"/>
          <dgm:bulletEnabled val="1"/>
        </dgm:presLayoutVars>
      </dgm:prSet>
      <dgm:spPr/>
      <dgm:t>
        <a:bodyPr/>
        <a:lstStyle/>
        <a:p>
          <a:endParaRPr lang="en-US"/>
        </a:p>
      </dgm:t>
    </dgm:pt>
    <dgm:pt modelId="{F8CD8D82-1F3F-4772-9BE2-0278E1BCDEF4}" type="pres">
      <dgm:prSet presAssocID="{FA18165B-A425-4656-A327-44F07F36CD44}" presName="descendantText" presStyleLbl="alignAccFollowNode1" presStyleIdx="0" presStyleCnt="2" custScaleX="127217">
        <dgm:presLayoutVars>
          <dgm:bulletEnabled val="1"/>
        </dgm:presLayoutVars>
      </dgm:prSet>
      <dgm:spPr/>
      <dgm:t>
        <a:bodyPr/>
        <a:lstStyle/>
        <a:p>
          <a:endParaRPr lang="en-US"/>
        </a:p>
      </dgm:t>
    </dgm:pt>
    <dgm:pt modelId="{2FD1D722-56D6-4FD9-A804-C0A4000F010F}" type="pres">
      <dgm:prSet presAssocID="{B2881C55-B97F-4C4E-9089-CAF2F285868B}" presName="sp" presStyleCnt="0"/>
      <dgm:spPr/>
    </dgm:pt>
    <dgm:pt modelId="{5B9A65E2-B1A6-4396-B5AD-05EF5FBBD8F7}" type="pres">
      <dgm:prSet presAssocID="{C34CBA9D-E5B6-450A-9608-0598D97887DC}" presName="linNode" presStyleCnt="0"/>
      <dgm:spPr/>
    </dgm:pt>
    <dgm:pt modelId="{9FE4DE74-BE31-48AC-A6C1-62F5273D62B5}" type="pres">
      <dgm:prSet presAssocID="{C34CBA9D-E5B6-450A-9608-0598D97887DC}" presName="parentText" presStyleLbl="node1" presStyleIdx="1" presStyleCnt="2" custScaleX="84956">
        <dgm:presLayoutVars>
          <dgm:chMax val="1"/>
          <dgm:bulletEnabled val="1"/>
        </dgm:presLayoutVars>
      </dgm:prSet>
      <dgm:spPr/>
      <dgm:t>
        <a:bodyPr/>
        <a:lstStyle/>
        <a:p>
          <a:endParaRPr lang="en-US"/>
        </a:p>
      </dgm:t>
    </dgm:pt>
    <dgm:pt modelId="{51B982F7-EF71-44A5-8964-2592DBF8944E}" type="pres">
      <dgm:prSet presAssocID="{C34CBA9D-E5B6-450A-9608-0598D97887DC}" presName="descendantText" presStyleLbl="alignAccFollowNode1" presStyleIdx="1" presStyleCnt="2" custScaleX="128179">
        <dgm:presLayoutVars>
          <dgm:bulletEnabled val="1"/>
        </dgm:presLayoutVars>
      </dgm:prSet>
      <dgm:spPr/>
      <dgm:t>
        <a:bodyPr/>
        <a:lstStyle/>
        <a:p>
          <a:endParaRPr lang="en-US"/>
        </a:p>
      </dgm:t>
    </dgm:pt>
  </dgm:ptLst>
  <dgm:cxnLst>
    <dgm:cxn modelId="{57D6DA68-4B40-445F-A10A-C1DAFC7098B3}" srcId="{B91F136B-6913-4F9C-BD48-85E7632BFB61}" destId="{C34CBA9D-E5B6-450A-9608-0598D97887DC}" srcOrd="1" destOrd="0" parTransId="{BC2C4343-6DCB-4BF9-82D9-211BD600A581}" sibTransId="{66E89E6D-92DB-4BE3-A052-A618C2879366}"/>
    <dgm:cxn modelId="{14EC86AE-4DE3-4254-A5FB-DD8E7CF8A7F0}" srcId="{C34CBA9D-E5B6-450A-9608-0598D97887DC}" destId="{3413A238-0465-4D74-B2A0-2CA19AB10E4C}" srcOrd="0" destOrd="0" parTransId="{78F3EAB7-29DC-4E41-A690-DC533907C066}" sibTransId="{15466BC8-948C-40A7-8BD1-9ACF70CB15E8}"/>
    <dgm:cxn modelId="{100EE6C8-31A1-4A87-9DB3-C8DF6E69EB33}" srcId="{B91F136B-6913-4F9C-BD48-85E7632BFB61}" destId="{FA18165B-A425-4656-A327-44F07F36CD44}" srcOrd="0" destOrd="0" parTransId="{DF1F4F3E-E06A-43CF-A749-D2B029EE88F5}" sibTransId="{B2881C55-B97F-4C4E-9089-CAF2F285868B}"/>
    <dgm:cxn modelId="{0030216A-599B-4D37-A5D7-93B6624DC38A}" type="presOf" srcId="{FA18165B-A425-4656-A327-44F07F36CD44}" destId="{0A4892F8-F9B6-45D9-9FAC-E54FFF665963}" srcOrd="0" destOrd="0" presId="urn:microsoft.com/office/officeart/2005/8/layout/vList5"/>
    <dgm:cxn modelId="{7A4B7AFA-DB6F-40DA-A907-CFFC7690C62B}" srcId="{FA18165B-A425-4656-A327-44F07F36CD44}" destId="{F7E07A48-386B-4E5B-A03E-C4E8C4203939}" srcOrd="0" destOrd="0" parTransId="{73C9BD2B-26C4-4AB8-A53E-AE31DAB47CA1}" sibTransId="{EF6A90DA-4765-4CF9-AA02-F0FECB928EB2}"/>
    <dgm:cxn modelId="{A2F646AB-D2BE-4730-AF2C-B0F00FD940EA}" type="presOf" srcId="{C34CBA9D-E5B6-450A-9608-0598D97887DC}" destId="{9FE4DE74-BE31-48AC-A6C1-62F5273D62B5}" srcOrd="0" destOrd="0" presId="urn:microsoft.com/office/officeart/2005/8/layout/vList5"/>
    <dgm:cxn modelId="{20E783E0-B3AE-4A88-8BBE-B59D6A223C09}" type="presOf" srcId="{B91F136B-6913-4F9C-BD48-85E7632BFB61}" destId="{F2C52CF9-3A49-4A88-91D9-38B832270413}" srcOrd="0" destOrd="0" presId="urn:microsoft.com/office/officeart/2005/8/layout/vList5"/>
    <dgm:cxn modelId="{AC65DFF9-7A4A-46F7-8DC7-3DA6C433339E}" type="presOf" srcId="{F7E07A48-386B-4E5B-A03E-C4E8C4203939}" destId="{F8CD8D82-1F3F-4772-9BE2-0278E1BCDEF4}" srcOrd="0" destOrd="0" presId="urn:microsoft.com/office/officeart/2005/8/layout/vList5"/>
    <dgm:cxn modelId="{51DE491F-0870-4D83-9D8C-25A3E8AC8EC1}" type="presOf" srcId="{3413A238-0465-4D74-B2A0-2CA19AB10E4C}" destId="{51B982F7-EF71-44A5-8964-2592DBF8944E}" srcOrd="0" destOrd="0" presId="urn:microsoft.com/office/officeart/2005/8/layout/vList5"/>
    <dgm:cxn modelId="{303F8532-769D-447C-B5D6-CC025DEBC642}" type="presParOf" srcId="{F2C52CF9-3A49-4A88-91D9-38B832270413}" destId="{7B0EA822-F345-4EBC-9DD0-B1C9FD032598}" srcOrd="0" destOrd="0" presId="urn:microsoft.com/office/officeart/2005/8/layout/vList5"/>
    <dgm:cxn modelId="{F4B94446-6B3B-406C-85F9-3D1989E6727B}" type="presParOf" srcId="{7B0EA822-F345-4EBC-9DD0-B1C9FD032598}" destId="{0A4892F8-F9B6-45D9-9FAC-E54FFF665963}" srcOrd="0" destOrd="0" presId="urn:microsoft.com/office/officeart/2005/8/layout/vList5"/>
    <dgm:cxn modelId="{CE1C507E-3038-4B44-BF0C-6910CBC01A91}" type="presParOf" srcId="{7B0EA822-F345-4EBC-9DD0-B1C9FD032598}" destId="{F8CD8D82-1F3F-4772-9BE2-0278E1BCDEF4}" srcOrd="1" destOrd="0" presId="urn:microsoft.com/office/officeart/2005/8/layout/vList5"/>
    <dgm:cxn modelId="{EDFE0CF9-B7A4-479B-A07E-EB1156346361}" type="presParOf" srcId="{F2C52CF9-3A49-4A88-91D9-38B832270413}" destId="{2FD1D722-56D6-4FD9-A804-C0A4000F010F}" srcOrd="1" destOrd="0" presId="urn:microsoft.com/office/officeart/2005/8/layout/vList5"/>
    <dgm:cxn modelId="{7453DA2C-DF09-403C-8FD2-BA16CE339054}" type="presParOf" srcId="{F2C52CF9-3A49-4A88-91D9-38B832270413}" destId="{5B9A65E2-B1A6-4396-B5AD-05EF5FBBD8F7}" srcOrd="2" destOrd="0" presId="urn:microsoft.com/office/officeart/2005/8/layout/vList5"/>
    <dgm:cxn modelId="{BE9806A3-BF01-47E3-B457-C27546F11A66}" type="presParOf" srcId="{5B9A65E2-B1A6-4396-B5AD-05EF5FBBD8F7}" destId="{9FE4DE74-BE31-48AC-A6C1-62F5273D62B5}" srcOrd="0" destOrd="0" presId="urn:microsoft.com/office/officeart/2005/8/layout/vList5"/>
    <dgm:cxn modelId="{3204708D-3B86-421D-AF09-40461EDB7DC4}" type="presParOf" srcId="{5B9A65E2-B1A6-4396-B5AD-05EF5FBBD8F7}" destId="{51B982F7-EF71-44A5-8964-2592DBF8944E}" srcOrd="1" destOrd="0" presId="urn:microsoft.com/office/officeart/2005/8/layout/vList5"/>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F7A2EB9-B20D-442E-8D1C-C44D4D7DC0C1}" type="doc">
      <dgm:prSet loTypeId="urn:microsoft.com/office/officeart/2005/8/layout/vList2" loCatId="list" qsTypeId="urn:microsoft.com/office/officeart/2005/8/quickstyle/3d1" qsCatId="3D" csTypeId="urn:microsoft.com/office/officeart/2005/8/colors/colorful1#3" csCatId="colorful" phldr="1"/>
      <dgm:spPr/>
      <dgm:t>
        <a:bodyPr/>
        <a:lstStyle/>
        <a:p>
          <a:endParaRPr lang="en-US"/>
        </a:p>
      </dgm:t>
    </dgm:pt>
    <dgm:pt modelId="{E4DFC039-2574-49DA-8A86-40346B1DABD8}">
      <dgm:prSet phldrT="[Text]" custT="1"/>
      <dgm:spPr/>
      <dgm:t>
        <a:bodyPr/>
        <a:lstStyle/>
        <a:p>
          <a:pPr algn="ctr"/>
          <a:r>
            <a:rPr lang="en-US" sz="2000" dirty="0" smtClean="0">
              <a:latin typeface="Arial" pitchFamily="34" charset="0"/>
              <a:cs typeface="Arial" pitchFamily="34" charset="0"/>
            </a:rPr>
            <a:t>Training</a:t>
          </a:r>
          <a:r>
            <a:rPr lang="en-US" sz="3000" dirty="0" smtClean="0">
              <a:latin typeface="Arial" pitchFamily="34" charset="0"/>
              <a:cs typeface="Arial" pitchFamily="34" charset="0"/>
            </a:rPr>
            <a:t> </a:t>
          </a:r>
          <a:endParaRPr lang="en-US" sz="3000" dirty="0">
            <a:latin typeface="Arial" pitchFamily="34" charset="0"/>
            <a:cs typeface="Arial" pitchFamily="34" charset="0"/>
          </a:endParaRPr>
        </a:p>
      </dgm:t>
    </dgm:pt>
    <dgm:pt modelId="{07AD646A-E4C1-4E55-9462-23B029417426}" type="parTrans" cxnId="{CE5FA0D1-69A9-4C42-A6E0-CE9DC6BE3384}">
      <dgm:prSet/>
      <dgm:spPr/>
      <dgm:t>
        <a:bodyPr/>
        <a:lstStyle/>
        <a:p>
          <a:endParaRPr lang="en-US">
            <a:latin typeface="Arial" pitchFamily="34" charset="0"/>
            <a:cs typeface="Arial" pitchFamily="34" charset="0"/>
          </a:endParaRPr>
        </a:p>
      </dgm:t>
    </dgm:pt>
    <dgm:pt modelId="{95EB885E-D9AC-4939-B25D-D35AE04FC0C5}" type="sibTrans" cxnId="{CE5FA0D1-69A9-4C42-A6E0-CE9DC6BE3384}">
      <dgm:prSet/>
      <dgm:spPr/>
      <dgm:t>
        <a:bodyPr/>
        <a:lstStyle/>
        <a:p>
          <a:endParaRPr lang="en-US">
            <a:latin typeface="Arial" pitchFamily="34" charset="0"/>
            <a:cs typeface="Arial" pitchFamily="34" charset="0"/>
          </a:endParaRPr>
        </a:p>
      </dgm:t>
    </dgm:pt>
    <dgm:pt modelId="{BCEDE8D6-0CB4-4C45-9784-0962C134DD87}">
      <dgm:prSet phldrT="[Text]" custT="1">
        <dgm:style>
          <a:lnRef idx="2">
            <a:schemeClr val="accent2"/>
          </a:lnRef>
          <a:fillRef idx="1">
            <a:schemeClr val="lt1"/>
          </a:fillRef>
          <a:effectRef idx="0">
            <a:schemeClr val="accent2"/>
          </a:effectRef>
          <a:fontRef idx="minor">
            <a:schemeClr val="dk1"/>
          </a:fontRef>
        </dgm:style>
      </dgm:prSet>
      <dgm:spPr/>
      <dgm:t>
        <a:bodyPr/>
        <a:lstStyle/>
        <a:p>
          <a:r>
            <a:rPr lang="en-US" sz="1800" dirty="0" smtClean="0">
              <a:latin typeface="Arial" pitchFamily="34" charset="0"/>
              <a:ea typeface="ヒラギノ角ゴ ProN W3"/>
              <a:cs typeface="Arial" pitchFamily="34" charset="0"/>
              <a:sym typeface="Calisto MT" pitchFamily="18" charset="0"/>
            </a:rPr>
            <a:t>Teaching employees to do specific job tasks through either classroom development or on-the-job experience</a:t>
          </a:r>
          <a:endParaRPr lang="en-US" sz="1800" dirty="0">
            <a:latin typeface="Arial" pitchFamily="34" charset="0"/>
            <a:cs typeface="Arial" pitchFamily="34" charset="0"/>
          </a:endParaRPr>
        </a:p>
      </dgm:t>
    </dgm:pt>
    <dgm:pt modelId="{90C99E19-FA2F-4926-9936-199E549814BE}" type="parTrans" cxnId="{98698B96-AC7E-4771-A5DD-F4607637DBE6}">
      <dgm:prSet/>
      <dgm:spPr/>
      <dgm:t>
        <a:bodyPr/>
        <a:lstStyle/>
        <a:p>
          <a:endParaRPr lang="en-US">
            <a:latin typeface="Arial" pitchFamily="34" charset="0"/>
            <a:cs typeface="Arial" pitchFamily="34" charset="0"/>
          </a:endParaRPr>
        </a:p>
      </dgm:t>
    </dgm:pt>
    <dgm:pt modelId="{CF909B1D-863A-4C8F-B698-D97FBA9A9286}" type="sibTrans" cxnId="{98698B96-AC7E-4771-A5DD-F4607637DBE6}">
      <dgm:prSet/>
      <dgm:spPr/>
      <dgm:t>
        <a:bodyPr/>
        <a:lstStyle/>
        <a:p>
          <a:endParaRPr lang="en-US">
            <a:latin typeface="Arial" pitchFamily="34" charset="0"/>
            <a:cs typeface="Arial" pitchFamily="34" charset="0"/>
          </a:endParaRPr>
        </a:p>
      </dgm:t>
    </dgm:pt>
    <dgm:pt modelId="{31B57B72-87B8-46A4-B544-3F3BC3279778}">
      <dgm:prSet phldrT="[Text]" custT="1">
        <dgm:style>
          <a:lnRef idx="2">
            <a:schemeClr val="accent2"/>
          </a:lnRef>
          <a:fillRef idx="1">
            <a:schemeClr val="lt1"/>
          </a:fillRef>
          <a:effectRef idx="0">
            <a:schemeClr val="accent2"/>
          </a:effectRef>
          <a:fontRef idx="minor">
            <a:schemeClr val="dk1"/>
          </a:fontRef>
        </dgm:style>
      </dgm:prSet>
      <dgm:spPr/>
      <dgm:t>
        <a:bodyPr/>
        <a:lstStyle/>
        <a:p>
          <a:r>
            <a:rPr lang="en-US" sz="1800" i="1" dirty="0" smtClean="0">
              <a:latin typeface="Arial" pitchFamily="34" charset="0"/>
              <a:ea typeface="ヒラギノ角ゴ ProN W3"/>
              <a:cs typeface="Arial" pitchFamily="34" charset="0"/>
              <a:sym typeface="Calisto MT" pitchFamily="18" charset="0"/>
            </a:rPr>
            <a:t>On-the-job training </a:t>
          </a:r>
          <a:r>
            <a:rPr lang="en-US" sz="1800" dirty="0" smtClean="0">
              <a:latin typeface="Arial" pitchFamily="34" charset="0"/>
              <a:ea typeface="ヒラギノ角ゴ ProN W3"/>
              <a:cs typeface="Arial" pitchFamily="34" charset="0"/>
              <a:sym typeface="Calisto MT" pitchFamily="18" charset="0"/>
            </a:rPr>
            <a:t>– workers learn by actually performing the tasks of the job </a:t>
          </a:r>
          <a:endParaRPr lang="en-US" sz="1800" dirty="0">
            <a:latin typeface="Arial" pitchFamily="34" charset="0"/>
            <a:cs typeface="Arial" pitchFamily="34" charset="0"/>
          </a:endParaRPr>
        </a:p>
      </dgm:t>
    </dgm:pt>
    <dgm:pt modelId="{9F36922B-2BBC-4F6C-9648-0C934E4CFC3B}" type="parTrans" cxnId="{43ED3A92-CFFC-4F4F-8737-70704FEFFD60}">
      <dgm:prSet/>
      <dgm:spPr/>
      <dgm:t>
        <a:bodyPr/>
        <a:lstStyle/>
        <a:p>
          <a:endParaRPr lang="en-US">
            <a:latin typeface="Arial" pitchFamily="34" charset="0"/>
            <a:cs typeface="Arial" pitchFamily="34" charset="0"/>
          </a:endParaRPr>
        </a:p>
      </dgm:t>
    </dgm:pt>
    <dgm:pt modelId="{F41000C9-4B23-4EE4-9823-55EE694DBCF3}" type="sibTrans" cxnId="{43ED3A92-CFFC-4F4F-8737-70704FEFFD60}">
      <dgm:prSet/>
      <dgm:spPr/>
      <dgm:t>
        <a:bodyPr/>
        <a:lstStyle/>
        <a:p>
          <a:endParaRPr lang="en-US">
            <a:latin typeface="Arial" pitchFamily="34" charset="0"/>
            <a:cs typeface="Arial" pitchFamily="34" charset="0"/>
          </a:endParaRPr>
        </a:p>
      </dgm:t>
    </dgm:pt>
    <dgm:pt modelId="{7D4BCDFF-1933-43EA-A39A-7C312266BE7A}">
      <dgm:prSet phldrT="[Text]" custT="1">
        <dgm:style>
          <a:lnRef idx="2">
            <a:schemeClr val="accent2"/>
          </a:lnRef>
          <a:fillRef idx="1">
            <a:schemeClr val="lt1"/>
          </a:fillRef>
          <a:effectRef idx="0">
            <a:schemeClr val="accent2"/>
          </a:effectRef>
          <a:fontRef idx="minor">
            <a:schemeClr val="dk1"/>
          </a:fontRef>
        </dgm:style>
      </dgm:prSet>
      <dgm:spPr/>
      <dgm:t>
        <a:bodyPr/>
        <a:lstStyle/>
        <a:p>
          <a:r>
            <a:rPr lang="en-US" sz="1800" i="1" dirty="0" smtClean="0">
              <a:latin typeface="Arial" pitchFamily="34" charset="0"/>
              <a:ea typeface="ヒラギノ角ゴ ProN W3"/>
              <a:cs typeface="Arial" pitchFamily="34" charset="0"/>
              <a:sym typeface="Calisto MT" pitchFamily="18" charset="0"/>
            </a:rPr>
            <a:t>Classroom training </a:t>
          </a:r>
          <a:r>
            <a:rPr lang="en-US" sz="1800" dirty="0" smtClean="0">
              <a:latin typeface="Arial" pitchFamily="34" charset="0"/>
              <a:ea typeface="ヒラギノ角ゴ ProN W3"/>
              <a:cs typeface="Arial" pitchFamily="34" charset="0"/>
              <a:sym typeface="Calisto MT" pitchFamily="18" charset="0"/>
            </a:rPr>
            <a:t>– teaches employees with lectures, conferences, video and Web-based instruction</a:t>
          </a:r>
          <a:endParaRPr lang="en-US" sz="1800" dirty="0">
            <a:latin typeface="Arial" pitchFamily="34" charset="0"/>
            <a:cs typeface="Arial" pitchFamily="34" charset="0"/>
          </a:endParaRPr>
        </a:p>
      </dgm:t>
    </dgm:pt>
    <dgm:pt modelId="{78F4A28F-E53C-41FF-9794-7A9C8178A13D}" type="parTrans" cxnId="{B0C6716C-6457-408A-B7FE-A35FB1AE5EE1}">
      <dgm:prSet/>
      <dgm:spPr/>
      <dgm:t>
        <a:bodyPr/>
        <a:lstStyle/>
        <a:p>
          <a:endParaRPr lang="en-US">
            <a:latin typeface="Arial" pitchFamily="34" charset="0"/>
            <a:cs typeface="Arial" pitchFamily="34" charset="0"/>
          </a:endParaRPr>
        </a:p>
      </dgm:t>
    </dgm:pt>
    <dgm:pt modelId="{1AFECC48-4CB6-428B-8A77-C1B72BDD0AF1}" type="sibTrans" cxnId="{B0C6716C-6457-408A-B7FE-A35FB1AE5EE1}">
      <dgm:prSet/>
      <dgm:spPr/>
      <dgm:t>
        <a:bodyPr/>
        <a:lstStyle/>
        <a:p>
          <a:endParaRPr lang="en-US">
            <a:latin typeface="Arial" pitchFamily="34" charset="0"/>
            <a:cs typeface="Arial" pitchFamily="34" charset="0"/>
          </a:endParaRPr>
        </a:p>
      </dgm:t>
    </dgm:pt>
    <dgm:pt modelId="{F270C89E-E11A-498F-8831-1B8A494DA100}">
      <dgm:prSet phldrT="[Text]" custT="1"/>
      <dgm:spPr/>
      <dgm:t>
        <a:bodyPr/>
        <a:lstStyle/>
        <a:p>
          <a:pPr algn="ctr"/>
          <a:r>
            <a:rPr lang="en-US" sz="2000" dirty="0" smtClean="0">
              <a:latin typeface="Arial" pitchFamily="34" charset="0"/>
              <a:cs typeface="Arial" pitchFamily="34" charset="0"/>
            </a:rPr>
            <a:t>Development</a:t>
          </a:r>
          <a:r>
            <a:rPr lang="en-US" sz="3000" dirty="0" smtClean="0">
              <a:latin typeface="Arial" pitchFamily="34" charset="0"/>
              <a:cs typeface="Arial" pitchFamily="34" charset="0"/>
            </a:rPr>
            <a:t> </a:t>
          </a:r>
          <a:endParaRPr lang="en-US" sz="3000" dirty="0">
            <a:latin typeface="Arial" pitchFamily="34" charset="0"/>
            <a:cs typeface="Arial" pitchFamily="34" charset="0"/>
          </a:endParaRPr>
        </a:p>
      </dgm:t>
    </dgm:pt>
    <dgm:pt modelId="{C1D31F0F-E971-45AA-8D12-FFCF4CA43F50}" type="parTrans" cxnId="{C2D674BC-7632-4CC8-8849-0A9F3D98CAEC}">
      <dgm:prSet/>
      <dgm:spPr/>
      <dgm:t>
        <a:bodyPr/>
        <a:lstStyle/>
        <a:p>
          <a:endParaRPr lang="en-US">
            <a:latin typeface="Arial" pitchFamily="34" charset="0"/>
            <a:cs typeface="Arial" pitchFamily="34" charset="0"/>
          </a:endParaRPr>
        </a:p>
      </dgm:t>
    </dgm:pt>
    <dgm:pt modelId="{B6EC4A00-DCDA-4845-A6B4-459F2378A571}" type="sibTrans" cxnId="{C2D674BC-7632-4CC8-8849-0A9F3D98CAEC}">
      <dgm:prSet/>
      <dgm:spPr/>
      <dgm:t>
        <a:bodyPr/>
        <a:lstStyle/>
        <a:p>
          <a:endParaRPr lang="en-US">
            <a:latin typeface="Arial" pitchFamily="34" charset="0"/>
            <a:cs typeface="Arial" pitchFamily="34" charset="0"/>
          </a:endParaRPr>
        </a:p>
      </dgm:t>
    </dgm:pt>
    <dgm:pt modelId="{98374C05-91D1-48A4-B861-51062363D517}">
      <dgm:prSet phldrT="[Text]" custT="1">
        <dgm:style>
          <a:lnRef idx="2">
            <a:schemeClr val="accent3"/>
          </a:lnRef>
          <a:fillRef idx="1">
            <a:schemeClr val="lt1"/>
          </a:fillRef>
          <a:effectRef idx="0">
            <a:schemeClr val="accent3"/>
          </a:effectRef>
          <a:fontRef idx="minor">
            <a:schemeClr val="dk1"/>
          </a:fontRef>
        </dgm:style>
      </dgm:prSet>
      <dgm:spPr/>
      <dgm:t>
        <a:bodyPr/>
        <a:lstStyle/>
        <a:p>
          <a:r>
            <a:rPr lang="en-US" sz="1800" dirty="0" smtClean="0">
              <a:latin typeface="Arial" pitchFamily="34" charset="0"/>
              <a:ea typeface="ヒラギノ角ゴ ProN W3"/>
              <a:cs typeface="Arial" pitchFamily="34" charset="0"/>
              <a:sym typeface="Calisto MT" pitchFamily="18" charset="0"/>
            </a:rPr>
            <a:t>Training that augments the skills and knowledge of managers and professionals</a:t>
          </a:r>
          <a:endParaRPr lang="en-US" sz="1800" dirty="0">
            <a:latin typeface="Arial" pitchFamily="34" charset="0"/>
            <a:cs typeface="Arial" pitchFamily="34" charset="0"/>
          </a:endParaRPr>
        </a:p>
      </dgm:t>
    </dgm:pt>
    <dgm:pt modelId="{7973994F-C24D-4CCE-B945-80E32D6B50CB}" type="parTrans" cxnId="{BBF11D5D-D784-4002-A9EA-9A2190B8C1B5}">
      <dgm:prSet/>
      <dgm:spPr/>
      <dgm:t>
        <a:bodyPr/>
        <a:lstStyle/>
        <a:p>
          <a:endParaRPr lang="en-US">
            <a:latin typeface="Arial" pitchFamily="34" charset="0"/>
            <a:cs typeface="Arial" pitchFamily="34" charset="0"/>
          </a:endParaRPr>
        </a:p>
      </dgm:t>
    </dgm:pt>
    <dgm:pt modelId="{48BB07AB-9E8B-4DDF-87A5-2E085850BEA2}" type="sibTrans" cxnId="{BBF11D5D-D784-4002-A9EA-9A2190B8C1B5}">
      <dgm:prSet/>
      <dgm:spPr/>
      <dgm:t>
        <a:bodyPr/>
        <a:lstStyle/>
        <a:p>
          <a:endParaRPr lang="en-US">
            <a:latin typeface="Arial" pitchFamily="34" charset="0"/>
            <a:cs typeface="Arial" pitchFamily="34" charset="0"/>
          </a:endParaRPr>
        </a:p>
      </dgm:t>
    </dgm:pt>
    <dgm:pt modelId="{88CA05AC-4B65-404B-9140-9CE4E44F5833}" type="pres">
      <dgm:prSet presAssocID="{AF7A2EB9-B20D-442E-8D1C-C44D4D7DC0C1}" presName="linear" presStyleCnt="0">
        <dgm:presLayoutVars>
          <dgm:animLvl val="lvl"/>
          <dgm:resizeHandles val="exact"/>
        </dgm:presLayoutVars>
      </dgm:prSet>
      <dgm:spPr/>
      <dgm:t>
        <a:bodyPr/>
        <a:lstStyle/>
        <a:p>
          <a:endParaRPr lang="en-US"/>
        </a:p>
      </dgm:t>
    </dgm:pt>
    <dgm:pt modelId="{53516E57-59BF-4ECE-929E-F0714EAABFFB}" type="pres">
      <dgm:prSet presAssocID="{E4DFC039-2574-49DA-8A86-40346B1DABD8}" presName="parentText" presStyleLbl="node1" presStyleIdx="0" presStyleCnt="2">
        <dgm:presLayoutVars>
          <dgm:chMax val="0"/>
          <dgm:bulletEnabled val="1"/>
        </dgm:presLayoutVars>
      </dgm:prSet>
      <dgm:spPr/>
      <dgm:t>
        <a:bodyPr/>
        <a:lstStyle/>
        <a:p>
          <a:endParaRPr lang="en-US"/>
        </a:p>
      </dgm:t>
    </dgm:pt>
    <dgm:pt modelId="{4A074784-23A1-4D60-9EA5-AF8A87073B26}" type="pres">
      <dgm:prSet presAssocID="{E4DFC039-2574-49DA-8A86-40346B1DABD8}" presName="childText" presStyleLbl="revTx" presStyleIdx="0" presStyleCnt="2">
        <dgm:presLayoutVars>
          <dgm:bulletEnabled val="1"/>
        </dgm:presLayoutVars>
      </dgm:prSet>
      <dgm:spPr/>
      <dgm:t>
        <a:bodyPr/>
        <a:lstStyle/>
        <a:p>
          <a:endParaRPr lang="en-US"/>
        </a:p>
      </dgm:t>
    </dgm:pt>
    <dgm:pt modelId="{2BB2EA94-D3C7-4DBD-BE17-CA8FB37ADE34}" type="pres">
      <dgm:prSet presAssocID="{F270C89E-E11A-498F-8831-1B8A494DA100}" presName="parentText" presStyleLbl="node1" presStyleIdx="1" presStyleCnt="2">
        <dgm:presLayoutVars>
          <dgm:chMax val="0"/>
          <dgm:bulletEnabled val="1"/>
        </dgm:presLayoutVars>
      </dgm:prSet>
      <dgm:spPr/>
      <dgm:t>
        <a:bodyPr/>
        <a:lstStyle/>
        <a:p>
          <a:endParaRPr lang="en-US"/>
        </a:p>
      </dgm:t>
    </dgm:pt>
    <dgm:pt modelId="{680E197D-2E65-4726-AEB6-6BB784C22441}" type="pres">
      <dgm:prSet presAssocID="{F270C89E-E11A-498F-8831-1B8A494DA100}" presName="childText" presStyleLbl="revTx" presStyleIdx="1" presStyleCnt="2">
        <dgm:presLayoutVars>
          <dgm:bulletEnabled val="1"/>
        </dgm:presLayoutVars>
      </dgm:prSet>
      <dgm:spPr/>
      <dgm:t>
        <a:bodyPr/>
        <a:lstStyle/>
        <a:p>
          <a:endParaRPr lang="en-US"/>
        </a:p>
      </dgm:t>
    </dgm:pt>
  </dgm:ptLst>
  <dgm:cxnLst>
    <dgm:cxn modelId="{9E992227-E0C1-430E-8A54-665E9033A53F}" type="presOf" srcId="{AF7A2EB9-B20D-442E-8D1C-C44D4D7DC0C1}" destId="{88CA05AC-4B65-404B-9140-9CE4E44F5833}" srcOrd="0" destOrd="0" presId="urn:microsoft.com/office/officeart/2005/8/layout/vList2"/>
    <dgm:cxn modelId="{83B201DA-303A-4FDD-A701-D5C6285070B2}" type="presOf" srcId="{F270C89E-E11A-498F-8831-1B8A494DA100}" destId="{2BB2EA94-D3C7-4DBD-BE17-CA8FB37ADE34}" srcOrd="0" destOrd="0" presId="urn:microsoft.com/office/officeart/2005/8/layout/vList2"/>
    <dgm:cxn modelId="{C618B186-BB13-474D-AEE9-83E8A83C2CAC}" type="presOf" srcId="{BCEDE8D6-0CB4-4C45-9784-0962C134DD87}" destId="{4A074784-23A1-4D60-9EA5-AF8A87073B26}" srcOrd="0" destOrd="0" presId="urn:microsoft.com/office/officeart/2005/8/layout/vList2"/>
    <dgm:cxn modelId="{43ED3A92-CFFC-4F4F-8737-70704FEFFD60}" srcId="{BCEDE8D6-0CB4-4C45-9784-0962C134DD87}" destId="{31B57B72-87B8-46A4-B544-3F3BC3279778}" srcOrd="0" destOrd="0" parTransId="{9F36922B-2BBC-4F6C-9648-0C934E4CFC3B}" sibTransId="{F41000C9-4B23-4EE4-9823-55EE694DBCF3}"/>
    <dgm:cxn modelId="{BBF11D5D-D784-4002-A9EA-9A2190B8C1B5}" srcId="{F270C89E-E11A-498F-8831-1B8A494DA100}" destId="{98374C05-91D1-48A4-B861-51062363D517}" srcOrd="0" destOrd="0" parTransId="{7973994F-C24D-4CCE-B945-80E32D6B50CB}" sibTransId="{48BB07AB-9E8B-4DDF-87A5-2E085850BEA2}"/>
    <dgm:cxn modelId="{98698B96-AC7E-4771-A5DD-F4607637DBE6}" srcId="{E4DFC039-2574-49DA-8A86-40346B1DABD8}" destId="{BCEDE8D6-0CB4-4C45-9784-0962C134DD87}" srcOrd="0" destOrd="0" parTransId="{90C99E19-FA2F-4926-9936-199E549814BE}" sibTransId="{CF909B1D-863A-4C8F-B698-D97FBA9A9286}"/>
    <dgm:cxn modelId="{AD3DF9F6-6B2F-4968-86EE-3F9FAD20FAA6}" type="presOf" srcId="{7D4BCDFF-1933-43EA-A39A-7C312266BE7A}" destId="{4A074784-23A1-4D60-9EA5-AF8A87073B26}" srcOrd="0" destOrd="2" presId="urn:microsoft.com/office/officeart/2005/8/layout/vList2"/>
    <dgm:cxn modelId="{1060370A-197E-4A35-B1C2-0225BEA7315B}" type="presOf" srcId="{31B57B72-87B8-46A4-B544-3F3BC3279778}" destId="{4A074784-23A1-4D60-9EA5-AF8A87073B26}" srcOrd="0" destOrd="1" presId="urn:microsoft.com/office/officeart/2005/8/layout/vList2"/>
    <dgm:cxn modelId="{C2D674BC-7632-4CC8-8849-0A9F3D98CAEC}" srcId="{AF7A2EB9-B20D-442E-8D1C-C44D4D7DC0C1}" destId="{F270C89E-E11A-498F-8831-1B8A494DA100}" srcOrd="1" destOrd="0" parTransId="{C1D31F0F-E971-45AA-8D12-FFCF4CA43F50}" sibTransId="{B6EC4A00-DCDA-4845-A6B4-459F2378A571}"/>
    <dgm:cxn modelId="{A18F3B8D-7CD1-464C-A3AC-38E96A3A353E}" type="presOf" srcId="{E4DFC039-2574-49DA-8A86-40346B1DABD8}" destId="{53516E57-59BF-4ECE-929E-F0714EAABFFB}" srcOrd="0" destOrd="0" presId="urn:microsoft.com/office/officeart/2005/8/layout/vList2"/>
    <dgm:cxn modelId="{B0C6716C-6457-408A-B7FE-A35FB1AE5EE1}" srcId="{BCEDE8D6-0CB4-4C45-9784-0962C134DD87}" destId="{7D4BCDFF-1933-43EA-A39A-7C312266BE7A}" srcOrd="1" destOrd="0" parTransId="{78F4A28F-E53C-41FF-9794-7A9C8178A13D}" sibTransId="{1AFECC48-4CB6-428B-8A77-C1B72BDD0AF1}"/>
    <dgm:cxn modelId="{CE5FA0D1-69A9-4C42-A6E0-CE9DC6BE3384}" srcId="{AF7A2EB9-B20D-442E-8D1C-C44D4D7DC0C1}" destId="{E4DFC039-2574-49DA-8A86-40346B1DABD8}" srcOrd="0" destOrd="0" parTransId="{07AD646A-E4C1-4E55-9462-23B029417426}" sibTransId="{95EB885E-D9AC-4939-B25D-D35AE04FC0C5}"/>
    <dgm:cxn modelId="{7DE49EE5-CCC0-4A98-8BB1-BD0CF79A2398}" type="presOf" srcId="{98374C05-91D1-48A4-B861-51062363D517}" destId="{680E197D-2E65-4726-AEB6-6BB784C22441}" srcOrd="0" destOrd="0" presId="urn:microsoft.com/office/officeart/2005/8/layout/vList2"/>
    <dgm:cxn modelId="{A6ABE7FD-95EA-446B-A240-CA4E66E7B14D}" type="presParOf" srcId="{88CA05AC-4B65-404B-9140-9CE4E44F5833}" destId="{53516E57-59BF-4ECE-929E-F0714EAABFFB}" srcOrd="0" destOrd="0" presId="urn:microsoft.com/office/officeart/2005/8/layout/vList2"/>
    <dgm:cxn modelId="{38D00910-B81B-445A-B03D-ECEA880388C1}" type="presParOf" srcId="{88CA05AC-4B65-404B-9140-9CE4E44F5833}" destId="{4A074784-23A1-4D60-9EA5-AF8A87073B26}" srcOrd="1" destOrd="0" presId="urn:microsoft.com/office/officeart/2005/8/layout/vList2"/>
    <dgm:cxn modelId="{5CFB47E7-1FE2-42CF-A58A-F09954B9117C}" type="presParOf" srcId="{88CA05AC-4B65-404B-9140-9CE4E44F5833}" destId="{2BB2EA94-D3C7-4DBD-BE17-CA8FB37ADE34}" srcOrd="2" destOrd="0" presId="urn:microsoft.com/office/officeart/2005/8/layout/vList2"/>
    <dgm:cxn modelId="{FB699E7E-DCD1-4871-9EAA-6C3BA91BE0AC}" type="presParOf" srcId="{88CA05AC-4B65-404B-9140-9CE4E44F5833}" destId="{680E197D-2E65-4726-AEB6-6BB784C22441}"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EF7114F-1669-401B-90DE-23442902BF5C}" type="doc">
      <dgm:prSet loTypeId="urn:microsoft.com/office/officeart/2005/8/layout/vList2" loCatId="list" qsTypeId="urn:microsoft.com/office/officeart/2005/8/quickstyle/3d1" qsCatId="3D" csTypeId="urn:microsoft.com/office/officeart/2005/8/colors/accent6_2" csCatId="accent6" phldr="1"/>
      <dgm:spPr/>
      <dgm:t>
        <a:bodyPr/>
        <a:lstStyle/>
        <a:p>
          <a:endParaRPr lang="en-US"/>
        </a:p>
      </dgm:t>
    </dgm:pt>
    <dgm:pt modelId="{B681BC8B-61E5-4121-BDE4-155B4281B129}">
      <dgm:prSet phldrT="[Text]"/>
      <dgm:spPr/>
      <dgm:t>
        <a:bodyPr/>
        <a:lstStyle/>
        <a:p>
          <a:pPr algn="ctr"/>
          <a:r>
            <a:rPr lang="en-US" dirty="0" smtClean="0">
              <a:latin typeface="Arial" pitchFamily="34" charset="0"/>
              <a:cs typeface="Arial" pitchFamily="34" charset="0"/>
            </a:rPr>
            <a:t>Orientation </a:t>
          </a:r>
          <a:endParaRPr lang="en-US" dirty="0">
            <a:latin typeface="Arial" pitchFamily="34" charset="0"/>
            <a:cs typeface="Arial" pitchFamily="34" charset="0"/>
          </a:endParaRPr>
        </a:p>
      </dgm:t>
    </dgm:pt>
    <dgm:pt modelId="{91317FC9-F746-4D48-B9AD-6BF15DECDCE3}" type="parTrans" cxnId="{B2F1A428-0569-451C-BD67-3A3AF3F171F6}">
      <dgm:prSet/>
      <dgm:spPr/>
      <dgm:t>
        <a:bodyPr/>
        <a:lstStyle/>
        <a:p>
          <a:endParaRPr lang="en-US">
            <a:latin typeface="Arial" pitchFamily="34" charset="0"/>
            <a:cs typeface="Arial" pitchFamily="34" charset="0"/>
          </a:endParaRPr>
        </a:p>
      </dgm:t>
    </dgm:pt>
    <dgm:pt modelId="{CCFCAD1C-C035-4F50-9436-9384024FA52B}" type="sibTrans" cxnId="{B2F1A428-0569-451C-BD67-3A3AF3F171F6}">
      <dgm:prSet/>
      <dgm:spPr/>
      <dgm:t>
        <a:bodyPr/>
        <a:lstStyle/>
        <a:p>
          <a:endParaRPr lang="en-US">
            <a:latin typeface="Arial" pitchFamily="34" charset="0"/>
            <a:cs typeface="Arial" pitchFamily="34" charset="0"/>
          </a:endParaRPr>
        </a:p>
      </dgm:t>
    </dgm:pt>
    <dgm:pt modelId="{EF296856-F7D5-4BE0-A035-8D2464B8193D}">
      <dgm:prSet phldrT="[Text]">
        <dgm:style>
          <a:lnRef idx="2">
            <a:schemeClr val="accent6"/>
          </a:lnRef>
          <a:fillRef idx="1">
            <a:schemeClr val="lt1"/>
          </a:fillRef>
          <a:effectRef idx="0">
            <a:schemeClr val="accent6"/>
          </a:effectRef>
          <a:fontRef idx="minor">
            <a:schemeClr val="dk1"/>
          </a:fontRef>
        </dgm:style>
      </dgm:prSet>
      <dgm:spPr/>
      <dgm:t>
        <a:bodyPr/>
        <a:lstStyle/>
        <a:p>
          <a:r>
            <a:rPr lang="en-US" dirty="0" smtClean="0">
              <a:latin typeface="Arial" pitchFamily="34" charset="0"/>
              <a:ea typeface="ヒラギノ角ゴ ProN W3"/>
              <a:cs typeface="Arial" pitchFamily="34" charset="0"/>
              <a:sym typeface="Calisto MT" pitchFamily="18" charset="0"/>
            </a:rPr>
            <a:t>Familiarizing newly hired employees with fellow workers, company procedures and the physical properties of the company</a:t>
          </a:r>
          <a:endParaRPr lang="en-US" dirty="0">
            <a:latin typeface="Arial" pitchFamily="34" charset="0"/>
            <a:cs typeface="Arial" pitchFamily="34" charset="0"/>
          </a:endParaRPr>
        </a:p>
      </dgm:t>
    </dgm:pt>
    <dgm:pt modelId="{E36636A0-4E96-4AB9-9FA0-508D21E80EA5}" type="parTrans" cxnId="{0B63665F-5CA3-4BFF-98E7-D8808121D489}">
      <dgm:prSet/>
      <dgm:spPr/>
      <dgm:t>
        <a:bodyPr/>
        <a:lstStyle/>
        <a:p>
          <a:endParaRPr lang="en-US">
            <a:latin typeface="Arial" pitchFamily="34" charset="0"/>
            <a:cs typeface="Arial" pitchFamily="34" charset="0"/>
          </a:endParaRPr>
        </a:p>
      </dgm:t>
    </dgm:pt>
    <dgm:pt modelId="{586CE3C9-B73C-4035-ACC5-5C1C8644F190}" type="sibTrans" cxnId="{0B63665F-5CA3-4BFF-98E7-D8808121D489}">
      <dgm:prSet/>
      <dgm:spPr/>
      <dgm:t>
        <a:bodyPr/>
        <a:lstStyle/>
        <a:p>
          <a:endParaRPr lang="en-US">
            <a:latin typeface="Arial" pitchFamily="34" charset="0"/>
            <a:cs typeface="Arial" pitchFamily="34" charset="0"/>
          </a:endParaRPr>
        </a:p>
      </dgm:t>
    </dgm:pt>
    <dgm:pt modelId="{79D2291F-16A0-4CAC-BD0A-D717FE741081}" type="pres">
      <dgm:prSet presAssocID="{7EF7114F-1669-401B-90DE-23442902BF5C}" presName="linear" presStyleCnt="0">
        <dgm:presLayoutVars>
          <dgm:animLvl val="lvl"/>
          <dgm:resizeHandles val="exact"/>
        </dgm:presLayoutVars>
      </dgm:prSet>
      <dgm:spPr/>
      <dgm:t>
        <a:bodyPr/>
        <a:lstStyle/>
        <a:p>
          <a:endParaRPr lang="en-US"/>
        </a:p>
      </dgm:t>
    </dgm:pt>
    <dgm:pt modelId="{57630106-565B-45ED-918D-0A3A5987B349}" type="pres">
      <dgm:prSet presAssocID="{B681BC8B-61E5-4121-BDE4-155B4281B129}" presName="parentText" presStyleLbl="node1" presStyleIdx="0" presStyleCnt="1">
        <dgm:presLayoutVars>
          <dgm:chMax val="0"/>
          <dgm:bulletEnabled val="1"/>
        </dgm:presLayoutVars>
      </dgm:prSet>
      <dgm:spPr/>
      <dgm:t>
        <a:bodyPr/>
        <a:lstStyle/>
        <a:p>
          <a:endParaRPr lang="en-US"/>
        </a:p>
      </dgm:t>
    </dgm:pt>
    <dgm:pt modelId="{23BD7807-9CBE-4C11-A61E-49DFE0512413}" type="pres">
      <dgm:prSet presAssocID="{B681BC8B-61E5-4121-BDE4-155B4281B129}" presName="childText" presStyleLbl="revTx" presStyleIdx="0" presStyleCnt="1">
        <dgm:presLayoutVars>
          <dgm:bulletEnabled val="1"/>
        </dgm:presLayoutVars>
      </dgm:prSet>
      <dgm:spPr/>
      <dgm:t>
        <a:bodyPr/>
        <a:lstStyle/>
        <a:p>
          <a:endParaRPr lang="en-US"/>
        </a:p>
      </dgm:t>
    </dgm:pt>
  </dgm:ptLst>
  <dgm:cxnLst>
    <dgm:cxn modelId="{38DE69C9-3AF5-4881-A8F5-6802E9D7D7B6}" type="presOf" srcId="{EF296856-F7D5-4BE0-A035-8D2464B8193D}" destId="{23BD7807-9CBE-4C11-A61E-49DFE0512413}" srcOrd="0" destOrd="0" presId="urn:microsoft.com/office/officeart/2005/8/layout/vList2"/>
    <dgm:cxn modelId="{075A5A2C-9DC3-4484-BC0E-591234AD13C2}" type="presOf" srcId="{7EF7114F-1669-401B-90DE-23442902BF5C}" destId="{79D2291F-16A0-4CAC-BD0A-D717FE741081}" srcOrd="0" destOrd="0" presId="urn:microsoft.com/office/officeart/2005/8/layout/vList2"/>
    <dgm:cxn modelId="{0B63665F-5CA3-4BFF-98E7-D8808121D489}" srcId="{B681BC8B-61E5-4121-BDE4-155B4281B129}" destId="{EF296856-F7D5-4BE0-A035-8D2464B8193D}" srcOrd="0" destOrd="0" parTransId="{E36636A0-4E96-4AB9-9FA0-508D21E80EA5}" sibTransId="{586CE3C9-B73C-4035-ACC5-5C1C8644F190}"/>
    <dgm:cxn modelId="{A2C3306C-E233-4268-83A7-2E3EFAA0866E}" type="presOf" srcId="{B681BC8B-61E5-4121-BDE4-155B4281B129}" destId="{57630106-565B-45ED-918D-0A3A5987B349}" srcOrd="0" destOrd="0" presId="urn:microsoft.com/office/officeart/2005/8/layout/vList2"/>
    <dgm:cxn modelId="{B2F1A428-0569-451C-BD67-3A3AF3F171F6}" srcId="{7EF7114F-1669-401B-90DE-23442902BF5C}" destId="{B681BC8B-61E5-4121-BDE4-155B4281B129}" srcOrd="0" destOrd="0" parTransId="{91317FC9-F746-4D48-B9AD-6BF15DECDCE3}" sibTransId="{CCFCAD1C-C035-4F50-9436-9384024FA52B}"/>
    <dgm:cxn modelId="{2E4FD520-CCBD-47F1-87B9-E7AB664C38D5}" type="presParOf" srcId="{79D2291F-16A0-4CAC-BD0A-D717FE741081}" destId="{57630106-565B-45ED-918D-0A3A5987B349}" srcOrd="0" destOrd="0" presId="urn:microsoft.com/office/officeart/2005/8/layout/vList2"/>
    <dgm:cxn modelId="{432BCD06-6B67-473A-8C76-95DD43D3585E}" type="presParOf" srcId="{79D2291F-16A0-4CAC-BD0A-D717FE741081}" destId="{23BD7807-9CBE-4C11-A61E-49DFE0512413}" srcOrd="1"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772E0F5-1EA8-4CAD-B31E-7DF83E97ADE8}" type="doc">
      <dgm:prSet loTypeId="urn:microsoft.com/office/officeart/2005/8/layout/hList1" loCatId="list" qsTypeId="urn:microsoft.com/office/officeart/2005/8/quickstyle/3d2" qsCatId="3D" csTypeId="urn:microsoft.com/office/officeart/2005/8/colors/colorful2" csCatId="colorful" phldr="1"/>
      <dgm:spPr/>
      <dgm:t>
        <a:bodyPr/>
        <a:lstStyle/>
        <a:p>
          <a:endParaRPr lang="en-US"/>
        </a:p>
      </dgm:t>
    </dgm:pt>
    <dgm:pt modelId="{91EBA6DE-70BF-425B-B60E-E381C4AF97B6}">
      <dgm:prSet phldrT="[Text]"/>
      <dgm:spPr/>
      <dgm:t>
        <a:bodyPr/>
        <a:lstStyle/>
        <a:p>
          <a:r>
            <a:rPr lang="en-US" dirty="0" smtClean="0">
              <a:latin typeface="Arial" pitchFamily="34" charset="0"/>
              <a:cs typeface="Arial" pitchFamily="34" charset="0"/>
            </a:rPr>
            <a:t>Turnover </a:t>
          </a:r>
          <a:endParaRPr lang="en-US" dirty="0">
            <a:latin typeface="Arial" pitchFamily="34" charset="0"/>
            <a:cs typeface="Arial" pitchFamily="34" charset="0"/>
          </a:endParaRPr>
        </a:p>
      </dgm:t>
    </dgm:pt>
    <dgm:pt modelId="{A4D9A454-D539-4B05-9DEA-F0111312BEAD}" type="parTrans" cxnId="{DF06108F-2C1A-4DE2-9140-B2D01854751B}">
      <dgm:prSet/>
      <dgm:spPr/>
      <dgm:t>
        <a:bodyPr/>
        <a:lstStyle/>
        <a:p>
          <a:endParaRPr lang="en-US">
            <a:latin typeface="Arial" pitchFamily="34" charset="0"/>
            <a:cs typeface="Arial" pitchFamily="34" charset="0"/>
          </a:endParaRPr>
        </a:p>
      </dgm:t>
    </dgm:pt>
    <dgm:pt modelId="{19427F88-D1DC-4D50-8DD1-9F1AD454C824}" type="sibTrans" cxnId="{DF06108F-2C1A-4DE2-9140-B2D01854751B}">
      <dgm:prSet/>
      <dgm:spPr/>
      <dgm:t>
        <a:bodyPr/>
        <a:lstStyle/>
        <a:p>
          <a:endParaRPr lang="en-US">
            <a:latin typeface="Arial" pitchFamily="34" charset="0"/>
            <a:cs typeface="Arial" pitchFamily="34" charset="0"/>
          </a:endParaRPr>
        </a:p>
      </dgm:t>
    </dgm:pt>
    <dgm:pt modelId="{BE38010E-C01D-49A8-8D27-771152B6B966}">
      <dgm:prSet phldrT="[Text]"/>
      <dgm:spPr/>
      <dgm:t>
        <a:bodyPr/>
        <a:lstStyle/>
        <a:p>
          <a:r>
            <a:rPr lang="en-US" dirty="0" smtClean="0">
              <a:latin typeface="Arial" pitchFamily="34" charset="0"/>
              <a:ea typeface="ヒラギノ角ゴ ProN W3"/>
              <a:cs typeface="Arial" pitchFamily="34" charset="0"/>
              <a:sym typeface="Calisto MT" pitchFamily="18" charset="0"/>
            </a:rPr>
            <a:t>Occurs when employees quit or are fired and must be replaced by new employees</a:t>
          </a:r>
          <a:endParaRPr lang="en-US" dirty="0">
            <a:latin typeface="Arial" pitchFamily="34" charset="0"/>
            <a:cs typeface="Arial" pitchFamily="34" charset="0"/>
          </a:endParaRPr>
        </a:p>
      </dgm:t>
    </dgm:pt>
    <dgm:pt modelId="{4C198E81-F907-4EC9-AE62-9DE6D23EADEE}" type="parTrans" cxnId="{BB6480D1-3039-434E-91A9-83EFDDC96DED}">
      <dgm:prSet/>
      <dgm:spPr/>
      <dgm:t>
        <a:bodyPr/>
        <a:lstStyle/>
        <a:p>
          <a:endParaRPr lang="en-US">
            <a:latin typeface="Arial" pitchFamily="34" charset="0"/>
            <a:cs typeface="Arial" pitchFamily="34" charset="0"/>
          </a:endParaRPr>
        </a:p>
      </dgm:t>
    </dgm:pt>
    <dgm:pt modelId="{5247493A-01E3-4F78-AED3-1EFCC986DF0A}" type="sibTrans" cxnId="{BB6480D1-3039-434E-91A9-83EFDDC96DED}">
      <dgm:prSet/>
      <dgm:spPr/>
      <dgm:t>
        <a:bodyPr/>
        <a:lstStyle/>
        <a:p>
          <a:endParaRPr lang="en-US">
            <a:latin typeface="Arial" pitchFamily="34" charset="0"/>
            <a:cs typeface="Arial" pitchFamily="34" charset="0"/>
          </a:endParaRPr>
        </a:p>
      </dgm:t>
    </dgm:pt>
    <dgm:pt modelId="{FDBC955B-4D9E-489B-96E8-3F989C59911B}">
      <dgm:prSet phldrT="[Text]"/>
      <dgm:spPr/>
      <dgm:t>
        <a:bodyPr/>
        <a:lstStyle/>
        <a:p>
          <a:r>
            <a:rPr lang="en-US" dirty="0" smtClean="0">
              <a:latin typeface="Arial" pitchFamily="34" charset="0"/>
              <a:ea typeface="ヒラギノ角ゴ ProN W3"/>
              <a:cs typeface="Arial" pitchFamily="34" charset="0"/>
              <a:sym typeface="Calisto MT" pitchFamily="18" charset="0"/>
            </a:rPr>
            <a:t>Can also take the happy form of a promotion or transfer</a:t>
          </a:r>
          <a:endParaRPr lang="en-US" dirty="0">
            <a:latin typeface="Arial" pitchFamily="34" charset="0"/>
            <a:cs typeface="Arial" pitchFamily="34" charset="0"/>
          </a:endParaRPr>
        </a:p>
      </dgm:t>
    </dgm:pt>
    <dgm:pt modelId="{1E45D000-489C-4271-9911-C54B0EED5840}" type="parTrans" cxnId="{B70EB1D5-66EE-42BF-BA8C-B7A7C40EC7FF}">
      <dgm:prSet/>
      <dgm:spPr/>
      <dgm:t>
        <a:bodyPr/>
        <a:lstStyle/>
        <a:p>
          <a:endParaRPr lang="en-US">
            <a:latin typeface="Arial" pitchFamily="34" charset="0"/>
            <a:cs typeface="Arial" pitchFamily="34" charset="0"/>
          </a:endParaRPr>
        </a:p>
      </dgm:t>
    </dgm:pt>
    <dgm:pt modelId="{F3B72CE0-620D-456C-83E0-C2F676C834C7}" type="sibTrans" cxnId="{B70EB1D5-66EE-42BF-BA8C-B7A7C40EC7FF}">
      <dgm:prSet/>
      <dgm:spPr/>
      <dgm:t>
        <a:bodyPr/>
        <a:lstStyle/>
        <a:p>
          <a:endParaRPr lang="en-US">
            <a:latin typeface="Arial" pitchFamily="34" charset="0"/>
            <a:cs typeface="Arial" pitchFamily="34" charset="0"/>
          </a:endParaRPr>
        </a:p>
      </dgm:t>
    </dgm:pt>
    <dgm:pt modelId="{0A98B909-AAFF-4647-A5D5-AEC6A76E7C1D}">
      <dgm:prSet phldrT="[Text]"/>
      <dgm:spPr/>
      <dgm:t>
        <a:bodyPr/>
        <a:lstStyle/>
        <a:p>
          <a:r>
            <a:rPr lang="en-US" dirty="0" smtClean="0">
              <a:latin typeface="Arial" pitchFamily="34" charset="0"/>
              <a:cs typeface="Arial" pitchFamily="34" charset="0"/>
            </a:rPr>
            <a:t>Promotion </a:t>
          </a:r>
          <a:endParaRPr lang="en-US" dirty="0">
            <a:latin typeface="Arial" pitchFamily="34" charset="0"/>
            <a:cs typeface="Arial" pitchFamily="34" charset="0"/>
          </a:endParaRPr>
        </a:p>
      </dgm:t>
    </dgm:pt>
    <dgm:pt modelId="{4FDEAAD6-9D17-46CE-8179-0F8CACA14E20}" type="parTrans" cxnId="{2B9E8827-AD68-40D4-9179-3F7D2D545E7C}">
      <dgm:prSet/>
      <dgm:spPr/>
      <dgm:t>
        <a:bodyPr/>
        <a:lstStyle/>
        <a:p>
          <a:endParaRPr lang="en-US">
            <a:latin typeface="Arial" pitchFamily="34" charset="0"/>
            <a:cs typeface="Arial" pitchFamily="34" charset="0"/>
          </a:endParaRPr>
        </a:p>
      </dgm:t>
    </dgm:pt>
    <dgm:pt modelId="{B695079C-57FA-46B8-B3B2-8C1FC087BD40}" type="sibTrans" cxnId="{2B9E8827-AD68-40D4-9179-3F7D2D545E7C}">
      <dgm:prSet/>
      <dgm:spPr/>
      <dgm:t>
        <a:bodyPr/>
        <a:lstStyle/>
        <a:p>
          <a:endParaRPr lang="en-US">
            <a:latin typeface="Arial" pitchFamily="34" charset="0"/>
            <a:cs typeface="Arial" pitchFamily="34" charset="0"/>
          </a:endParaRPr>
        </a:p>
      </dgm:t>
    </dgm:pt>
    <dgm:pt modelId="{24B9DC1D-8F9C-4DDC-AB78-04B815EFF646}">
      <dgm:prSet phldrT="[Text]"/>
      <dgm:spPr/>
      <dgm:t>
        <a:bodyPr/>
        <a:lstStyle/>
        <a:p>
          <a:r>
            <a:rPr lang="en-US" dirty="0" smtClean="0">
              <a:latin typeface="Arial" pitchFamily="34" charset="0"/>
              <a:ea typeface="ヒラギノ角ゴ ProN W3"/>
              <a:cs typeface="Arial" pitchFamily="34" charset="0"/>
              <a:sym typeface="Calisto MT" pitchFamily="18" charset="0"/>
            </a:rPr>
            <a:t>An advancement to a higher-level job with increased authority, responsibility and pay</a:t>
          </a:r>
          <a:endParaRPr lang="en-US" dirty="0">
            <a:latin typeface="Arial" pitchFamily="34" charset="0"/>
            <a:cs typeface="Arial" pitchFamily="34" charset="0"/>
          </a:endParaRPr>
        </a:p>
      </dgm:t>
    </dgm:pt>
    <dgm:pt modelId="{EF29E6D6-CED6-4482-ACE4-DFA8EBB771FA}" type="parTrans" cxnId="{B5FA751E-A693-423A-BD7E-1A3D490BE354}">
      <dgm:prSet/>
      <dgm:spPr/>
      <dgm:t>
        <a:bodyPr/>
        <a:lstStyle/>
        <a:p>
          <a:endParaRPr lang="en-US">
            <a:latin typeface="Arial" pitchFamily="34" charset="0"/>
            <a:cs typeface="Arial" pitchFamily="34" charset="0"/>
          </a:endParaRPr>
        </a:p>
      </dgm:t>
    </dgm:pt>
    <dgm:pt modelId="{741D9253-3679-4428-A751-67A3727C3DDC}" type="sibTrans" cxnId="{B5FA751E-A693-423A-BD7E-1A3D490BE354}">
      <dgm:prSet/>
      <dgm:spPr/>
      <dgm:t>
        <a:bodyPr/>
        <a:lstStyle/>
        <a:p>
          <a:endParaRPr lang="en-US">
            <a:latin typeface="Arial" pitchFamily="34" charset="0"/>
            <a:cs typeface="Arial" pitchFamily="34" charset="0"/>
          </a:endParaRPr>
        </a:p>
      </dgm:t>
    </dgm:pt>
    <dgm:pt modelId="{86D1D04A-60F2-4EE0-AA7B-3D0FEA503C7A}">
      <dgm:prSet phldrT="[Text]"/>
      <dgm:spPr/>
      <dgm:t>
        <a:bodyPr/>
        <a:lstStyle/>
        <a:p>
          <a:r>
            <a:rPr lang="en-US" dirty="0" smtClean="0">
              <a:latin typeface="Arial" pitchFamily="34" charset="0"/>
              <a:ea typeface="ヒラギノ角ゴ ProN W3"/>
              <a:cs typeface="Arial" pitchFamily="34" charset="0"/>
              <a:sym typeface="Calisto MT" pitchFamily="18" charset="0"/>
            </a:rPr>
            <a:t>Managers prefer to promote based on merit but some companies and labor unions require it be based on seniority</a:t>
          </a:r>
          <a:endParaRPr lang="en-US" dirty="0">
            <a:latin typeface="Arial" pitchFamily="34" charset="0"/>
            <a:cs typeface="Arial" pitchFamily="34" charset="0"/>
          </a:endParaRPr>
        </a:p>
      </dgm:t>
    </dgm:pt>
    <dgm:pt modelId="{01C1B2B0-394A-4C29-A0ED-FC7C0378D9B2}" type="parTrans" cxnId="{82D14EF3-0207-4888-9295-E3491566CF97}">
      <dgm:prSet/>
      <dgm:spPr/>
      <dgm:t>
        <a:bodyPr/>
        <a:lstStyle/>
        <a:p>
          <a:endParaRPr lang="en-US">
            <a:latin typeface="Arial" pitchFamily="34" charset="0"/>
            <a:cs typeface="Arial" pitchFamily="34" charset="0"/>
          </a:endParaRPr>
        </a:p>
      </dgm:t>
    </dgm:pt>
    <dgm:pt modelId="{9638B350-D895-424B-BB02-0F7233695019}" type="sibTrans" cxnId="{82D14EF3-0207-4888-9295-E3491566CF97}">
      <dgm:prSet/>
      <dgm:spPr/>
      <dgm:t>
        <a:bodyPr/>
        <a:lstStyle/>
        <a:p>
          <a:endParaRPr lang="en-US">
            <a:latin typeface="Arial" pitchFamily="34" charset="0"/>
            <a:cs typeface="Arial" pitchFamily="34" charset="0"/>
          </a:endParaRPr>
        </a:p>
      </dgm:t>
    </dgm:pt>
    <dgm:pt modelId="{2F0CA797-C7C5-47D8-A193-E5A054B6556A}">
      <dgm:prSet phldrT="[Text]"/>
      <dgm:spPr/>
      <dgm:t>
        <a:bodyPr/>
        <a:lstStyle/>
        <a:p>
          <a:r>
            <a:rPr lang="en-US" dirty="0" smtClean="0">
              <a:latin typeface="Arial" pitchFamily="34" charset="0"/>
              <a:cs typeface="Arial" pitchFamily="34" charset="0"/>
            </a:rPr>
            <a:t>Transfer </a:t>
          </a:r>
          <a:endParaRPr lang="en-US" dirty="0">
            <a:latin typeface="Arial" pitchFamily="34" charset="0"/>
            <a:cs typeface="Arial" pitchFamily="34" charset="0"/>
          </a:endParaRPr>
        </a:p>
      </dgm:t>
    </dgm:pt>
    <dgm:pt modelId="{49A15411-DDA3-4936-854D-FF99B4B3858F}" type="parTrans" cxnId="{B2772C29-0AD0-4E87-A495-96800AEDF030}">
      <dgm:prSet/>
      <dgm:spPr/>
      <dgm:t>
        <a:bodyPr/>
        <a:lstStyle/>
        <a:p>
          <a:endParaRPr lang="en-US">
            <a:latin typeface="Arial" pitchFamily="34" charset="0"/>
            <a:cs typeface="Arial" pitchFamily="34" charset="0"/>
          </a:endParaRPr>
        </a:p>
      </dgm:t>
    </dgm:pt>
    <dgm:pt modelId="{6FE1CDAF-B085-4ADA-87F8-352670AFB71A}" type="sibTrans" cxnId="{B2772C29-0AD0-4E87-A495-96800AEDF030}">
      <dgm:prSet/>
      <dgm:spPr/>
      <dgm:t>
        <a:bodyPr/>
        <a:lstStyle/>
        <a:p>
          <a:endParaRPr lang="en-US">
            <a:latin typeface="Arial" pitchFamily="34" charset="0"/>
            <a:cs typeface="Arial" pitchFamily="34" charset="0"/>
          </a:endParaRPr>
        </a:p>
      </dgm:t>
    </dgm:pt>
    <dgm:pt modelId="{DCE4EA7C-4B85-42FB-991B-66CE88F42682}">
      <dgm:prSet phldrT="[Text]"/>
      <dgm:spPr/>
      <dgm:t>
        <a:bodyPr/>
        <a:lstStyle/>
        <a:p>
          <a:r>
            <a:rPr lang="en-US" dirty="0" smtClean="0">
              <a:latin typeface="Arial" pitchFamily="34" charset="0"/>
              <a:ea typeface="ヒラギノ角ゴ ProN W3"/>
              <a:cs typeface="Arial" pitchFamily="34" charset="0"/>
              <a:sym typeface="Calisto MT" pitchFamily="18" charset="0"/>
            </a:rPr>
            <a:t>A move to another job within the company at essentially the same level and wage</a:t>
          </a:r>
          <a:endParaRPr lang="en-US" dirty="0">
            <a:latin typeface="Arial" pitchFamily="34" charset="0"/>
            <a:cs typeface="Arial" pitchFamily="34" charset="0"/>
          </a:endParaRPr>
        </a:p>
      </dgm:t>
    </dgm:pt>
    <dgm:pt modelId="{EA3B3DA2-0119-4340-B2AC-8465DE4DAA9F}" type="parTrans" cxnId="{D113B548-1EF4-462C-9C8B-921DB51711B7}">
      <dgm:prSet/>
      <dgm:spPr/>
      <dgm:t>
        <a:bodyPr/>
        <a:lstStyle/>
        <a:p>
          <a:endParaRPr lang="en-US">
            <a:latin typeface="Arial" pitchFamily="34" charset="0"/>
            <a:cs typeface="Arial" pitchFamily="34" charset="0"/>
          </a:endParaRPr>
        </a:p>
      </dgm:t>
    </dgm:pt>
    <dgm:pt modelId="{C15BE615-BAD0-4B33-B921-86F473AE68FB}" type="sibTrans" cxnId="{D113B548-1EF4-462C-9C8B-921DB51711B7}">
      <dgm:prSet/>
      <dgm:spPr/>
      <dgm:t>
        <a:bodyPr/>
        <a:lstStyle/>
        <a:p>
          <a:endParaRPr lang="en-US">
            <a:latin typeface="Arial" pitchFamily="34" charset="0"/>
            <a:cs typeface="Arial" pitchFamily="34" charset="0"/>
          </a:endParaRPr>
        </a:p>
      </dgm:t>
    </dgm:pt>
    <dgm:pt modelId="{05762611-07B6-4E70-994E-AE3E5E97CC36}" type="pres">
      <dgm:prSet presAssocID="{8772E0F5-1EA8-4CAD-B31E-7DF83E97ADE8}" presName="Name0" presStyleCnt="0">
        <dgm:presLayoutVars>
          <dgm:dir/>
          <dgm:animLvl val="lvl"/>
          <dgm:resizeHandles val="exact"/>
        </dgm:presLayoutVars>
      </dgm:prSet>
      <dgm:spPr/>
      <dgm:t>
        <a:bodyPr/>
        <a:lstStyle/>
        <a:p>
          <a:endParaRPr lang="en-US"/>
        </a:p>
      </dgm:t>
    </dgm:pt>
    <dgm:pt modelId="{6D6617C3-6D4E-43E2-A79C-D175AAC3F13B}" type="pres">
      <dgm:prSet presAssocID="{91EBA6DE-70BF-425B-B60E-E381C4AF97B6}" presName="composite" presStyleCnt="0"/>
      <dgm:spPr/>
    </dgm:pt>
    <dgm:pt modelId="{16098BFC-7C0F-4B9B-9943-EEB5C6EDA272}" type="pres">
      <dgm:prSet presAssocID="{91EBA6DE-70BF-425B-B60E-E381C4AF97B6}" presName="parTx" presStyleLbl="alignNode1" presStyleIdx="0" presStyleCnt="3">
        <dgm:presLayoutVars>
          <dgm:chMax val="0"/>
          <dgm:chPref val="0"/>
          <dgm:bulletEnabled val="1"/>
        </dgm:presLayoutVars>
      </dgm:prSet>
      <dgm:spPr/>
      <dgm:t>
        <a:bodyPr/>
        <a:lstStyle/>
        <a:p>
          <a:endParaRPr lang="en-US"/>
        </a:p>
      </dgm:t>
    </dgm:pt>
    <dgm:pt modelId="{F5106257-D81E-47EC-8412-E793813E5867}" type="pres">
      <dgm:prSet presAssocID="{91EBA6DE-70BF-425B-B60E-E381C4AF97B6}" presName="desTx" presStyleLbl="alignAccFollowNode1" presStyleIdx="0" presStyleCnt="3">
        <dgm:presLayoutVars>
          <dgm:bulletEnabled val="1"/>
        </dgm:presLayoutVars>
      </dgm:prSet>
      <dgm:spPr/>
      <dgm:t>
        <a:bodyPr/>
        <a:lstStyle/>
        <a:p>
          <a:endParaRPr lang="en-US"/>
        </a:p>
      </dgm:t>
    </dgm:pt>
    <dgm:pt modelId="{F397B59B-CB25-4D4F-B697-4735BA292D98}" type="pres">
      <dgm:prSet presAssocID="{19427F88-D1DC-4D50-8DD1-9F1AD454C824}" presName="space" presStyleCnt="0"/>
      <dgm:spPr/>
    </dgm:pt>
    <dgm:pt modelId="{DDA0AA7B-6E5A-4F98-9760-914E55B6BDD3}" type="pres">
      <dgm:prSet presAssocID="{0A98B909-AAFF-4647-A5D5-AEC6A76E7C1D}" presName="composite" presStyleCnt="0"/>
      <dgm:spPr/>
    </dgm:pt>
    <dgm:pt modelId="{6C413D1C-BB4D-4EFA-83F2-CE4F76756FC1}" type="pres">
      <dgm:prSet presAssocID="{0A98B909-AAFF-4647-A5D5-AEC6A76E7C1D}" presName="parTx" presStyleLbl="alignNode1" presStyleIdx="1" presStyleCnt="3">
        <dgm:presLayoutVars>
          <dgm:chMax val="0"/>
          <dgm:chPref val="0"/>
          <dgm:bulletEnabled val="1"/>
        </dgm:presLayoutVars>
      </dgm:prSet>
      <dgm:spPr/>
      <dgm:t>
        <a:bodyPr/>
        <a:lstStyle/>
        <a:p>
          <a:endParaRPr lang="en-US"/>
        </a:p>
      </dgm:t>
    </dgm:pt>
    <dgm:pt modelId="{CD8CE263-552D-42F2-B3A8-CBB1E014E6C3}" type="pres">
      <dgm:prSet presAssocID="{0A98B909-AAFF-4647-A5D5-AEC6A76E7C1D}" presName="desTx" presStyleLbl="alignAccFollowNode1" presStyleIdx="1" presStyleCnt="3">
        <dgm:presLayoutVars>
          <dgm:bulletEnabled val="1"/>
        </dgm:presLayoutVars>
      </dgm:prSet>
      <dgm:spPr/>
      <dgm:t>
        <a:bodyPr/>
        <a:lstStyle/>
        <a:p>
          <a:endParaRPr lang="en-US"/>
        </a:p>
      </dgm:t>
    </dgm:pt>
    <dgm:pt modelId="{E5101E06-29F1-4D5C-9544-4F5FFC4B335F}" type="pres">
      <dgm:prSet presAssocID="{B695079C-57FA-46B8-B3B2-8C1FC087BD40}" presName="space" presStyleCnt="0"/>
      <dgm:spPr/>
    </dgm:pt>
    <dgm:pt modelId="{29D22FFD-D810-442E-B0D3-1A5AF4EDE6A1}" type="pres">
      <dgm:prSet presAssocID="{2F0CA797-C7C5-47D8-A193-E5A054B6556A}" presName="composite" presStyleCnt="0"/>
      <dgm:spPr/>
    </dgm:pt>
    <dgm:pt modelId="{D657AF35-E6E7-4CD6-9261-65F1EBA4051D}" type="pres">
      <dgm:prSet presAssocID="{2F0CA797-C7C5-47D8-A193-E5A054B6556A}" presName="parTx" presStyleLbl="alignNode1" presStyleIdx="2" presStyleCnt="3">
        <dgm:presLayoutVars>
          <dgm:chMax val="0"/>
          <dgm:chPref val="0"/>
          <dgm:bulletEnabled val="1"/>
        </dgm:presLayoutVars>
      </dgm:prSet>
      <dgm:spPr/>
      <dgm:t>
        <a:bodyPr/>
        <a:lstStyle/>
        <a:p>
          <a:endParaRPr lang="en-US"/>
        </a:p>
      </dgm:t>
    </dgm:pt>
    <dgm:pt modelId="{60807707-394A-4B2E-9D66-2B4228471497}" type="pres">
      <dgm:prSet presAssocID="{2F0CA797-C7C5-47D8-A193-E5A054B6556A}" presName="desTx" presStyleLbl="alignAccFollowNode1" presStyleIdx="2" presStyleCnt="3">
        <dgm:presLayoutVars>
          <dgm:bulletEnabled val="1"/>
        </dgm:presLayoutVars>
      </dgm:prSet>
      <dgm:spPr/>
      <dgm:t>
        <a:bodyPr/>
        <a:lstStyle/>
        <a:p>
          <a:endParaRPr lang="en-US"/>
        </a:p>
      </dgm:t>
    </dgm:pt>
  </dgm:ptLst>
  <dgm:cxnLst>
    <dgm:cxn modelId="{DF374DD6-6A76-4275-8298-A2F2F2614B5C}" type="presOf" srcId="{0A98B909-AAFF-4647-A5D5-AEC6A76E7C1D}" destId="{6C413D1C-BB4D-4EFA-83F2-CE4F76756FC1}" srcOrd="0" destOrd="0" presId="urn:microsoft.com/office/officeart/2005/8/layout/hList1"/>
    <dgm:cxn modelId="{D113B548-1EF4-462C-9C8B-921DB51711B7}" srcId="{2F0CA797-C7C5-47D8-A193-E5A054B6556A}" destId="{DCE4EA7C-4B85-42FB-991B-66CE88F42682}" srcOrd="0" destOrd="0" parTransId="{EA3B3DA2-0119-4340-B2AC-8465DE4DAA9F}" sibTransId="{C15BE615-BAD0-4B33-B921-86F473AE68FB}"/>
    <dgm:cxn modelId="{817B4830-8A4E-4A5B-A4F7-99BEC96BA7EE}" type="presOf" srcId="{DCE4EA7C-4B85-42FB-991B-66CE88F42682}" destId="{60807707-394A-4B2E-9D66-2B4228471497}" srcOrd="0" destOrd="0" presId="urn:microsoft.com/office/officeart/2005/8/layout/hList1"/>
    <dgm:cxn modelId="{3292524C-A256-4D01-B87D-9135D6ACB330}" type="presOf" srcId="{BE38010E-C01D-49A8-8D27-771152B6B966}" destId="{F5106257-D81E-47EC-8412-E793813E5867}" srcOrd="0" destOrd="0" presId="urn:microsoft.com/office/officeart/2005/8/layout/hList1"/>
    <dgm:cxn modelId="{2B9E8827-AD68-40D4-9179-3F7D2D545E7C}" srcId="{8772E0F5-1EA8-4CAD-B31E-7DF83E97ADE8}" destId="{0A98B909-AAFF-4647-A5D5-AEC6A76E7C1D}" srcOrd="1" destOrd="0" parTransId="{4FDEAAD6-9D17-46CE-8179-0F8CACA14E20}" sibTransId="{B695079C-57FA-46B8-B3B2-8C1FC087BD40}"/>
    <dgm:cxn modelId="{82D14EF3-0207-4888-9295-E3491566CF97}" srcId="{0A98B909-AAFF-4647-A5D5-AEC6A76E7C1D}" destId="{86D1D04A-60F2-4EE0-AA7B-3D0FEA503C7A}" srcOrd="1" destOrd="0" parTransId="{01C1B2B0-394A-4C29-A0ED-FC7C0378D9B2}" sibTransId="{9638B350-D895-424B-BB02-0F7233695019}"/>
    <dgm:cxn modelId="{96949465-8C1E-4665-A7B5-06CA30475BE1}" type="presOf" srcId="{2F0CA797-C7C5-47D8-A193-E5A054B6556A}" destId="{D657AF35-E6E7-4CD6-9261-65F1EBA4051D}" srcOrd="0" destOrd="0" presId="urn:microsoft.com/office/officeart/2005/8/layout/hList1"/>
    <dgm:cxn modelId="{BB6480D1-3039-434E-91A9-83EFDDC96DED}" srcId="{91EBA6DE-70BF-425B-B60E-E381C4AF97B6}" destId="{BE38010E-C01D-49A8-8D27-771152B6B966}" srcOrd="0" destOrd="0" parTransId="{4C198E81-F907-4EC9-AE62-9DE6D23EADEE}" sibTransId="{5247493A-01E3-4F78-AED3-1EFCC986DF0A}"/>
    <dgm:cxn modelId="{DF06108F-2C1A-4DE2-9140-B2D01854751B}" srcId="{8772E0F5-1EA8-4CAD-B31E-7DF83E97ADE8}" destId="{91EBA6DE-70BF-425B-B60E-E381C4AF97B6}" srcOrd="0" destOrd="0" parTransId="{A4D9A454-D539-4B05-9DEA-F0111312BEAD}" sibTransId="{19427F88-D1DC-4D50-8DD1-9F1AD454C824}"/>
    <dgm:cxn modelId="{F46AEEBB-CA06-40F1-A0E2-2E105D8DEAF2}" type="presOf" srcId="{86D1D04A-60F2-4EE0-AA7B-3D0FEA503C7A}" destId="{CD8CE263-552D-42F2-B3A8-CBB1E014E6C3}" srcOrd="0" destOrd="1" presId="urn:microsoft.com/office/officeart/2005/8/layout/hList1"/>
    <dgm:cxn modelId="{15C20550-141B-45FB-A306-CB93615DD36D}" type="presOf" srcId="{24B9DC1D-8F9C-4DDC-AB78-04B815EFF646}" destId="{CD8CE263-552D-42F2-B3A8-CBB1E014E6C3}" srcOrd="0" destOrd="0" presId="urn:microsoft.com/office/officeart/2005/8/layout/hList1"/>
    <dgm:cxn modelId="{8E433818-C3F9-4525-81F8-12BB85708A9E}" type="presOf" srcId="{FDBC955B-4D9E-489B-96E8-3F989C59911B}" destId="{F5106257-D81E-47EC-8412-E793813E5867}" srcOrd="0" destOrd="1" presId="urn:microsoft.com/office/officeart/2005/8/layout/hList1"/>
    <dgm:cxn modelId="{B5FA751E-A693-423A-BD7E-1A3D490BE354}" srcId="{0A98B909-AAFF-4647-A5D5-AEC6A76E7C1D}" destId="{24B9DC1D-8F9C-4DDC-AB78-04B815EFF646}" srcOrd="0" destOrd="0" parTransId="{EF29E6D6-CED6-4482-ACE4-DFA8EBB771FA}" sibTransId="{741D9253-3679-4428-A751-67A3727C3DDC}"/>
    <dgm:cxn modelId="{B2772C29-0AD0-4E87-A495-96800AEDF030}" srcId="{8772E0F5-1EA8-4CAD-B31E-7DF83E97ADE8}" destId="{2F0CA797-C7C5-47D8-A193-E5A054B6556A}" srcOrd="2" destOrd="0" parTransId="{49A15411-DDA3-4936-854D-FF99B4B3858F}" sibTransId="{6FE1CDAF-B085-4ADA-87F8-352670AFB71A}"/>
    <dgm:cxn modelId="{B60E6E9A-085A-431F-AEDE-549CB289A7E1}" type="presOf" srcId="{8772E0F5-1EA8-4CAD-B31E-7DF83E97ADE8}" destId="{05762611-07B6-4E70-994E-AE3E5E97CC36}" srcOrd="0" destOrd="0" presId="urn:microsoft.com/office/officeart/2005/8/layout/hList1"/>
    <dgm:cxn modelId="{4B483B80-BBE1-40D7-81ED-66EB4D8D5552}" type="presOf" srcId="{91EBA6DE-70BF-425B-B60E-E381C4AF97B6}" destId="{16098BFC-7C0F-4B9B-9943-EEB5C6EDA272}" srcOrd="0" destOrd="0" presId="urn:microsoft.com/office/officeart/2005/8/layout/hList1"/>
    <dgm:cxn modelId="{B70EB1D5-66EE-42BF-BA8C-B7A7C40EC7FF}" srcId="{91EBA6DE-70BF-425B-B60E-E381C4AF97B6}" destId="{FDBC955B-4D9E-489B-96E8-3F989C59911B}" srcOrd="1" destOrd="0" parTransId="{1E45D000-489C-4271-9911-C54B0EED5840}" sibTransId="{F3B72CE0-620D-456C-83E0-C2F676C834C7}"/>
    <dgm:cxn modelId="{1C7ABB3F-4EBF-43A7-930F-C026CADFC483}" type="presParOf" srcId="{05762611-07B6-4E70-994E-AE3E5E97CC36}" destId="{6D6617C3-6D4E-43E2-A79C-D175AAC3F13B}" srcOrd="0" destOrd="0" presId="urn:microsoft.com/office/officeart/2005/8/layout/hList1"/>
    <dgm:cxn modelId="{1662F19F-8381-4C7E-8704-0B8D423C919D}" type="presParOf" srcId="{6D6617C3-6D4E-43E2-A79C-D175AAC3F13B}" destId="{16098BFC-7C0F-4B9B-9943-EEB5C6EDA272}" srcOrd="0" destOrd="0" presId="urn:microsoft.com/office/officeart/2005/8/layout/hList1"/>
    <dgm:cxn modelId="{482D1C44-4D4D-406A-9C49-629CA6D5FC68}" type="presParOf" srcId="{6D6617C3-6D4E-43E2-A79C-D175AAC3F13B}" destId="{F5106257-D81E-47EC-8412-E793813E5867}" srcOrd="1" destOrd="0" presId="urn:microsoft.com/office/officeart/2005/8/layout/hList1"/>
    <dgm:cxn modelId="{3E69471C-2A9D-40E7-A464-06E20462F5F8}" type="presParOf" srcId="{05762611-07B6-4E70-994E-AE3E5E97CC36}" destId="{F397B59B-CB25-4D4F-B697-4735BA292D98}" srcOrd="1" destOrd="0" presId="urn:microsoft.com/office/officeart/2005/8/layout/hList1"/>
    <dgm:cxn modelId="{F80E2BFC-DF27-4021-ADAC-13A7F802D5FB}" type="presParOf" srcId="{05762611-07B6-4E70-994E-AE3E5E97CC36}" destId="{DDA0AA7B-6E5A-4F98-9760-914E55B6BDD3}" srcOrd="2" destOrd="0" presId="urn:microsoft.com/office/officeart/2005/8/layout/hList1"/>
    <dgm:cxn modelId="{8986D696-D2E5-4BFE-8097-4C724B9DDD95}" type="presParOf" srcId="{DDA0AA7B-6E5A-4F98-9760-914E55B6BDD3}" destId="{6C413D1C-BB4D-4EFA-83F2-CE4F76756FC1}" srcOrd="0" destOrd="0" presId="urn:microsoft.com/office/officeart/2005/8/layout/hList1"/>
    <dgm:cxn modelId="{0E469F48-D6C4-42F4-B60D-50396BC89954}" type="presParOf" srcId="{DDA0AA7B-6E5A-4F98-9760-914E55B6BDD3}" destId="{CD8CE263-552D-42F2-B3A8-CBB1E014E6C3}" srcOrd="1" destOrd="0" presId="urn:microsoft.com/office/officeart/2005/8/layout/hList1"/>
    <dgm:cxn modelId="{492FCA85-C6CB-4852-987C-30C3C67AD45C}" type="presParOf" srcId="{05762611-07B6-4E70-994E-AE3E5E97CC36}" destId="{E5101E06-29F1-4D5C-9544-4F5FFC4B335F}" srcOrd="3" destOrd="0" presId="urn:microsoft.com/office/officeart/2005/8/layout/hList1"/>
    <dgm:cxn modelId="{2E1A0813-B7CC-425E-B30F-78ECF441AD37}" type="presParOf" srcId="{05762611-07B6-4E70-994E-AE3E5E97CC36}" destId="{29D22FFD-D810-442E-B0D3-1A5AF4EDE6A1}" srcOrd="4" destOrd="0" presId="urn:microsoft.com/office/officeart/2005/8/layout/hList1"/>
    <dgm:cxn modelId="{E63D2E22-B927-4997-B3FA-D7BD9D2F327D}" type="presParOf" srcId="{29D22FFD-D810-442E-B0D3-1A5AF4EDE6A1}" destId="{D657AF35-E6E7-4CD6-9261-65F1EBA4051D}" srcOrd="0" destOrd="0" presId="urn:microsoft.com/office/officeart/2005/8/layout/hList1"/>
    <dgm:cxn modelId="{EEAF5F6E-07E2-4E20-881B-F021DDD3A66B}" type="presParOf" srcId="{29D22FFD-D810-442E-B0D3-1A5AF4EDE6A1}" destId="{60807707-394A-4B2E-9D66-2B4228471497}"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DB2BEAC-A778-4E83-ABBD-EC8EDC15CA2F}"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FA3A1944-11AD-423F-A3BC-E53A64B3F302}">
      <dgm:prSet phldrT="[Text]" custT="1"/>
      <dgm:spPr/>
      <dgm:t>
        <a:bodyPr/>
        <a:lstStyle/>
        <a:p>
          <a:pPr algn="ctr"/>
          <a:r>
            <a:rPr lang="en-US" sz="2200" dirty="0" smtClean="0">
              <a:latin typeface="Arial" pitchFamily="34" charset="0"/>
              <a:cs typeface="Arial" pitchFamily="34" charset="0"/>
            </a:rPr>
            <a:t>Separations</a:t>
          </a:r>
          <a:r>
            <a:rPr lang="en-US" sz="3500" dirty="0" smtClean="0">
              <a:latin typeface="Arial" pitchFamily="34" charset="0"/>
              <a:cs typeface="Arial" pitchFamily="34" charset="0"/>
            </a:rPr>
            <a:t> </a:t>
          </a:r>
          <a:endParaRPr lang="en-US" sz="3500" dirty="0">
            <a:latin typeface="Arial" pitchFamily="34" charset="0"/>
            <a:cs typeface="Arial" pitchFamily="34" charset="0"/>
          </a:endParaRPr>
        </a:p>
      </dgm:t>
    </dgm:pt>
    <dgm:pt modelId="{E4ACC810-2C49-4537-8DBF-B18095DD184D}" type="parTrans" cxnId="{F6C628A4-2CB0-4A8C-9B79-12BC9253E07F}">
      <dgm:prSet/>
      <dgm:spPr/>
      <dgm:t>
        <a:bodyPr/>
        <a:lstStyle/>
        <a:p>
          <a:endParaRPr lang="en-US">
            <a:latin typeface="Arial" pitchFamily="34" charset="0"/>
            <a:cs typeface="Arial" pitchFamily="34" charset="0"/>
          </a:endParaRPr>
        </a:p>
      </dgm:t>
    </dgm:pt>
    <dgm:pt modelId="{A155AE54-A4FA-48F0-AEBE-85E0AA18ECF7}" type="sibTrans" cxnId="{F6C628A4-2CB0-4A8C-9B79-12BC9253E07F}">
      <dgm:prSet/>
      <dgm:spPr/>
      <dgm:t>
        <a:bodyPr/>
        <a:lstStyle/>
        <a:p>
          <a:endParaRPr lang="en-US">
            <a:latin typeface="Arial" pitchFamily="34" charset="0"/>
            <a:cs typeface="Arial" pitchFamily="34" charset="0"/>
          </a:endParaRPr>
        </a:p>
      </dgm:t>
    </dgm:pt>
    <dgm:pt modelId="{D95781D3-E26C-4C00-8859-5F28F626A18A}">
      <dgm:prSet phldrT="[Text]" custT="1">
        <dgm:style>
          <a:lnRef idx="2">
            <a:schemeClr val="accent1"/>
          </a:lnRef>
          <a:fillRef idx="1">
            <a:schemeClr val="lt1"/>
          </a:fillRef>
          <a:effectRef idx="0">
            <a:schemeClr val="accent1"/>
          </a:effectRef>
          <a:fontRef idx="minor">
            <a:schemeClr val="dk1"/>
          </a:fontRef>
        </dgm:style>
      </dgm:prSet>
      <dgm:spPr/>
      <dgm:t>
        <a:bodyPr/>
        <a:lstStyle/>
        <a:p>
          <a:r>
            <a:rPr lang="en-US" sz="2000" dirty="0" smtClean="0">
              <a:latin typeface="Arial" pitchFamily="34" charset="0"/>
              <a:ea typeface="ヒラギノ角ゴ ProN W3"/>
              <a:cs typeface="Arial" pitchFamily="34" charset="0"/>
              <a:sym typeface="Calisto MT" pitchFamily="18" charset="0"/>
            </a:rPr>
            <a:t>Employment changes involving resignation, retirement, termination or layoff</a:t>
          </a:r>
          <a:endParaRPr lang="en-US" sz="2000" dirty="0">
            <a:latin typeface="Arial" pitchFamily="34" charset="0"/>
            <a:cs typeface="Arial" pitchFamily="34" charset="0"/>
          </a:endParaRPr>
        </a:p>
      </dgm:t>
    </dgm:pt>
    <dgm:pt modelId="{42894A42-854D-4270-B02F-D02159658BC9}" type="parTrans" cxnId="{00A19C48-CEF5-44CA-97E5-176A4D234C0C}">
      <dgm:prSet/>
      <dgm:spPr/>
      <dgm:t>
        <a:bodyPr/>
        <a:lstStyle/>
        <a:p>
          <a:endParaRPr lang="en-US">
            <a:latin typeface="Arial" pitchFamily="34" charset="0"/>
            <a:cs typeface="Arial" pitchFamily="34" charset="0"/>
          </a:endParaRPr>
        </a:p>
      </dgm:t>
    </dgm:pt>
    <dgm:pt modelId="{286A1E11-1BB7-4EAE-881A-5B0A78AC3C39}" type="sibTrans" cxnId="{00A19C48-CEF5-44CA-97E5-176A4D234C0C}">
      <dgm:prSet/>
      <dgm:spPr/>
      <dgm:t>
        <a:bodyPr/>
        <a:lstStyle/>
        <a:p>
          <a:endParaRPr lang="en-US">
            <a:latin typeface="Arial" pitchFamily="34" charset="0"/>
            <a:cs typeface="Arial" pitchFamily="34" charset="0"/>
          </a:endParaRPr>
        </a:p>
      </dgm:t>
    </dgm:pt>
    <dgm:pt modelId="{5486D99B-C859-4E62-BAEA-E5C8D09B880A}" type="pres">
      <dgm:prSet presAssocID="{0DB2BEAC-A778-4E83-ABBD-EC8EDC15CA2F}" presName="linear" presStyleCnt="0">
        <dgm:presLayoutVars>
          <dgm:animLvl val="lvl"/>
          <dgm:resizeHandles val="exact"/>
        </dgm:presLayoutVars>
      </dgm:prSet>
      <dgm:spPr/>
      <dgm:t>
        <a:bodyPr/>
        <a:lstStyle/>
        <a:p>
          <a:endParaRPr lang="en-US"/>
        </a:p>
      </dgm:t>
    </dgm:pt>
    <dgm:pt modelId="{D616AFA8-3F62-4AD0-ACBC-4A0198AF406A}" type="pres">
      <dgm:prSet presAssocID="{FA3A1944-11AD-423F-A3BC-E53A64B3F302}" presName="parentText" presStyleLbl="node1" presStyleIdx="0" presStyleCnt="1">
        <dgm:presLayoutVars>
          <dgm:chMax val="0"/>
          <dgm:bulletEnabled val="1"/>
        </dgm:presLayoutVars>
      </dgm:prSet>
      <dgm:spPr/>
      <dgm:t>
        <a:bodyPr/>
        <a:lstStyle/>
        <a:p>
          <a:endParaRPr lang="en-US"/>
        </a:p>
      </dgm:t>
    </dgm:pt>
    <dgm:pt modelId="{7F126452-EB52-45CC-9DBF-674DE1B91705}" type="pres">
      <dgm:prSet presAssocID="{FA3A1944-11AD-423F-A3BC-E53A64B3F302}" presName="childText" presStyleLbl="revTx" presStyleIdx="0" presStyleCnt="1">
        <dgm:presLayoutVars>
          <dgm:bulletEnabled val="1"/>
        </dgm:presLayoutVars>
      </dgm:prSet>
      <dgm:spPr/>
      <dgm:t>
        <a:bodyPr/>
        <a:lstStyle/>
        <a:p>
          <a:endParaRPr lang="en-US"/>
        </a:p>
      </dgm:t>
    </dgm:pt>
  </dgm:ptLst>
  <dgm:cxnLst>
    <dgm:cxn modelId="{F6C628A4-2CB0-4A8C-9B79-12BC9253E07F}" srcId="{0DB2BEAC-A778-4E83-ABBD-EC8EDC15CA2F}" destId="{FA3A1944-11AD-423F-A3BC-E53A64B3F302}" srcOrd="0" destOrd="0" parTransId="{E4ACC810-2C49-4537-8DBF-B18095DD184D}" sibTransId="{A155AE54-A4FA-48F0-AEBE-85E0AA18ECF7}"/>
    <dgm:cxn modelId="{13E19075-FA34-4CA8-AE9C-3C1358CEE489}" type="presOf" srcId="{D95781D3-E26C-4C00-8859-5F28F626A18A}" destId="{7F126452-EB52-45CC-9DBF-674DE1B91705}" srcOrd="0" destOrd="0" presId="urn:microsoft.com/office/officeart/2005/8/layout/vList2"/>
    <dgm:cxn modelId="{00A19C48-CEF5-44CA-97E5-176A4D234C0C}" srcId="{FA3A1944-11AD-423F-A3BC-E53A64B3F302}" destId="{D95781D3-E26C-4C00-8859-5F28F626A18A}" srcOrd="0" destOrd="0" parTransId="{42894A42-854D-4270-B02F-D02159658BC9}" sibTransId="{286A1E11-1BB7-4EAE-881A-5B0A78AC3C39}"/>
    <dgm:cxn modelId="{725D3BFB-84A1-4BA1-A3A0-9E898B9D7377}" type="presOf" srcId="{0DB2BEAC-A778-4E83-ABBD-EC8EDC15CA2F}" destId="{5486D99B-C859-4E62-BAEA-E5C8D09B880A}" srcOrd="0" destOrd="0" presId="urn:microsoft.com/office/officeart/2005/8/layout/vList2"/>
    <dgm:cxn modelId="{5FF6A2B8-CFB3-4074-A28A-2071B0D40FDE}" type="presOf" srcId="{FA3A1944-11AD-423F-A3BC-E53A64B3F302}" destId="{D616AFA8-3F62-4AD0-ACBC-4A0198AF406A}" srcOrd="0" destOrd="0" presId="urn:microsoft.com/office/officeart/2005/8/layout/vList2"/>
    <dgm:cxn modelId="{9D900F49-3A3D-423C-8933-06F9C9D8B9BD}" type="presParOf" srcId="{5486D99B-C859-4E62-BAEA-E5C8D09B880A}" destId="{D616AFA8-3F62-4AD0-ACBC-4A0198AF406A}" srcOrd="0" destOrd="0" presId="urn:microsoft.com/office/officeart/2005/8/layout/vList2"/>
    <dgm:cxn modelId="{63A0CB4C-AF00-4DD0-9DF9-74C45B80AE42}" type="presParOf" srcId="{5486D99B-C859-4E62-BAEA-E5C8D09B880A}" destId="{7F126452-EB52-45CC-9DBF-674DE1B91705}" srcOrd="1"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8BFF163-5481-49A2-9305-26FFB89FDED3}" type="doc">
      <dgm:prSet loTypeId="urn:microsoft.com/office/officeart/2005/8/layout/hierarchy4" loCatId="hierarchy" qsTypeId="urn:microsoft.com/office/officeart/2005/8/quickstyle/3d2" qsCatId="3D" csTypeId="urn:microsoft.com/office/officeart/2005/8/colors/colorful1#4" csCatId="colorful" phldr="1"/>
      <dgm:spPr/>
      <dgm:t>
        <a:bodyPr/>
        <a:lstStyle/>
        <a:p>
          <a:endParaRPr lang="en-US"/>
        </a:p>
      </dgm:t>
    </dgm:pt>
    <dgm:pt modelId="{B2F46A4F-D3F8-40F1-ACDE-8546FC1A0841}">
      <dgm:prSet phldrT="[Text]"/>
      <dgm:spPr/>
      <dgm:t>
        <a:bodyPr/>
        <a:lstStyle/>
        <a:p>
          <a:r>
            <a:rPr lang="en-US" dirty="0" smtClean="0">
              <a:latin typeface="Arial" pitchFamily="34" charset="0"/>
              <a:cs typeface="Arial" pitchFamily="34" charset="0"/>
            </a:rPr>
            <a:t>Wages - </a:t>
          </a:r>
          <a:r>
            <a:rPr lang="en-US" dirty="0" smtClean="0">
              <a:latin typeface="Arial" pitchFamily="34" charset="0"/>
              <a:ea typeface="ヒラギノ角ゴ ProN W3"/>
              <a:cs typeface="Arial" pitchFamily="34" charset="0"/>
              <a:sym typeface="Calisto MT" pitchFamily="18" charset="0"/>
            </a:rPr>
            <a:t>financial rewards based on the number of hours the employee works or the level of output achieved</a:t>
          </a:r>
          <a:endParaRPr lang="en-US" dirty="0">
            <a:latin typeface="Arial" pitchFamily="34" charset="0"/>
            <a:cs typeface="Arial" pitchFamily="34" charset="0"/>
          </a:endParaRPr>
        </a:p>
      </dgm:t>
    </dgm:pt>
    <dgm:pt modelId="{6F69709D-814D-4D8C-BA8E-161C91FE5B78}" type="parTrans" cxnId="{273AC6E9-AC51-4829-99D2-90189E6B383C}">
      <dgm:prSet/>
      <dgm:spPr/>
      <dgm:t>
        <a:bodyPr/>
        <a:lstStyle/>
        <a:p>
          <a:endParaRPr lang="en-US">
            <a:latin typeface="Arial" pitchFamily="34" charset="0"/>
            <a:cs typeface="Arial" pitchFamily="34" charset="0"/>
          </a:endParaRPr>
        </a:p>
      </dgm:t>
    </dgm:pt>
    <dgm:pt modelId="{310DAE82-DEC4-42A5-B908-473DB87BCBED}" type="sibTrans" cxnId="{273AC6E9-AC51-4829-99D2-90189E6B383C}">
      <dgm:prSet/>
      <dgm:spPr/>
      <dgm:t>
        <a:bodyPr/>
        <a:lstStyle/>
        <a:p>
          <a:endParaRPr lang="en-US">
            <a:latin typeface="Arial" pitchFamily="34" charset="0"/>
            <a:cs typeface="Arial" pitchFamily="34" charset="0"/>
          </a:endParaRPr>
        </a:p>
      </dgm:t>
    </dgm:pt>
    <dgm:pt modelId="{0E2B4CC5-D1A0-41D3-8522-3871DE66B433}">
      <dgm:prSet phldrT="[Text]"/>
      <dgm:spPr/>
      <dgm:t>
        <a:bodyPr/>
        <a:lstStyle/>
        <a:p>
          <a:r>
            <a:rPr lang="en-US" dirty="0" smtClean="0">
              <a:latin typeface="Arial" pitchFamily="34" charset="0"/>
              <a:cs typeface="Arial" pitchFamily="34" charset="0"/>
            </a:rPr>
            <a:t>Time wages – based on hours worked</a:t>
          </a:r>
          <a:endParaRPr lang="en-US" dirty="0">
            <a:latin typeface="Arial" pitchFamily="34" charset="0"/>
            <a:cs typeface="Arial" pitchFamily="34" charset="0"/>
          </a:endParaRPr>
        </a:p>
      </dgm:t>
    </dgm:pt>
    <dgm:pt modelId="{AE0178BC-407B-4C69-881E-15E74C4379DA}" type="parTrans" cxnId="{632D241E-7447-4B3C-80BA-F1859242A61A}">
      <dgm:prSet/>
      <dgm:spPr/>
      <dgm:t>
        <a:bodyPr/>
        <a:lstStyle/>
        <a:p>
          <a:endParaRPr lang="en-US">
            <a:latin typeface="Arial" pitchFamily="34" charset="0"/>
            <a:cs typeface="Arial" pitchFamily="34" charset="0"/>
          </a:endParaRPr>
        </a:p>
      </dgm:t>
    </dgm:pt>
    <dgm:pt modelId="{200B2498-5453-41F9-A172-2E765D2EF16F}" type="sibTrans" cxnId="{632D241E-7447-4B3C-80BA-F1859242A61A}">
      <dgm:prSet/>
      <dgm:spPr/>
      <dgm:t>
        <a:bodyPr/>
        <a:lstStyle/>
        <a:p>
          <a:endParaRPr lang="en-US">
            <a:latin typeface="Arial" pitchFamily="34" charset="0"/>
            <a:cs typeface="Arial" pitchFamily="34" charset="0"/>
          </a:endParaRPr>
        </a:p>
      </dgm:t>
    </dgm:pt>
    <dgm:pt modelId="{541D7909-A4B4-4E38-9742-B124E3F6D60B}">
      <dgm:prSet phldrT="[Text]"/>
      <dgm:spPr/>
      <dgm:t>
        <a:bodyPr/>
        <a:lstStyle/>
        <a:p>
          <a:r>
            <a:rPr lang="en-US" dirty="0" smtClean="0">
              <a:latin typeface="Arial" pitchFamily="34" charset="0"/>
              <a:cs typeface="Arial" pitchFamily="34" charset="0"/>
            </a:rPr>
            <a:t>Tip wages - $2.13 plus tips, must equal minimum wage</a:t>
          </a:r>
          <a:endParaRPr lang="en-US" dirty="0">
            <a:latin typeface="Arial" pitchFamily="34" charset="0"/>
            <a:cs typeface="Arial" pitchFamily="34" charset="0"/>
          </a:endParaRPr>
        </a:p>
      </dgm:t>
    </dgm:pt>
    <dgm:pt modelId="{2681B90D-D8E2-49B4-90F6-217B13CBA2A5}" type="parTrans" cxnId="{66C3A424-59C9-4FE1-936F-E443ADDE3E9E}">
      <dgm:prSet/>
      <dgm:spPr/>
      <dgm:t>
        <a:bodyPr/>
        <a:lstStyle/>
        <a:p>
          <a:endParaRPr lang="en-US">
            <a:latin typeface="Arial" pitchFamily="34" charset="0"/>
            <a:cs typeface="Arial" pitchFamily="34" charset="0"/>
          </a:endParaRPr>
        </a:p>
      </dgm:t>
    </dgm:pt>
    <dgm:pt modelId="{01135AE5-9595-4248-87F2-1E9FF86F45CC}" type="sibTrans" cxnId="{66C3A424-59C9-4FE1-936F-E443ADDE3E9E}">
      <dgm:prSet/>
      <dgm:spPr/>
      <dgm:t>
        <a:bodyPr/>
        <a:lstStyle/>
        <a:p>
          <a:endParaRPr lang="en-US">
            <a:latin typeface="Arial" pitchFamily="34" charset="0"/>
            <a:cs typeface="Arial" pitchFamily="34" charset="0"/>
          </a:endParaRPr>
        </a:p>
      </dgm:t>
    </dgm:pt>
    <dgm:pt modelId="{C2D96526-58E8-4987-A36E-7130778CE81B}">
      <dgm:prSet phldrT="[Text]"/>
      <dgm:spPr/>
      <dgm:t>
        <a:bodyPr/>
        <a:lstStyle/>
        <a:p>
          <a:r>
            <a:rPr lang="en-US" dirty="0" smtClean="0">
              <a:latin typeface="Arial" pitchFamily="34" charset="0"/>
              <a:cs typeface="Arial" pitchFamily="34" charset="0"/>
            </a:rPr>
            <a:t>Minimum wage – federally mandated</a:t>
          </a:r>
          <a:endParaRPr lang="en-US" dirty="0">
            <a:latin typeface="Arial" pitchFamily="34" charset="0"/>
            <a:cs typeface="Arial" pitchFamily="34" charset="0"/>
          </a:endParaRPr>
        </a:p>
      </dgm:t>
    </dgm:pt>
    <dgm:pt modelId="{26E03742-BED1-4067-8F44-FA270AE82B2B}" type="parTrans" cxnId="{AF75E017-EB8E-4DB9-9286-365EFADC6E67}">
      <dgm:prSet/>
      <dgm:spPr/>
      <dgm:t>
        <a:bodyPr/>
        <a:lstStyle/>
        <a:p>
          <a:endParaRPr lang="en-US">
            <a:latin typeface="Arial" pitchFamily="34" charset="0"/>
            <a:cs typeface="Arial" pitchFamily="34" charset="0"/>
          </a:endParaRPr>
        </a:p>
      </dgm:t>
    </dgm:pt>
    <dgm:pt modelId="{E5F5A7A4-065F-430D-9553-4DB6DD0A2106}" type="sibTrans" cxnId="{AF75E017-EB8E-4DB9-9286-365EFADC6E67}">
      <dgm:prSet/>
      <dgm:spPr/>
      <dgm:t>
        <a:bodyPr/>
        <a:lstStyle/>
        <a:p>
          <a:endParaRPr lang="en-US">
            <a:latin typeface="Arial" pitchFamily="34" charset="0"/>
            <a:cs typeface="Arial" pitchFamily="34" charset="0"/>
          </a:endParaRPr>
        </a:p>
      </dgm:t>
    </dgm:pt>
    <dgm:pt modelId="{06A99407-0F8B-4F87-89EE-6821474706E9}" type="pres">
      <dgm:prSet presAssocID="{E8BFF163-5481-49A2-9305-26FFB89FDED3}" presName="Name0" presStyleCnt="0">
        <dgm:presLayoutVars>
          <dgm:chPref val="1"/>
          <dgm:dir/>
          <dgm:animOne val="branch"/>
          <dgm:animLvl val="lvl"/>
          <dgm:resizeHandles/>
        </dgm:presLayoutVars>
      </dgm:prSet>
      <dgm:spPr/>
      <dgm:t>
        <a:bodyPr/>
        <a:lstStyle/>
        <a:p>
          <a:endParaRPr lang="en-US"/>
        </a:p>
      </dgm:t>
    </dgm:pt>
    <dgm:pt modelId="{907194B0-5970-4F94-9278-190FB4C0E77F}" type="pres">
      <dgm:prSet presAssocID="{B2F46A4F-D3F8-40F1-ACDE-8546FC1A0841}" presName="vertOne" presStyleCnt="0"/>
      <dgm:spPr/>
    </dgm:pt>
    <dgm:pt modelId="{D539D767-B059-458D-A18D-CA8BA5431EC7}" type="pres">
      <dgm:prSet presAssocID="{B2F46A4F-D3F8-40F1-ACDE-8546FC1A0841}" presName="txOne" presStyleLbl="node0" presStyleIdx="0" presStyleCnt="1" custScaleY="86938">
        <dgm:presLayoutVars>
          <dgm:chPref val="3"/>
        </dgm:presLayoutVars>
      </dgm:prSet>
      <dgm:spPr/>
      <dgm:t>
        <a:bodyPr/>
        <a:lstStyle/>
        <a:p>
          <a:endParaRPr lang="en-US"/>
        </a:p>
      </dgm:t>
    </dgm:pt>
    <dgm:pt modelId="{CA5D2761-D5D4-40D2-B447-98542F5852B1}" type="pres">
      <dgm:prSet presAssocID="{B2F46A4F-D3F8-40F1-ACDE-8546FC1A0841}" presName="parTransOne" presStyleCnt="0"/>
      <dgm:spPr/>
    </dgm:pt>
    <dgm:pt modelId="{D33E0E21-9067-49A0-9583-7C1A29179486}" type="pres">
      <dgm:prSet presAssocID="{B2F46A4F-D3F8-40F1-ACDE-8546FC1A0841}" presName="horzOne" presStyleCnt="0"/>
      <dgm:spPr/>
    </dgm:pt>
    <dgm:pt modelId="{7A55094F-1588-45B1-A7A8-F342261C7B9C}" type="pres">
      <dgm:prSet presAssocID="{0E2B4CC5-D1A0-41D3-8522-3871DE66B433}" presName="vertTwo" presStyleCnt="0"/>
      <dgm:spPr/>
    </dgm:pt>
    <dgm:pt modelId="{AFB19887-55AD-441A-BE69-79971EB468A0}" type="pres">
      <dgm:prSet presAssocID="{0E2B4CC5-D1A0-41D3-8522-3871DE66B433}" presName="txTwo" presStyleLbl="node2" presStyleIdx="0" presStyleCnt="3">
        <dgm:presLayoutVars>
          <dgm:chPref val="3"/>
        </dgm:presLayoutVars>
      </dgm:prSet>
      <dgm:spPr/>
      <dgm:t>
        <a:bodyPr/>
        <a:lstStyle/>
        <a:p>
          <a:endParaRPr lang="en-US"/>
        </a:p>
      </dgm:t>
    </dgm:pt>
    <dgm:pt modelId="{38466B9E-1B6D-4F30-9F9A-1AB301EBE3AC}" type="pres">
      <dgm:prSet presAssocID="{0E2B4CC5-D1A0-41D3-8522-3871DE66B433}" presName="horzTwo" presStyleCnt="0"/>
      <dgm:spPr/>
    </dgm:pt>
    <dgm:pt modelId="{C073D6E5-C996-487A-95BC-059BD84CDADE}" type="pres">
      <dgm:prSet presAssocID="{200B2498-5453-41F9-A172-2E765D2EF16F}" presName="sibSpaceTwo" presStyleCnt="0"/>
      <dgm:spPr/>
    </dgm:pt>
    <dgm:pt modelId="{F67EADD8-A844-4597-931F-A390027FCA91}" type="pres">
      <dgm:prSet presAssocID="{C2D96526-58E8-4987-A36E-7130778CE81B}" presName="vertTwo" presStyleCnt="0"/>
      <dgm:spPr/>
    </dgm:pt>
    <dgm:pt modelId="{40A6B2AB-C3CE-40C6-9F8E-F228A7A98C7D}" type="pres">
      <dgm:prSet presAssocID="{C2D96526-58E8-4987-A36E-7130778CE81B}" presName="txTwo" presStyleLbl="node2" presStyleIdx="1" presStyleCnt="3">
        <dgm:presLayoutVars>
          <dgm:chPref val="3"/>
        </dgm:presLayoutVars>
      </dgm:prSet>
      <dgm:spPr/>
      <dgm:t>
        <a:bodyPr/>
        <a:lstStyle/>
        <a:p>
          <a:endParaRPr lang="en-US"/>
        </a:p>
      </dgm:t>
    </dgm:pt>
    <dgm:pt modelId="{4BF44FB7-5EBC-48EB-BEB8-0008539F1FCE}" type="pres">
      <dgm:prSet presAssocID="{C2D96526-58E8-4987-A36E-7130778CE81B}" presName="horzTwo" presStyleCnt="0"/>
      <dgm:spPr/>
    </dgm:pt>
    <dgm:pt modelId="{6AEACC7A-C8A5-48FF-B637-B63EB0AE1B5B}" type="pres">
      <dgm:prSet presAssocID="{E5F5A7A4-065F-430D-9553-4DB6DD0A2106}" presName="sibSpaceTwo" presStyleCnt="0"/>
      <dgm:spPr/>
    </dgm:pt>
    <dgm:pt modelId="{F5C9EE71-599A-4CF1-829B-67734710966E}" type="pres">
      <dgm:prSet presAssocID="{541D7909-A4B4-4E38-9742-B124E3F6D60B}" presName="vertTwo" presStyleCnt="0"/>
      <dgm:spPr/>
    </dgm:pt>
    <dgm:pt modelId="{4B22BCF1-8836-4403-9436-E9DA0263CB94}" type="pres">
      <dgm:prSet presAssocID="{541D7909-A4B4-4E38-9742-B124E3F6D60B}" presName="txTwo" presStyleLbl="node2" presStyleIdx="2" presStyleCnt="3">
        <dgm:presLayoutVars>
          <dgm:chPref val="3"/>
        </dgm:presLayoutVars>
      </dgm:prSet>
      <dgm:spPr/>
      <dgm:t>
        <a:bodyPr/>
        <a:lstStyle/>
        <a:p>
          <a:endParaRPr lang="en-US"/>
        </a:p>
      </dgm:t>
    </dgm:pt>
    <dgm:pt modelId="{49F1C2F0-591F-436D-8739-EA80D8E1FBBF}" type="pres">
      <dgm:prSet presAssocID="{541D7909-A4B4-4E38-9742-B124E3F6D60B}" presName="horzTwo" presStyleCnt="0"/>
      <dgm:spPr/>
    </dgm:pt>
  </dgm:ptLst>
  <dgm:cxnLst>
    <dgm:cxn modelId="{0AC75133-C6D4-49A9-B0C3-7DB54DB9678E}" type="presOf" srcId="{E8BFF163-5481-49A2-9305-26FFB89FDED3}" destId="{06A99407-0F8B-4F87-89EE-6821474706E9}" srcOrd="0" destOrd="0" presId="urn:microsoft.com/office/officeart/2005/8/layout/hierarchy4"/>
    <dgm:cxn modelId="{8B1C0B24-5575-4731-B25A-56863B0BEBB2}" type="presOf" srcId="{541D7909-A4B4-4E38-9742-B124E3F6D60B}" destId="{4B22BCF1-8836-4403-9436-E9DA0263CB94}" srcOrd="0" destOrd="0" presId="urn:microsoft.com/office/officeart/2005/8/layout/hierarchy4"/>
    <dgm:cxn modelId="{AF39AC45-A61B-4E63-A9D8-4F8AA0FB9DE8}" type="presOf" srcId="{0E2B4CC5-D1A0-41D3-8522-3871DE66B433}" destId="{AFB19887-55AD-441A-BE69-79971EB468A0}" srcOrd="0" destOrd="0" presId="urn:microsoft.com/office/officeart/2005/8/layout/hierarchy4"/>
    <dgm:cxn modelId="{273AC6E9-AC51-4829-99D2-90189E6B383C}" srcId="{E8BFF163-5481-49A2-9305-26FFB89FDED3}" destId="{B2F46A4F-D3F8-40F1-ACDE-8546FC1A0841}" srcOrd="0" destOrd="0" parTransId="{6F69709D-814D-4D8C-BA8E-161C91FE5B78}" sibTransId="{310DAE82-DEC4-42A5-B908-473DB87BCBED}"/>
    <dgm:cxn modelId="{66C3A424-59C9-4FE1-936F-E443ADDE3E9E}" srcId="{B2F46A4F-D3F8-40F1-ACDE-8546FC1A0841}" destId="{541D7909-A4B4-4E38-9742-B124E3F6D60B}" srcOrd="2" destOrd="0" parTransId="{2681B90D-D8E2-49B4-90F6-217B13CBA2A5}" sibTransId="{01135AE5-9595-4248-87F2-1E9FF86F45CC}"/>
    <dgm:cxn modelId="{D75B572C-7D1C-40F9-BD91-20B8B1588F00}" type="presOf" srcId="{C2D96526-58E8-4987-A36E-7130778CE81B}" destId="{40A6B2AB-C3CE-40C6-9F8E-F228A7A98C7D}" srcOrd="0" destOrd="0" presId="urn:microsoft.com/office/officeart/2005/8/layout/hierarchy4"/>
    <dgm:cxn modelId="{AF75E017-EB8E-4DB9-9286-365EFADC6E67}" srcId="{B2F46A4F-D3F8-40F1-ACDE-8546FC1A0841}" destId="{C2D96526-58E8-4987-A36E-7130778CE81B}" srcOrd="1" destOrd="0" parTransId="{26E03742-BED1-4067-8F44-FA270AE82B2B}" sibTransId="{E5F5A7A4-065F-430D-9553-4DB6DD0A2106}"/>
    <dgm:cxn modelId="{632D241E-7447-4B3C-80BA-F1859242A61A}" srcId="{B2F46A4F-D3F8-40F1-ACDE-8546FC1A0841}" destId="{0E2B4CC5-D1A0-41D3-8522-3871DE66B433}" srcOrd="0" destOrd="0" parTransId="{AE0178BC-407B-4C69-881E-15E74C4379DA}" sibTransId="{200B2498-5453-41F9-A172-2E765D2EF16F}"/>
    <dgm:cxn modelId="{446B727C-CA1A-4FEC-814B-AD350E2F4C7D}" type="presOf" srcId="{B2F46A4F-D3F8-40F1-ACDE-8546FC1A0841}" destId="{D539D767-B059-458D-A18D-CA8BA5431EC7}" srcOrd="0" destOrd="0" presId="urn:microsoft.com/office/officeart/2005/8/layout/hierarchy4"/>
    <dgm:cxn modelId="{B349A85A-13E1-47CE-AEFE-6CA7FCAC7BF5}" type="presParOf" srcId="{06A99407-0F8B-4F87-89EE-6821474706E9}" destId="{907194B0-5970-4F94-9278-190FB4C0E77F}" srcOrd="0" destOrd="0" presId="urn:microsoft.com/office/officeart/2005/8/layout/hierarchy4"/>
    <dgm:cxn modelId="{0C7A998D-5390-4F5A-A090-6361E3CDA204}" type="presParOf" srcId="{907194B0-5970-4F94-9278-190FB4C0E77F}" destId="{D539D767-B059-458D-A18D-CA8BA5431EC7}" srcOrd="0" destOrd="0" presId="urn:microsoft.com/office/officeart/2005/8/layout/hierarchy4"/>
    <dgm:cxn modelId="{EEBC1140-02DD-4F9B-BF5E-217BD2F23497}" type="presParOf" srcId="{907194B0-5970-4F94-9278-190FB4C0E77F}" destId="{CA5D2761-D5D4-40D2-B447-98542F5852B1}" srcOrd="1" destOrd="0" presId="urn:microsoft.com/office/officeart/2005/8/layout/hierarchy4"/>
    <dgm:cxn modelId="{1C318EC7-813A-46AE-B088-AC777E379AD5}" type="presParOf" srcId="{907194B0-5970-4F94-9278-190FB4C0E77F}" destId="{D33E0E21-9067-49A0-9583-7C1A29179486}" srcOrd="2" destOrd="0" presId="urn:microsoft.com/office/officeart/2005/8/layout/hierarchy4"/>
    <dgm:cxn modelId="{D16F6A4B-3516-42F4-A694-81E4758BFE4E}" type="presParOf" srcId="{D33E0E21-9067-49A0-9583-7C1A29179486}" destId="{7A55094F-1588-45B1-A7A8-F342261C7B9C}" srcOrd="0" destOrd="0" presId="urn:microsoft.com/office/officeart/2005/8/layout/hierarchy4"/>
    <dgm:cxn modelId="{CA1EA404-5933-493C-85DD-60579E3DC594}" type="presParOf" srcId="{7A55094F-1588-45B1-A7A8-F342261C7B9C}" destId="{AFB19887-55AD-441A-BE69-79971EB468A0}" srcOrd="0" destOrd="0" presId="urn:microsoft.com/office/officeart/2005/8/layout/hierarchy4"/>
    <dgm:cxn modelId="{2BC14201-EFAD-4628-AB54-B6A2BFE59B26}" type="presParOf" srcId="{7A55094F-1588-45B1-A7A8-F342261C7B9C}" destId="{38466B9E-1B6D-4F30-9F9A-1AB301EBE3AC}" srcOrd="1" destOrd="0" presId="urn:microsoft.com/office/officeart/2005/8/layout/hierarchy4"/>
    <dgm:cxn modelId="{292B9DA2-C3A7-4371-BDCD-55A1212C16D9}" type="presParOf" srcId="{D33E0E21-9067-49A0-9583-7C1A29179486}" destId="{C073D6E5-C996-487A-95BC-059BD84CDADE}" srcOrd="1" destOrd="0" presId="urn:microsoft.com/office/officeart/2005/8/layout/hierarchy4"/>
    <dgm:cxn modelId="{402DC538-0714-49CA-B3D5-787C930DCAA7}" type="presParOf" srcId="{D33E0E21-9067-49A0-9583-7C1A29179486}" destId="{F67EADD8-A844-4597-931F-A390027FCA91}" srcOrd="2" destOrd="0" presId="urn:microsoft.com/office/officeart/2005/8/layout/hierarchy4"/>
    <dgm:cxn modelId="{AF31211C-76D6-4E73-A8D1-D411AA1CEB60}" type="presParOf" srcId="{F67EADD8-A844-4597-931F-A390027FCA91}" destId="{40A6B2AB-C3CE-40C6-9F8E-F228A7A98C7D}" srcOrd="0" destOrd="0" presId="urn:microsoft.com/office/officeart/2005/8/layout/hierarchy4"/>
    <dgm:cxn modelId="{041A7E5E-A38C-4542-A6D1-38268175FFBD}" type="presParOf" srcId="{F67EADD8-A844-4597-931F-A390027FCA91}" destId="{4BF44FB7-5EBC-48EB-BEB8-0008539F1FCE}" srcOrd="1" destOrd="0" presId="urn:microsoft.com/office/officeart/2005/8/layout/hierarchy4"/>
    <dgm:cxn modelId="{2B779F28-6FD4-4DC3-A393-83A94338F053}" type="presParOf" srcId="{D33E0E21-9067-49A0-9583-7C1A29179486}" destId="{6AEACC7A-C8A5-48FF-B637-B63EB0AE1B5B}" srcOrd="3" destOrd="0" presId="urn:microsoft.com/office/officeart/2005/8/layout/hierarchy4"/>
    <dgm:cxn modelId="{A72B4727-0C7F-4E5E-BA9A-B1B9CCD837F4}" type="presParOf" srcId="{D33E0E21-9067-49A0-9583-7C1A29179486}" destId="{F5C9EE71-599A-4CF1-829B-67734710966E}" srcOrd="4" destOrd="0" presId="urn:microsoft.com/office/officeart/2005/8/layout/hierarchy4"/>
    <dgm:cxn modelId="{7544AE8E-A0EC-49AE-AFF4-91953386930F}" type="presParOf" srcId="{F5C9EE71-599A-4CF1-829B-67734710966E}" destId="{4B22BCF1-8836-4403-9436-E9DA0263CB94}" srcOrd="0" destOrd="0" presId="urn:microsoft.com/office/officeart/2005/8/layout/hierarchy4"/>
    <dgm:cxn modelId="{C5FE3112-BFE7-4CE3-A9E2-CAE401EDCA21}" type="presParOf" srcId="{F5C9EE71-599A-4CF1-829B-67734710966E}" destId="{49F1C2F0-591F-436D-8739-EA80D8E1FBBF}" srcOrd="1" destOrd="0" presId="urn:microsoft.com/office/officeart/2005/8/layout/hierarchy4"/>
  </dgm:cxnLst>
  <dgm:bg>
    <a:solidFill>
      <a:schemeClr val="accent5">
        <a:lumMod val="40000"/>
        <a:lumOff val="60000"/>
      </a:schemeClr>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61A9881-6DB7-49B6-9097-88D0DF786369}" type="doc">
      <dgm:prSet loTypeId="urn:microsoft.com/office/officeart/2005/8/layout/vList6" loCatId="list" qsTypeId="urn:microsoft.com/office/officeart/2005/8/quickstyle/3d2" qsCatId="3D" csTypeId="urn:microsoft.com/office/officeart/2005/8/colors/accent3_2" csCatId="accent3" phldr="1"/>
      <dgm:spPr/>
      <dgm:t>
        <a:bodyPr/>
        <a:lstStyle/>
        <a:p>
          <a:endParaRPr lang="en-US"/>
        </a:p>
      </dgm:t>
    </dgm:pt>
    <dgm:pt modelId="{D98ED094-7932-42B7-B6C0-4FC02FF5BDEE}">
      <dgm:prSet phldrT="[Text]"/>
      <dgm:spPr/>
      <dgm:t>
        <a:bodyPr/>
        <a:lstStyle/>
        <a:p>
          <a:r>
            <a:rPr lang="en-US" dirty="0" smtClean="0">
              <a:latin typeface="Arial" pitchFamily="34" charset="0"/>
              <a:cs typeface="Arial" pitchFamily="34" charset="0"/>
            </a:rPr>
            <a:t>Wage/Salary Survey</a:t>
          </a:r>
          <a:endParaRPr lang="en-US" dirty="0">
            <a:latin typeface="Arial" pitchFamily="34" charset="0"/>
            <a:cs typeface="Arial" pitchFamily="34" charset="0"/>
          </a:endParaRPr>
        </a:p>
      </dgm:t>
    </dgm:pt>
    <dgm:pt modelId="{3564A8B8-FC70-4E9F-AEED-18374D53D1AD}" type="parTrans" cxnId="{5684D6A4-E028-4877-99ED-22CDDC208790}">
      <dgm:prSet/>
      <dgm:spPr/>
      <dgm:t>
        <a:bodyPr/>
        <a:lstStyle/>
        <a:p>
          <a:endParaRPr lang="en-US">
            <a:latin typeface="Arial" pitchFamily="34" charset="0"/>
            <a:cs typeface="Arial" pitchFamily="34" charset="0"/>
          </a:endParaRPr>
        </a:p>
      </dgm:t>
    </dgm:pt>
    <dgm:pt modelId="{8D253739-9994-4152-9E4B-1284EE2516A8}" type="sibTrans" cxnId="{5684D6A4-E028-4877-99ED-22CDDC208790}">
      <dgm:prSet/>
      <dgm:spPr/>
      <dgm:t>
        <a:bodyPr/>
        <a:lstStyle/>
        <a:p>
          <a:endParaRPr lang="en-US">
            <a:latin typeface="Arial" pitchFamily="34" charset="0"/>
            <a:cs typeface="Arial" pitchFamily="34" charset="0"/>
          </a:endParaRPr>
        </a:p>
      </dgm:t>
    </dgm:pt>
    <dgm:pt modelId="{A94594BA-58DC-403A-B76E-9184CDE156FE}">
      <dgm:prSet phldrT="[Text]"/>
      <dgm:spPr/>
      <dgm:t>
        <a:bodyPr/>
        <a:lstStyle/>
        <a:p>
          <a:r>
            <a:rPr lang="en-US" dirty="0" smtClean="0">
              <a:latin typeface="Arial" pitchFamily="34" charset="0"/>
              <a:ea typeface="ヒラギノ角ゴ ProN W3"/>
              <a:cs typeface="Arial" pitchFamily="34" charset="0"/>
              <a:sym typeface="Calisto MT" pitchFamily="18" charset="0"/>
            </a:rPr>
            <a:t>A study that tells a company how much compensation comparable firms are paying for specific jobs the firms have in common</a:t>
          </a:r>
          <a:endParaRPr lang="en-US" dirty="0">
            <a:latin typeface="Arial" pitchFamily="34" charset="0"/>
            <a:cs typeface="Arial" pitchFamily="34" charset="0"/>
          </a:endParaRPr>
        </a:p>
      </dgm:t>
    </dgm:pt>
    <dgm:pt modelId="{CA7B1EB7-6326-4C7F-96DA-492893D2D0A1}" type="parTrans" cxnId="{47157A14-4E45-461A-ABA6-8F056B48383B}">
      <dgm:prSet/>
      <dgm:spPr/>
      <dgm:t>
        <a:bodyPr/>
        <a:lstStyle/>
        <a:p>
          <a:endParaRPr lang="en-US">
            <a:latin typeface="Arial" pitchFamily="34" charset="0"/>
            <a:cs typeface="Arial" pitchFamily="34" charset="0"/>
          </a:endParaRPr>
        </a:p>
      </dgm:t>
    </dgm:pt>
    <dgm:pt modelId="{9E0BF1A8-3B00-4D61-BD15-7C9823098B35}" type="sibTrans" cxnId="{47157A14-4E45-461A-ABA6-8F056B48383B}">
      <dgm:prSet/>
      <dgm:spPr/>
      <dgm:t>
        <a:bodyPr/>
        <a:lstStyle/>
        <a:p>
          <a:endParaRPr lang="en-US">
            <a:latin typeface="Arial" pitchFamily="34" charset="0"/>
            <a:cs typeface="Arial" pitchFamily="34" charset="0"/>
          </a:endParaRPr>
        </a:p>
      </dgm:t>
    </dgm:pt>
    <dgm:pt modelId="{2C1D72E8-85AB-491B-AF91-80C6E7AA772E}" type="pres">
      <dgm:prSet presAssocID="{C61A9881-6DB7-49B6-9097-88D0DF786369}" presName="Name0" presStyleCnt="0">
        <dgm:presLayoutVars>
          <dgm:dir/>
          <dgm:animLvl val="lvl"/>
          <dgm:resizeHandles/>
        </dgm:presLayoutVars>
      </dgm:prSet>
      <dgm:spPr/>
      <dgm:t>
        <a:bodyPr/>
        <a:lstStyle/>
        <a:p>
          <a:endParaRPr lang="en-US"/>
        </a:p>
      </dgm:t>
    </dgm:pt>
    <dgm:pt modelId="{E6783AA0-8A9E-4BEF-9C6D-9F585C52B5C8}" type="pres">
      <dgm:prSet presAssocID="{D98ED094-7932-42B7-B6C0-4FC02FF5BDEE}" presName="linNode" presStyleCnt="0"/>
      <dgm:spPr/>
    </dgm:pt>
    <dgm:pt modelId="{F9761DB4-4791-4941-BB8D-6FB8FE1EBB55}" type="pres">
      <dgm:prSet presAssocID="{D98ED094-7932-42B7-B6C0-4FC02FF5BDEE}" presName="parentShp" presStyleLbl="node1" presStyleIdx="0" presStyleCnt="1" custScaleX="72727">
        <dgm:presLayoutVars>
          <dgm:bulletEnabled val="1"/>
        </dgm:presLayoutVars>
      </dgm:prSet>
      <dgm:spPr/>
      <dgm:t>
        <a:bodyPr/>
        <a:lstStyle/>
        <a:p>
          <a:endParaRPr lang="en-US"/>
        </a:p>
      </dgm:t>
    </dgm:pt>
    <dgm:pt modelId="{D6098CF3-C87A-4007-A5C5-377EE408D720}" type="pres">
      <dgm:prSet presAssocID="{D98ED094-7932-42B7-B6C0-4FC02FF5BDEE}" presName="childShp" presStyleLbl="bgAccFollowNode1" presStyleIdx="0" presStyleCnt="1" custScaleX="118182">
        <dgm:presLayoutVars>
          <dgm:bulletEnabled val="1"/>
        </dgm:presLayoutVars>
      </dgm:prSet>
      <dgm:spPr/>
      <dgm:t>
        <a:bodyPr/>
        <a:lstStyle/>
        <a:p>
          <a:endParaRPr lang="en-US"/>
        </a:p>
      </dgm:t>
    </dgm:pt>
  </dgm:ptLst>
  <dgm:cxnLst>
    <dgm:cxn modelId="{70D30D96-B802-4CAC-8019-CE835CF37681}" type="presOf" srcId="{D98ED094-7932-42B7-B6C0-4FC02FF5BDEE}" destId="{F9761DB4-4791-4941-BB8D-6FB8FE1EBB55}" srcOrd="0" destOrd="0" presId="urn:microsoft.com/office/officeart/2005/8/layout/vList6"/>
    <dgm:cxn modelId="{894C78FF-C18A-429B-B843-65157359D095}" type="presOf" srcId="{A94594BA-58DC-403A-B76E-9184CDE156FE}" destId="{D6098CF3-C87A-4007-A5C5-377EE408D720}" srcOrd="0" destOrd="0" presId="urn:microsoft.com/office/officeart/2005/8/layout/vList6"/>
    <dgm:cxn modelId="{6F2E1397-9B9D-4E27-A66E-81B5A9D5E52C}" type="presOf" srcId="{C61A9881-6DB7-49B6-9097-88D0DF786369}" destId="{2C1D72E8-85AB-491B-AF91-80C6E7AA772E}" srcOrd="0" destOrd="0" presId="urn:microsoft.com/office/officeart/2005/8/layout/vList6"/>
    <dgm:cxn modelId="{47157A14-4E45-461A-ABA6-8F056B48383B}" srcId="{D98ED094-7932-42B7-B6C0-4FC02FF5BDEE}" destId="{A94594BA-58DC-403A-B76E-9184CDE156FE}" srcOrd="0" destOrd="0" parTransId="{CA7B1EB7-6326-4C7F-96DA-492893D2D0A1}" sibTransId="{9E0BF1A8-3B00-4D61-BD15-7C9823098B35}"/>
    <dgm:cxn modelId="{5684D6A4-E028-4877-99ED-22CDDC208790}" srcId="{C61A9881-6DB7-49B6-9097-88D0DF786369}" destId="{D98ED094-7932-42B7-B6C0-4FC02FF5BDEE}" srcOrd="0" destOrd="0" parTransId="{3564A8B8-FC70-4E9F-AEED-18374D53D1AD}" sibTransId="{8D253739-9994-4152-9E4B-1284EE2516A8}"/>
    <dgm:cxn modelId="{810842A7-EB16-4DCF-9A2C-F923AFD2B813}" type="presParOf" srcId="{2C1D72E8-85AB-491B-AF91-80C6E7AA772E}" destId="{E6783AA0-8A9E-4BEF-9C6D-9F585C52B5C8}" srcOrd="0" destOrd="0" presId="urn:microsoft.com/office/officeart/2005/8/layout/vList6"/>
    <dgm:cxn modelId="{9607DFCC-AC70-4BFE-AF8C-57E3795BD145}" type="presParOf" srcId="{E6783AA0-8A9E-4BEF-9C6D-9F585C52B5C8}" destId="{F9761DB4-4791-4941-BB8D-6FB8FE1EBB55}" srcOrd="0" destOrd="0" presId="urn:microsoft.com/office/officeart/2005/8/layout/vList6"/>
    <dgm:cxn modelId="{24F6C38F-A4D6-48F8-AA68-DBA70A438F2A}" type="presParOf" srcId="{E6783AA0-8A9E-4BEF-9C6D-9F585C52B5C8}" destId="{D6098CF3-C87A-4007-A5C5-377EE408D720}" srcOrd="1" destOrd="0" presId="urn:microsoft.com/office/officeart/2005/8/layout/vList6"/>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881C18B-FA6A-4A3E-8288-49144D908218}" type="doc">
      <dgm:prSet loTypeId="urn:microsoft.com/office/officeart/2005/8/layout/vList6" loCatId="list" qsTypeId="urn:microsoft.com/office/officeart/2005/8/quickstyle/3d2" qsCatId="3D" csTypeId="urn:microsoft.com/office/officeart/2005/8/colors/colorful3" csCatId="colorful" phldr="1"/>
      <dgm:spPr/>
      <dgm:t>
        <a:bodyPr/>
        <a:lstStyle/>
        <a:p>
          <a:endParaRPr lang="en-US"/>
        </a:p>
      </dgm:t>
    </dgm:pt>
    <dgm:pt modelId="{D3B350B2-AE83-4142-8F8E-6F1F0C57DDDF}">
      <dgm:prSet phldrT="[Text]"/>
      <dgm:spPr/>
      <dgm:t>
        <a:bodyPr/>
        <a:lstStyle/>
        <a:p>
          <a:r>
            <a:rPr lang="en-US" dirty="0" smtClean="0">
              <a:latin typeface="Arial" pitchFamily="34" charset="0"/>
              <a:cs typeface="Arial" pitchFamily="34" charset="0"/>
            </a:rPr>
            <a:t>Commission </a:t>
          </a:r>
          <a:endParaRPr lang="en-US" dirty="0">
            <a:latin typeface="Arial" pitchFamily="34" charset="0"/>
            <a:cs typeface="Arial" pitchFamily="34" charset="0"/>
          </a:endParaRPr>
        </a:p>
      </dgm:t>
    </dgm:pt>
    <dgm:pt modelId="{C7521377-0E06-4FC3-94FE-F5D00D5487E0}" type="parTrans" cxnId="{7186A8D8-E9D6-4DB4-9AB1-1569E21E44A0}">
      <dgm:prSet/>
      <dgm:spPr/>
      <dgm:t>
        <a:bodyPr/>
        <a:lstStyle/>
        <a:p>
          <a:endParaRPr lang="en-US">
            <a:latin typeface="Arial" pitchFamily="34" charset="0"/>
            <a:cs typeface="Arial" pitchFamily="34" charset="0"/>
          </a:endParaRPr>
        </a:p>
      </dgm:t>
    </dgm:pt>
    <dgm:pt modelId="{28459A36-EF2C-4A30-9CFE-7CB5432EAEAE}" type="sibTrans" cxnId="{7186A8D8-E9D6-4DB4-9AB1-1569E21E44A0}">
      <dgm:prSet/>
      <dgm:spPr/>
      <dgm:t>
        <a:bodyPr/>
        <a:lstStyle/>
        <a:p>
          <a:endParaRPr lang="en-US">
            <a:latin typeface="Arial" pitchFamily="34" charset="0"/>
            <a:cs typeface="Arial" pitchFamily="34" charset="0"/>
          </a:endParaRPr>
        </a:p>
      </dgm:t>
    </dgm:pt>
    <dgm:pt modelId="{D20899E7-7433-45AB-AD18-7EA132417A30}">
      <dgm:prSet phldrT="[Text]"/>
      <dgm:spPr/>
      <dgm:t>
        <a:bodyPr/>
        <a:lstStyle/>
        <a:p>
          <a:r>
            <a:rPr lang="en-IN" dirty="0" smtClean="0">
              <a:latin typeface="Arial" pitchFamily="34" charset="0"/>
              <a:cs typeface="Arial" pitchFamily="34" charset="0"/>
            </a:rPr>
            <a:t>An incentive system that pays a fixed amount or a percentage of the employee’s sales</a:t>
          </a:r>
          <a:endParaRPr lang="en-US" dirty="0">
            <a:latin typeface="Arial" pitchFamily="34" charset="0"/>
            <a:cs typeface="Arial" pitchFamily="34" charset="0"/>
          </a:endParaRPr>
        </a:p>
      </dgm:t>
    </dgm:pt>
    <dgm:pt modelId="{3602C213-C3A4-4FBF-B05E-835E5C4475EF}" type="parTrans" cxnId="{CC84243B-8221-47DB-A83F-F680238426D8}">
      <dgm:prSet/>
      <dgm:spPr/>
      <dgm:t>
        <a:bodyPr/>
        <a:lstStyle/>
        <a:p>
          <a:endParaRPr lang="en-US">
            <a:latin typeface="Arial" pitchFamily="34" charset="0"/>
            <a:cs typeface="Arial" pitchFamily="34" charset="0"/>
          </a:endParaRPr>
        </a:p>
      </dgm:t>
    </dgm:pt>
    <dgm:pt modelId="{941C60AC-88DE-425B-9CDD-2ACE9963309A}" type="sibTrans" cxnId="{CC84243B-8221-47DB-A83F-F680238426D8}">
      <dgm:prSet/>
      <dgm:spPr/>
      <dgm:t>
        <a:bodyPr/>
        <a:lstStyle/>
        <a:p>
          <a:endParaRPr lang="en-US">
            <a:latin typeface="Arial" pitchFamily="34" charset="0"/>
            <a:cs typeface="Arial" pitchFamily="34" charset="0"/>
          </a:endParaRPr>
        </a:p>
      </dgm:t>
    </dgm:pt>
    <dgm:pt modelId="{824592FF-D35E-4C07-B133-442A0E1FDEAA}">
      <dgm:prSet phldrT="[Text]"/>
      <dgm:spPr/>
      <dgm:t>
        <a:bodyPr/>
        <a:lstStyle/>
        <a:p>
          <a:r>
            <a:rPr lang="en-IN" dirty="0" smtClean="0">
              <a:latin typeface="Arial" pitchFamily="34" charset="0"/>
              <a:cs typeface="Arial" pitchFamily="34" charset="0"/>
            </a:rPr>
            <a:t>Motivates employees to sell as much as they can</a:t>
          </a:r>
          <a:endParaRPr lang="en-US" dirty="0">
            <a:latin typeface="Arial" pitchFamily="34" charset="0"/>
            <a:cs typeface="Arial" pitchFamily="34" charset="0"/>
          </a:endParaRPr>
        </a:p>
      </dgm:t>
    </dgm:pt>
    <dgm:pt modelId="{B1B50C01-C857-4201-A6D2-C4C559248BD4}" type="parTrans" cxnId="{10758159-6C49-4BA7-BE53-CE66F008F49B}">
      <dgm:prSet/>
      <dgm:spPr/>
      <dgm:t>
        <a:bodyPr/>
        <a:lstStyle/>
        <a:p>
          <a:endParaRPr lang="en-US">
            <a:latin typeface="Arial" pitchFamily="34" charset="0"/>
            <a:cs typeface="Arial" pitchFamily="34" charset="0"/>
          </a:endParaRPr>
        </a:p>
      </dgm:t>
    </dgm:pt>
    <dgm:pt modelId="{CA7EA33A-11D3-4975-A7AD-69E762869A15}" type="sibTrans" cxnId="{10758159-6C49-4BA7-BE53-CE66F008F49B}">
      <dgm:prSet/>
      <dgm:spPr/>
      <dgm:t>
        <a:bodyPr/>
        <a:lstStyle/>
        <a:p>
          <a:endParaRPr lang="en-US">
            <a:latin typeface="Arial" pitchFamily="34" charset="0"/>
            <a:cs typeface="Arial" pitchFamily="34" charset="0"/>
          </a:endParaRPr>
        </a:p>
      </dgm:t>
    </dgm:pt>
    <dgm:pt modelId="{91FF7800-64D6-4B89-AAA9-8405971BBAA4}">
      <dgm:prSet phldrT="[Text]"/>
      <dgm:spPr/>
      <dgm:t>
        <a:bodyPr/>
        <a:lstStyle/>
        <a:p>
          <a:r>
            <a:rPr lang="en-IN" dirty="0" smtClean="0">
              <a:latin typeface="Arial" pitchFamily="34" charset="0"/>
              <a:cs typeface="Arial" pitchFamily="34" charset="0"/>
            </a:rPr>
            <a:t>Some companies combine commission with time wages or salaries</a:t>
          </a:r>
          <a:endParaRPr lang="en-US" dirty="0">
            <a:latin typeface="Arial" pitchFamily="34" charset="0"/>
            <a:cs typeface="Arial" pitchFamily="34" charset="0"/>
          </a:endParaRPr>
        </a:p>
      </dgm:t>
    </dgm:pt>
    <dgm:pt modelId="{B9C65D7E-74B2-4947-8C8C-4ECDC7AAAEFC}" type="parTrans" cxnId="{85E56FF4-04F3-4E0B-B658-39EEE5F41AA5}">
      <dgm:prSet/>
      <dgm:spPr/>
      <dgm:t>
        <a:bodyPr/>
        <a:lstStyle/>
        <a:p>
          <a:endParaRPr lang="en-US">
            <a:latin typeface="Arial" pitchFamily="34" charset="0"/>
            <a:cs typeface="Arial" pitchFamily="34" charset="0"/>
          </a:endParaRPr>
        </a:p>
      </dgm:t>
    </dgm:pt>
    <dgm:pt modelId="{FBC1F099-0719-48C1-B629-B43160E6FA73}" type="sibTrans" cxnId="{85E56FF4-04F3-4E0B-B658-39EEE5F41AA5}">
      <dgm:prSet/>
      <dgm:spPr/>
      <dgm:t>
        <a:bodyPr/>
        <a:lstStyle/>
        <a:p>
          <a:endParaRPr lang="en-US">
            <a:latin typeface="Arial" pitchFamily="34" charset="0"/>
            <a:cs typeface="Arial" pitchFamily="34" charset="0"/>
          </a:endParaRPr>
        </a:p>
      </dgm:t>
    </dgm:pt>
    <dgm:pt modelId="{DB3F46B1-D11F-44EE-9766-E598EABB58AE}">
      <dgm:prSet phldrT="[Text]"/>
      <dgm:spPr/>
      <dgm:t>
        <a:bodyPr/>
        <a:lstStyle/>
        <a:p>
          <a:r>
            <a:rPr lang="en-US" dirty="0" smtClean="0">
              <a:latin typeface="Arial" pitchFamily="34" charset="0"/>
              <a:cs typeface="Arial" pitchFamily="34" charset="0"/>
            </a:rPr>
            <a:t>Piece Wages</a:t>
          </a:r>
          <a:endParaRPr lang="en-US" dirty="0">
            <a:latin typeface="Arial" pitchFamily="34" charset="0"/>
            <a:cs typeface="Arial" pitchFamily="34" charset="0"/>
          </a:endParaRPr>
        </a:p>
      </dgm:t>
    </dgm:pt>
    <dgm:pt modelId="{5276A678-DAA9-4D3C-AEAD-D4AF02C56FAD}" type="parTrans" cxnId="{95A3744D-A509-4C1D-A3F2-123C8B11BF89}">
      <dgm:prSet/>
      <dgm:spPr/>
      <dgm:t>
        <a:bodyPr/>
        <a:lstStyle/>
        <a:p>
          <a:endParaRPr lang="en-US"/>
        </a:p>
      </dgm:t>
    </dgm:pt>
    <dgm:pt modelId="{35B3CD95-60DB-43D9-A65B-D529BF1769B0}" type="sibTrans" cxnId="{95A3744D-A509-4C1D-A3F2-123C8B11BF89}">
      <dgm:prSet/>
      <dgm:spPr/>
      <dgm:t>
        <a:bodyPr/>
        <a:lstStyle/>
        <a:p>
          <a:endParaRPr lang="en-US"/>
        </a:p>
      </dgm:t>
    </dgm:pt>
    <dgm:pt modelId="{A5295BAB-0552-4CF7-BF71-2A548D44AD7A}">
      <dgm:prSet phldrT="[Text]"/>
      <dgm:spPr/>
      <dgm:t>
        <a:bodyPr/>
        <a:lstStyle/>
        <a:p>
          <a:pPr algn="l"/>
          <a:r>
            <a:rPr lang="en-US" dirty="0" smtClean="0">
              <a:latin typeface="Arial" pitchFamily="34" charset="0"/>
              <a:cs typeface="Arial" pitchFamily="34" charset="0"/>
            </a:rPr>
            <a:t>Pay based on the level of output achieved</a:t>
          </a:r>
          <a:endParaRPr lang="en-US" dirty="0">
            <a:latin typeface="Arial" pitchFamily="34" charset="0"/>
            <a:cs typeface="Arial" pitchFamily="34" charset="0"/>
          </a:endParaRPr>
        </a:p>
      </dgm:t>
    </dgm:pt>
    <dgm:pt modelId="{D630607E-8D59-4579-91EF-4CF5B47354CA}" type="parTrans" cxnId="{4EF0C7ED-3995-41F7-88D4-470CEE4DB1EC}">
      <dgm:prSet/>
      <dgm:spPr/>
      <dgm:t>
        <a:bodyPr/>
        <a:lstStyle/>
        <a:p>
          <a:endParaRPr lang="en-US"/>
        </a:p>
      </dgm:t>
    </dgm:pt>
    <dgm:pt modelId="{090E3E08-9394-4C3D-B0FD-C657DFB67681}" type="sibTrans" cxnId="{4EF0C7ED-3995-41F7-88D4-470CEE4DB1EC}">
      <dgm:prSet/>
      <dgm:spPr/>
      <dgm:t>
        <a:bodyPr/>
        <a:lstStyle/>
        <a:p>
          <a:endParaRPr lang="en-US"/>
        </a:p>
      </dgm:t>
    </dgm:pt>
    <dgm:pt modelId="{09A407E9-A378-4F4A-9D6F-FCA8BE5A6F61}">
      <dgm:prSet phldrT="[Text]"/>
      <dgm:spPr/>
      <dgm:t>
        <a:bodyPr/>
        <a:lstStyle/>
        <a:p>
          <a:pPr algn="l"/>
          <a:r>
            <a:rPr lang="en-US" dirty="0" smtClean="0">
              <a:latin typeface="Arial" pitchFamily="34" charset="0"/>
              <a:cs typeface="Arial" pitchFamily="34" charset="0"/>
            </a:rPr>
            <a:t>Major advantage is this system motivates employees</a:t>
          </a:r>
          <a:endParaRPr lang="en-US" dirty="0">
            <a:latin typeface="Arial" pitchFamily="34" charset="0"/>
            <a:cs typeface="Arial" pitchFamily="34" charset="0"/>
          </a:endParaRPr>
        </a:p>
      </dgm:t>
    </dgm:pt>
    <dgm:pt modelId="{9B5EDB3B-678F-4C84-B771-1EBF6F44C14E}" type="parTrans" cxnId="{47EED9CF-777F-4ED0-B9F9-BC8ED6E6008F}">
      <dgm:prSet/>
      <dgm:spPr/>
      <dgm:t>
        <a:bodyPr/>
        <a:lstStyle/>
        <a:p>
          <a:endParaRPr lang="en-US"/>
        </a:p>
      </dgm:t>
    </dgm:pt>
    <dgm:pt modelId="{895F7118-CB9B-49D1-86B6-B357E1F3B8BA}" type="sibTrans" cxnId="{47EED9CF-777F-4ED0-B9F9-BC8ED6E6008F}">
      <dgm:prSet/>
      <dgm:spPr/>
      <dgm:t>
        <a:bodyPr/>
        <a:lstStyle/>
        <a:p>
          <a:endParaRPr lang="en-US"/>
        </a:p>
      </dgm:t>
    </dgm:pt>
    <dgm:pt modelId="{B9C41436-2227-4D47-9AA0-852A36508FBB}" type="pres">
      <dgm:prSet presAssocID="{A881C18B-FA6A-4A3E-8288-49144D908218}" presName="Name0" presStyleCnt="0">
        <dgm:presLayoutVars>
          <dgm:dir/>
          <dgm:animLvl val="lvl"/>
          <dgm:resizeHandles/>
        </dgm:presLayoutVars>
      </dgm:prSet>
      <dgm:spPr/>
      <dgm:t>
        <a:bodyPr/>
        <a:lstStyle/>
        <a:p>
          <a:endParaRPr lang="en-US"/>
        </a:p>
      </dgm:t>
    </dgm:pt>
    <dgm:pt modelId="{9B280A9C-8CC7-473E-902A-5CD185C643E5}" type="pres">
      <dgm:prSet presAssocID="{DB3F46B1-D11F-44EE-9766-E598EABB58AE}" presName="linNode" presStyleCnt="0"/>
      <dgm:spPr/>
    </dgm:pt>
    <dgm:pt modelId="{634D6776-1D92-4EE4-A2DC-DE09B7E64FA4}" type="pres">
      <dgm:prSet presAssocID="{DB3F46B1-D11F-44EE-9766-E598EABB58AE}" presName="parentShp" presStyleLbl="node1" presStyleIdx="0" presStyleCnt="2" custScaleX="72566">
        <dgm:presLayoutVars>
          <dgm:bulletEnabled val="1"/>
        </dgm:presLayoutVars>
      </dgm:prSet>
      <dgm:spPr/>
      <dgm:t>
        <a:bodyPr/>
        <a:lstStyle/>
        <a:p>
          <a:endParaRPr lang="en-US"/>
        </a:p>
      </dgm:t>
    </dgm:pt>
    <dgm:pt modelId="{0CFBEB0D-DA85-4C5E-AA77-69E593BC8E0B}" type="pres">
      <dgm:prSet presAssocID="{DB3F46B1-D11F-44EE-9766-E598EABB58AE}" presName="childShp" presStyleLbl="bgAccFollowNode1" presStyleIdx="0" presStyleCnt="2" custScaleX="146623">
        <dgm:presLayoutVars>
          <dgm:bulletEnabled val="1"/>
        </dgm:presLayoutVars>
      </dgm:prSet>
      <dgm:spPr/>
      <dgm:t>
        <a:bodyPr/>
        <a:lstStyle/>
        <a:p>
          <a:endParaRPr lang="en-US"/>
        </a:p>
      </dgm:t>
    </dgm:pt>
    <dgm:pt modelId="{B4FB174C-605F-4AF4-9CC6-CFE2CDBBC300}" type="pres">
      <dgm:prSet presAssocID="{35B3CD95-60DB-43D9-A65B-D529BF1769B0}" presName="spacing" presStyleCnt="0"/>
      <dgm:spPr/>
    </dgm:pt>
    <dgm:pt modelId="{E3A77E1E-D27E-4D64-BAC7-B23F27ED96D4}" type="pres">
      <dgm:prSet presAssocID="{D3B350B2-AE83-4142-8F8E-6F1F0C57DDDF}" presName="linNode" presStyleCnt="0"/>
      <dgm:spPr/>
    </dgm:pt>
    <dgm:pt modelId="{6E969642-1B62-4F8E-AA6C-48AB9A60D9BF}" type="pres">
      <dgm:prSet presAssocID="{D3B350B2-AE83-4142-8F8E-6F1F0C57DDDF}" presName="parentShp" presStyleLbl="node1" presStyleIdx="1" presStyleCnt="2" custScaleX="85834">
        <dgm:presLayoutVars>
          <dgm:bulletEnabled val="1"/>
        </dgm:presLayoutVars>
      </dgm:prSet>
      <dgm:spPr/>
      <dgm:t>
        <a:bodyPr/>
        <a:lstStyle/>
        <a:p>
          <a:endParaRPr lang="en-US"/>
        </a:p>
      </dgm:t>
    </dgm:pt>
    <dgm:pt modelId="{62830D8E-2DF4-44FD-A226-CE8B1F6B333A}" type="pres">
      <dgm:prSet presAssocID="{D3B350B2-AE83-4142-8F8E-6F1F0C57DDDF}" presName="childShp" presStyleLbl="bgAccFollowNode1" presStyleIdx="1" presStyleCnt="2" custScaleX="178128" custScaleY="118079">
        <dgm:presLayoutVars>
          <dgm:bulletEnabled val="1"/>
        </dgm:presLayoutVars>
      </dgm:prSet>
      <dgm:spPr/>
      <dgm:t>
        <a:bodyPr/>
        <a:lstStyle/>
        <a:p>
          <a:endParaRPr lang="en-US"/>
        </a:p>
      </dgm:t>
    </dgm:pt>
  </dgm:ptLst>
  <dgm:cxnLst>
    <dgm:cxn modelId="{CC84243B-8221-47DB-A83F-F680238426D8}" srcId="{D3B350B2-AE83-4142-8F8E-6F1F0C57DDDF}" destId="{D20899E7-7433-45AB-AD18-7EA132417A30}" srcOrd="0" destOrd="0" parTransId="{3602C213-C3A4-4FBF-B05E-835E5C4475EF}" sibTransId="{941C60AC-88DE-425B-9CDD-2ACE9963309A}"/>
    <dgm:cxn modelId="{31E59144-6A0D-4691-8D2D-414FB2933EE9}" type="presOf" srcId="{D20899E7-7433-45AB-AD18-7EA132417A30}" destId="{62830D8E-2DF4-44FD-A226-CE8B1F6B333A}" srcOrd="0" destOrd="0" presId="urn:microsoft.com/office/officeart/2005/8/layout/vList6"/>
    <dgm:cxn modelId="{4B8CD6AA-E1FE-4A7F-B99C-B4F38FC31CD0}" type="presOf" srcId="{A5295BAB-0552-4CF7-BF71-2A548D44AD7A}" destId="{0CFBEB0D-DA85-4C5E-AA77-69E593BC8E0B}" srcOrd="0" destOrd="0" presId="urn:microsoft.com/office/officeart/2005/8/layout/vList6"/>
    <dgm:cxn modelId="{4EF0C7ED-3995-41F7-88D4-470CEE4DB1EC}" srcId="{DB3F46B1-D11F-44EE-9766-E598EABB58AE}" destId="{A5295BAB-0552-4CF7-BF71-2A548D44AD7A}" srcOrd="0" destOrd="0" parTransId="{D630607E-8D59-4579-91EF-4CF5B47354CA}" sibTransId="{090E3E08-9394-4C3D-B0FD-C657DFB67681}"/>
    <dgm:cxn modelId="{85E56FF4-04F3-4E0B-B658-39EEE5F41AA5}" srcId="{D20899E7-7433-45AB-AD18-7EA132417A30}" destId="{91FF7800-64D6-4B89-AAA9-8405971BBAA4}" srcOrd="1" destOrd="0" parTransId="{B9C65D7E-74B2-4947-8C8C-4ECDC7AAAEFC}" sibTransId="{FBC1F099-0719-48C1-B629-B43160E6FA73}"/>
    <dgm:cxn modelId="{CC1A9877-0550-4730-B821-9BAF3C830217}" type="presOf" srcId="{A881C18B-FA6A-4A3E-8288-49144D908218}" destId="{B9C41436-2227-4D47-9AA0-852A36508FBB}" srcOrd="0" destOrd="0" presId="urn:microsoft.com/office/officeart/2005/8/layout/vList6"/>
    <dgm:cxn modelId="{C279D2FD-6204-4C84-8105-363643DAF8B9}" type="presOf" srcId="{D3B350B2-AE83-4142-8F8E-6F1F0C57DDDF}" destId="{6E969642-1B62-4F8E-AA6C-48AB9A60D9BF}" srcOrd="0" destOrd="0" presId="urn:microsoft.com/office/officeart/2005/8/layout/vList6"/>
    <dgm:cxn modelId="{9C08A692-F2C8-4279-8110-477D608E8B01}" type="presOf" srcId="{91FF7800-64D6-4B89-AAA9-8405971BBAA4}" destId="{62830D8E-2DF4-44FD-A226-CE8B1F6B333A}" srcOrd="0" destOrd="2" presId="urn:microsoft.com/office/officeart/2005/8/layout/vList6"/>
    <dgm:cxn modelId="{19E58EBC-928D-4451-9264-77CFBF214431}" type="presOf" srcId="{824592FF-D35E-4C07-B133-442A0E1FDEAA}" destId="{62830D8E-2DF4-44FD-A226-CE8B1F6B333A}" srcOrd="0" destOrd="1" presId="urn:microsoft.com/office/officeart/2005/8/layout/vList6"/>
    <dgm:cxn modelId="{15BE6363-9E60-4512-9B00-F549D55A6BC2}" type="presOf" srcId="{DB3F46B1-D11F-44EE-9766-E598EABB58AE}" destId="{634D6776-1D92-4EE4-A2DC-DE09B7E64FA4}" srcOrd="0" destOrd="0" presId="urn:microsoft.com/office/officeart/2005/8/layout/vList6"/>
    <dgm:cxn modelId="{47EED9CF-777F-4ED0-B9F9-BC8ED6E6008F}" srcId="{DB3F46B1-D11F-44EE-9766-E598EABB58AE}" destId="{09A407E9-A378-4F4A-9D6F-FCA8BE5A6F61}" srcOrd="1" destOrd="0" parTransId="{9B5EDB3B-678F-4C84-B771-1EBF6F44C14E}" sibTransId="{895F7118-CB9B-49D1-86B6-B357E1F3B8BA}"/>
    <dgm:cxn modelId="{7186A8D8-E9D6-4DB4-9AB1-1569E21E44A0}" srcId="{A881C18B-FA6A-4A3E-8288-49144D908218}" destId="{D3B350B2-AE83-4142-8F8E-6F1F0C57DDDF}" srcOrd="1" destOrd="0" parTransId="{C7521377-0E06-4FC3-94FE-F5D00D5487E0}" sibTransId="{28459A36-EF2C-4A30-9CFE-7CB5432EAEAE}"/>
    <dgm:cxn modelId="{95A3744D-A509-4C1D-A3F2-123C8B11BF89}" srcId="{A881C18B-FA6A-4A3E-8288-49144D908218}" destId="{DB3F46B1-D11F-44EE-9766-E598EABB58AE}" srcOrd="0" destOrd="0" parTransId="{5276A678-DAA9-4D3C-AEAD-D4AF02C56FAD}" sibTransId="{35B3CD95-60DB-43D9-A65B-D529BF1769B0}"/>
    <dgm:cxn modelId="{79F82BBD-CE48-4EE5-A538-D9CCC86AD401}" type="presOf" srcId="{09A407E9-A378-4F4A-9D6F-FCA8BE5A6F61}" destId="{0CFBEB0D-DA85-4C5E-AA77-69E593BC8E0B}" srcOrd="0" destOrd="1" presId="urn:microsoft.com/office/officeart/2005/8/layout/vList6"/>
    <dgm:cxn modelId="{10758159-6C49-4BA7-BE53-CE66F008F49B}" srcId="{D20899E7-7433-45AB-AD18-7EA132417A30}" destId="{824592FF-D35E-4C07-B133-442A0E1FDEAA}" srcOrd="0" destOrd="0" parTransId="{B1B50C01-C857-4201-A6D2-C4C559248BD4}" sibTransId="{CA7EA33A-11D3-4975-A7AD-69E762869A15}"/>
    <dgm:cxn modelId="{1A147C4B-7723-411C-9EC3-E303F325001E}" type="presParOf" srcId="{B9C41436-2227-4D47-9AA0-852A36508FBB}" destId="{9B280A9C-8CC7-473E-902A-5CD185C643E5}" srcOrd="0" destOrd="0" presId="urn:microsoft.com/office/officeart/2005/8/layout/vList6"/>
    <dgm:cxn modelId="{BB967B90-7C65-4C71-A101-38157528D037}" type="presParOf" srcId="{9B280A9C-8CC7-473E-902A-5CD185C643E5}" destId="{634D6776-1D92-4EE4-A2DC-DE09B7E64FA4}" srcOrd="0" destOrd="0" presId="urn:microsoft.com/office/officeart/2005/8/layout/vList6"/>
    <dgm:cxn modelId="{D7973D45-D176-48E7-A4C7-FE07CABC13A1}" type="presParOf" srcId="{9B280A9C-8CC7-473E-902A-5CD185C643E5}" destId="{0CFBEB0D-DA85-4C5E-AA77-69E593BC8E0B}" srcOrd="1" destOrd="0" presId="urn:microsoft.com/office/officeart/2005/8/layout/vList6"/>
    <dgm:cxn modelId="{F9B99A34-6F68-4942-91AD-CE1B2FBEF7A7}" type="presParOf" srcId="{B9C41436-2227-4D47-9AA0-852A36508FBB}" destId="{B4FB174C-605F-4AF4-9CC6-CFE2CDBBC300}" srcOrd="1" destOrd="0" presId="urn:microsoft.com/office/officeart/2005/8/layout/vList6"/>
    <dgm:cxn modelId="{7B5F1666-CE16-4DC7-87ED-002DC220A7A2}" type="presParOf" srcId="{B9C41436-2227-4D47-9AA0-852A36508FBB}" destId="{E3A77E1E-D27E-4D64-BAC7-B23F27ED96D4}" srcOrd="2" destOrd="0" presId="urn:microsoft.com/office/officeart/2005/8/layout/vList6"/>
    <dgm:cxn modelId="{4A0E4258-EA39-4F1F-BEE0-9AAFD307E26D}" type="presParOf" srcId="{E3A77E1E-D27E-4D64-BAC7-B23F27ED96D4}" destId="{6E969642-1B62-4F8E-AA6C-48AB9A60D9BF}" srcOrd="0" destOrd="0" presId="urn:microsoft.com/office/officeart/2005/8/layout/vList6"/>
    <dgm:cxn modelId="{648F33A9-BDCE-4684-8F72-2DE7FF84356C}" type="presParOf" srcId="{E3A77E1E-D27E-4D64-BAC7-B23F27ED96D4}" destId="{62830D8E-2DF4-44FD-A226-CE8B1F6B333A}" srcOrd="1" destOrd="0" presId="urn:microsoft.com/office/officeart/2005/8/layout/v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22925C5-8B6F-4E6D-BD40-367BB37874A9}" type="doc">
      <dgm:prSet loTypeId="urn:microsoft.com/office/officeart/2005/8/layout/vList2" loCatId="list" qsTypeId="urn:microsoft.com/office/officeart/2005/8/quickstyle/3d1" qsCatId="3D" csTypeId="urn:microsoft.com/office/officeart/2005/8/colors/colorful1#5" csCatId="colorful" phldr="1"/>
      <dgm:spPr/>
      <dgm:t>
        <a:bodyPr/>
        <a:lstStyle/>
        <a:p>
          <a:endParaRPr lang="en-US"/>
        </a:p>
      </dgm:t>
    </dgm:pt>
    <dgm:pt modelId="{20C97B50-280B-4F15-8E6A-7178F097D7CD}">
      <dgm:prSet phldrT="[Text]" custT="1"/>
      <dgm:spPr/>
      <dgm:t>
        <a:bodyPr/>
        <a:lstStyle/>
        <a:p>
          <a:pPr algn="ctr"/>
          <a:r>
            <a:rPr lang="en-US" sz="2000" dirty="0" smtClean="0">
              <a:latin typeface="Arial" pitchFamily="34" charset="0"/>
              <a:cs typeface="Arial" pitchFamily="34" charset="0"/>
            </a:rPr>
            <a:t>Salary </a:t>
          </a:r>
          <a:endParaRPr lang="en-US" sz="2000" dirty="0">
            <a:latin typeface="Arial" pitchFamily="34" charset="0"/>
            <a:cs typeface="Arial" pitchFamily="34" charset="0"/>
          </a:endParaRPr>
        </a:p>
      </dgm:t>
    </dgm:pt>
    <dgm:pt modelId="{28898026-5799-434F-9E4A-AAAD4457C1BD}" type="parTrans" cxnId="{D933DFFE-B523-482C-81C3-44255899EA4E}">
      <dgm:prSet/>
      <dgm:spPr/>
      <dgm:t>
        <a:bodyPr/>
        <a:lstStyle/>
        <a:p>
          <a:endParaRPr lang="en-US">
            <a:latin typeface="Arial" pitchFamily="34" charset="0"/>
            <a:cs typeface="Arial" pitchFamily="34" charset="0"/>
          </a:endParaRPr>
        </a:p>
      </dgm:t>
    </dgm:pt>
    <dgm:pt modelId="{F10960F9-BFBE-4BC4-A2C7-6300898C5373}" type="sibTrans" cxnId="{D933DFFE-B523-482C-81C3-44255899EA4E}">
      <dgm:prSet/>
      <dgm:spPr/>
      <dgm:t>
        <a:bodyPr/>
        <a:lstStyle/>
        <a:p>
          <a:endParaRPr lang="en-US">
            <a:latin typeface="Arial" pitchFamily="34" charset="0"/>
            <a:cs typeface="Arial" pitchFamily="34" charset="0"/>
          </a:endParaRPr>
        </a:p>
      </dgm:t>
    </dgm:pt>
    <dgm:pt modelId="{165DF3E1-B66D-44E8-B59D-527AB8500962}">
      <dgm:prSet phldrT="[Text]" custT="1"/>
      <dgm:spPr/>
      <dgm:t>
        <a:bodyPr/>
        <a:lstStyle/>
        <a:p>
          <a:pPr algn="ctr"/>
          <a:r>
            <a:rPr lang="en-US" sz="2000" dirty="0" smtClean="0">
              <a:latin typeface="Arial" pitchFamily="34" charset="0"/>
              <a:cs typeface="Arial" pitchFamily="34" charset="0"/>
            </a:rPr>
            <a:t>Bonuses</a:t>
          </a:r>
          <a:r>
            <a:rPr lang="en-US" sz="2400" dirty="0" smtClean="0">
              <a:latin typeface="Arial" pitchFamily="34" charset="0"/>
              <a:cs typeface="Arial" pitchFamily="34" charset="0"/>
            </a:rPr>
            <a:t> </a:t>
          </a:r>
          <a:endParaRPr lang="en-US" sz="2400" dirty="0">
            <a:latin typeface="Arial" pitchFamily="34" charset="0"/>
            <a:cs typeface="Arial" pitchFamily="34" charset="0"/>
          </a:endParaRPr>
        </a:p>
      </dgm:t>
    </dgm:pt>
    <dgm:pt modelId="{12BA05FB-5209-4639-996E-DF4E0D6E2F33}" type="parTrans" cxnId="{F97E86A4-4CC9-4F60-BDC0-9D772C56D238}">
      <dgm:prSet/>
      <dgm:spPr/>
      <dgm:t>
        <a:bodyPr/>
        <a:lstStyle/>
        <a:p>
          <a:endParaRPr lang="en-US">
            <a:latin typeface="Arial" pitchFamily="34" charset="0"/>
            <a:cs typeface="Arial" pitchFamily="34" charset="0"/>
          </a:endParaRPr>
        </a:p>
      </dgm:t>
    </dgm:pt>
    <dgm:pt modelId="{9A78664B-5BA4-47E9-BE05-49145F5C1A18}" type="sibTrans" cxnId="{F97E86A4-4CC9-4F60-BDC0-9D772C56D238}">
      <dgm:prSet/>
      <dgm:spPr/>
      <dgm:t>
        <a:bodyPr/>
        <a:lstStyle/>
        <a:p>
          <a:endParaRPr lang="en-US">
            <a:latin typeface="Arial" pitchFamily="34" charset="0"/>
            <a:cs typeface="Arial" pitchFamily="34" charset="0"/>
          </a:endParaRPr>
        </a:p>
      </dgm:t>
    </dgm:pt>
    <dgm:pt modelId="{90F8F76A-6130-48B9-81E3-DEADE854AC1A}">
      <dgm:prSet phldrT="[Text]" custT="1"/>
      <dgm:spPr/>
      <dgm:t>
        <a:bodyPr/>
        <a:lstStyle/>
        <a:p>
          <a:pPr algn="ctr"/>
          <a:r>
            <a:rPr lang="en-US" sz="2000" dirty="0" smtClean="0">
              <a:latin typeface="Arial" pitchFamily="34" charset="0"/>
              <a:cs typeface="Arial" pitchFamily="34" charset="0"/>
            </a:rPr>
            <a:t>Profit Sharing </a:t>
          </a:r>
          <a:endParaRPr lang="en-US" sz="2000" dirty="0">
            <a:latin typeface="Arial" pitchFamily="34" charset="0"/>
            <a:cs typeface="Arial" pitchFamily="34" charset="0"/>
          </a:endParaRPr>
        </a:p>
      </dgm:t>
    </dgm:pt>
    <dgm:pt modelId="{DFB4CF65-FFE1-4851-9C8F-9CF960C346F1}" type="parTrans" cxnId="{5FE1C331-B490-4107-91F5-45C5C9CF0B17}">
      <dgm:prSet/>
      <dgm:spPr/>
      <dgm:t>
        <a:bodyPr/>
        <a:lstStyle/>
        <a:p>
          <a:endParaRPr lang="en-US">
            <a:latin typeface="Arial" pitchFamily="34" charset="0"/>
            <a:cs typeface="Arial" pitchFamily="34" charset="0"/>
          </a:endParaRPr>
        </a:p>
      </dgm:t>
    </dgm:pt>
    <dgm:pt modelId="{E6FD174E-D8F1-4DC9-B181-BEF0E0A14C35}" type="sibTrans" cxnId="{5FE1C331-B490-4107-91F5-45C5C9CF0B17}">
      <dgm:prSet/>
      <dgm:spPr/>
      <dgm:t>
        <a:bodyPr/>
        <a:lstStyle/>
        <a:p>
          <a:endParaRPr lang="en-US">
            <a:latin typeface="Arial" pitchFamily="34" charset="0"/>
            <a:cs typeface="Arial" pitchFamily="34" charset="0"/>
          </a:endParaRPr>
        </a:p>
      </dgm:t>
    </dgm:pt>
    <dgm:pt modelId="{27696585-93F3-4BA8-A86C-EE7CA953DCED}">
      <dgm:prSet phldrT="[Text]" custT="1">
        <dgm:style>
          <a:lnRef idx="2">
            <a:schemeClr val="accent2"/>
          </a:lnRef>
          <a:fillRef idx="1">
            <a:schemeClr val="lt1"/>
          </a:fillRef>
          <a:effectRef idx="0">
            <a:schemeClr val="accent2"/>
          </a:effectRef>
          <a:fontRef idx="minor">
            <a:schemeClr val="dk1"/>
          </a:fontRef>
        </dgm:style>
      </dgm:prSet>
      <dgm:spPr/>
      <dgm:t>
        <a:bodyPr/>
        <a:lstStyle/>
        <a:p>
          <a:r>
            <a:rPr lang="en-US" sz="1800" dirty="0" smtClean="0">
              <a:latin typeface="Arial" pitchFamily="34" charset="0"/>
              <a:cs typeface="Arial" pitchFamily="34" charset="0"/>
            </a:rPr>
            <a:t>A financial reward calculated on a weekly, monthly or annual basis</a:t>
          </a:r>
          <a:endParaRPr lang="en-US" sz="1800" dirty="0">
            <a:latin typeface="Arial" pitchFamily="34" charset="0"/>
            <a:cs typeface="Arial" pitchFamily="34" charset="0"/>
          </a:endParaRPr>
        </a:p>
      </dgm:t>
    </dgm:pt>
    <dgm:pt modelId="{86F5F34E-5287-4C65-95F6-C1212EACE2AF}" type="parTrans" cxnId="{CF5B8AC3-DDA6-4229-B69B-4270832A0D79}">
      <dgm:prSet/>
      <dgm:spPr/>
      <dgm:t>
        <a:bodyPr/>
        <a:lstStyle/>
        <a:p>
          <a:endParaRPr lang="en-US">
            <a:latin typeface="Arial" pitchFamily="34" charset="0"/>
            <a:cs typeface="Arial" pitchFamily="34" charset="0"/>
          </a:endParaRPr>
        </a:p>
      </dgm:t>
    </dgm:pt>
    <dgm:pt modelId="{9A7BF718-8AC1-475D-A2DB-C960929279BC}" type="sibTrans" cxnId="{CF5B8AC3-DDA6-4229-B69B-4270832A0D79}">
      <dgm:prSet/>
      <dgm:spPr/>
      <dgm:t>
        <a:bodyPr/>
        <a:lstStyle/>
        <a:p>
          <a:endParaRPr lang="en-US">
            <a:latin typeface="Arial" pitchFamily="34" charset="0"/>
            <a:cs typeface="Arial" pitchFamily="34" charset="0"/>
          </a:endParaRPr>
        </a:p>
      </dgm:t>
    </dgm:pt>
    <dgm:pt modelId="{88F1AEB9-04C9-4612-AC5B-AA2D7343FB6C}">
      <dgm:prSet phldrT="[Text]" custT="1">
        <dgm:style>
          <a:lnRef idx="2">
            <a:schemeClr val="accent3"/>
          </a:lnRef>
          <a:fillRef idx="1">
            <a:schemeClr val="lt1"/>
          </a:fillRef>
          <a:effectRef idx="0">
            <a:schemeClr val="accent3"/>
          </a:effectRef>
          <a:fontRef idx="minor">
            <a:schemeClr val="dk1"/>
          </a:fontRef>
        </dgm:style>
      </dgm:prSet>
      <dgm:spPr/>
      <dgm:t>
        <a:bodyPr/>
        <a:lstStyle/>
        <a:p>
          <a:r>
            <a:rPr lang="en-US" sz="1800" dirty="0" smtClean="0">
              <a:latin typeface="Arial" pitchFamily="34" charset="0"/>
              <a:cs typeface="Arial" pitchFamily="34" charset="0"/>
            </a:rPr>
            <a:t>Monetary rewards offered by companies for exceptional performance as incentives to further increase productivity</a:t>
          </a:r>
          <a:endParaRPr lang="en-US" sz="1800" dirty="0">
            <a:latin typeface="Arial" pitchFamily="34" charset="0"/>
            <a:cs typeface="Arial" pitchFamily="34" charset="0"/>
          </a:endParaRPr>
        </a:p>
      </dgm:t>
    </dgm:pt>
    <dgm:pt modelId="{5BD79892-2522-4A06-967E-E1F6D517BC4A}" type="parTrans" cxnId="{1B7C2D29-9DDA-4FE0-A3B6-7AE1F1A7BDE9}">
      <dgm:prSet/>
      <dgm:spPr/>
      <dgm:t>
        <a:bodyPr/>
        <a:lstStyle/>
        <a:p>
          <a:endParaRPr lang="en-US">
            <a:latin typeface="Arial" pitchFamily="34" charset="0"/>
            <a:cs typeface="Arial" pitchFamily="34" charset="0"/>
          </a:endParaRPr>
        </a:p>
      </dgm:t>
    </dgm:pt>
    <dgm:pt modelId="{912A920D-4C4F-482E-B4EA-9448E1F8A88E}" type="sibTrans" cxnId="{1B7C2D29-9DDA-4FE0-A3B6-7AE1F1A7BDE9}">
      <dgm:prSet/>
      <dgm:spPr/>
      <dgm:t>
        <a:bodyPr/>
        <a:lstStyle/>
        <a:p>
          <a:endParaRPr lang="en-US">
            <a:latin typeface="Arial" pitchFamily="34" charset="0"/>
            <a:cs typeface="Arial" pitchFamily="34" charset="0"/>
          </a:endParaRPr>
        </a:p>
      </dgm:t>
    </dgm:pt>
    <dgm:pt modelId="{B6EDE9FB-2278-41E5-9E85-3A42733213D0}">
      <dgm:prSet phldrT="[Text]" custT="1">
        <dgm:style>
          <a:lnRef idx="2">
            <a:schemeClr val="accent4"/>
          </a:lnRef>
          <a:fillRef idx="1">
            <a:schemeClr val="lt1"/>
          </a:fillRef>
          <a:effectRef idx="0">
            <a:schemeClr val="accent4"/>
          </a:effectRef>
          <a:fontRef idx="minor">
            <a:schemeClr val="dk1"/>
          </a:fontRef>
        </dgm:style>
      </dgm:prSet>
      <dgm:spPr/>
      <dgm:t>
        <a:bodyPr/>
        <a:lstStyle/>
        <a:p>
          <a:r>
            <a:rPr lang="en-US" sz="1800" dirty="0" smtClean="0">
              <a:latin typeface="Arial" pitchFamily="34" charset="0"/>
              <a:cs typeface="Arial" pitchFamily="34" charset="0"/>
            </a:rPr>
            <a:t>A form of compensation whereby a percentage of company profits is distributed to the employees whose work helped to generate them</a:t>
          </a:r>
          <a:endParaRPr lang="en-US" sz="1800" dirty="0">
            <a:latin typeface="Arial" pitchFamily="34" charset="0"/>
            <a:cs typeface="Arial" pitchFamily="34" charset="0"/>
          </a:endParaRPr>
        </a:p>
      </dgm:t>
    </dgm:pt>
    <dgm:pt modelId="{CA6957AF-C137-4AB0-BFEC-53B3F3DF1B68}" type="parTrans" cxnId="{E029A581-240B-4186-BB5E-5D0A435E9EA7}">
      <dgm:prSet/>
      <dgm:spPr/>
      <dgm:t>
        <a:bodyPr/>
        <a:lstStyle/>
        <a:p>
          <a:endParaRPr lang="en-US">
            <a:latin typeface="Arial" pitchFamily="34" charset="0"/>
            <a:cs typeface="Arial" pitchFamily="34" charset="0"/>
          </a:endParaRPr>
        </a:p>
      </dgm:t>
    </dgm:pt>
    <dgm:pt modelId="{9CD466A1-7B6D-4012-98C8-928CD4C48B65}" type="sibTrans" cxnId="{E029A581-240B-4186-BB5E-5D0A435E9EA7}">
      <dgm:prSet/>
      <dgm:spPr/>
      <dgm:t>
        <a:bodyPr/>
        <a:lstStyle/>
        <a:p>
          <a:endParaRPr lang="en-US">
            <a:latin typeface="Arial" pitchFamily="34" charset="0"/>
            <a:cs typeface="Arial" pitchFamily="34" charset="0"/>
          </a:endParaRPr>
        </a:p>
      </dgm:t>
    </dgm:pt>
    <dgm:pt modelId="{BE4827FE-7665-4A52-B175-35B276060C61}">
      <dgm:prSet phldrT="[Text]" custT="1"/>
      <dgm:spPr/>
      <dgm:t>
        <a:bodyPr/>
        <a:lstStyle/>
        <a:p>
          <a:pPr algn="ctr"/>
          <a:r>
            <a:rPr lang="en-US" sz="2000" dirty="0" smtClean="0">
              <a:latin typeface="Arial" pitchFamily="34" charset="0"/>
              <a:cs typeface="Arial" pitchFamily="34" charset="0"/>
            </a:rPr>
            <a:t>ESOPs</a:t>
          </a:r>
          <a:endParaRPr lang="en-US" sz="2000" dirty="0">
            <a:latin typeface="Arial" pitchFamily="34" charset="0"/>
            <a:cs typeface="Arial" pitchFamily="34" charset="0"/>
          </a:endParaRPr>
        </a:p>
      </dgm:t>
    </dgm:pt>
    <dgm:pt modelId="{6254FD31-19AA-4FE1-8C88-995530C5930A}" type="parTrans" cxnId="{8989971F-F40B-4888-896B-734B049D5838}">
      <dgm:prSet/>
      <dgm:spPr/>
      <dgm:t>
        <a:bodyPr/>
        <a:lstStyle/>
        <a:p>
          <a:endParaRPr lang="en-US">
            <a:latin typeface="Arial" pitchFamily="34" charset="0"/>
            <a:cs typeface="Arial" pitchFamily="34" charset="0"/>
          </a:endParaRPr>
        </a:p>
      </dgm:t>
    </dgm:pt>
    <dgm:pt modelId="{7D6A6217-2F21-4E44-86B9-4BD5B33BC4DB}" type="sibTrans" cxnId="{8989971F-F40B-4888-896B-734B049D5838}">
      <dgm:prSet/>
      <dgm:spPr/>
      <dgm:t>
        <a:bodyPr/>
        <a:lstStyle/>
        <a:p>
          <a:endParaRPr lang="en-US">
            <a:latin typeface="Arial" pitchFamily="34" charset="0"/>
            <a:cs typeface="Arial" pitchFamily="34" charset="0"/>
          </a:endParaRPr>
        </a:p>
      </dgm:t>
    </dgm:pt>
    <dgm:pt modelId="{8D49681A-A4B0-4C43-9DDF-0757477BB902}">
      <dgm:prSet phldrT="[Text]" custT="1">
        <dgm:style>
          <a:lnRef idx="2">
            <a:schemeClr val="accent5"/>
          </a:lnRef>
          <a:fillRef idx="1">
            <a:schemeClr val="lt1"/>
          </a:fillRef>
          <a:effectRef idx="0">
            <a:schemeClr val="accent5"/>
          </a:effectRef>
          <a:fontRef idx="minor">
            <a:schemeClr val="dk1"/>
          </a:fontRef>
        </dgm:style>
      </dgm:prSet>
      <dgm:spPr/>
      <dgm:t>
        <a:bodyPr/>
        <a:lstStyle/>
        <a:p>
          <a:r>
            <a:rPr lang="en-US" sz="1800" dirty="0" smtClean="0">
              <a:latin typeface="Arial" pitchFamily="34" charset="0"/>
              <a:cs typeface="Arial" pitchFamily="34" charset="0"/>
            </a:rPr>
            <a:t>Employee stock ownership plans distribute company stock to employees as a form of profit sharing</a:t>
          </a:r>
          <a:endParaRPr lang="en-US" sz="1800" dirty="0">
            <a:latin typeface="Arial" pitchFamily="34" charset="0"/>
            <a:cs typeface="Arial" pitchFamily="34" charset="0"/>
          </a:endParaRPr>
        </a:p>
      </dgm:t>
    </dgm:pt>
    <dgm:pt modelId="{CFD87287-5C2D-4536-8A71-2CE809959C2B}" type="parTrans" cxnId="{868F0F3C-3169-414B-900D-D7B887ABEC94}">
      <dgm:prSet/>
      <dgm:spPr/>
      <dgm:t>
        <a:bodyPr/>
        <a:lstStyle/>
        <a:p>
          <a:endParaRPr lang="en-US">
            <a:latin typeface="Arial" pitchFamily="34" charset="0"/>
            <a:cs typeface="Arial" pitchFamily="34" charset="0"/>
          </a:endParaRPr>
        </a:p>
      </dgm:t>
    </dgm:pt>
    <dgm:pt modelId="{CC92E3C6-4457-426B-9ADF-2BCC2D6636D4}" type="sibTrans" cxnId="{868F0F3C-3169-414B-900D-D7B887ABEC94}">
      <dgm:prSet/>
      <dgm:spPr/>
      <dgm:t>
        <a:bodyPr/>
        <a:lstStyle/>
        <a:p>
          <a:endParaRPr lang="en-US">
            <a:latin typeface="Arial" pitchFamily="34" charset="0"/>
            <a:cs typeface="Arial" pitchFamily="34" charset="0"/>
          </a:endParaRPr>
        </a:p>
      </dgm:t>
    </dgm:pt>
    <dgm:pt modelId="{57F84CBA-3486-4A35-ADE6-DAA86D06680F}" type="pres">
      <dgm:prSet presAssocID="{F22925C5-8B6F-4E6D-BD40-367BB37874A9}" presName="linear" presStyleCnt="0">
        <dgm:presLayoutVars>
          <dgm:animLvl val="lvl"/>
          <dgm:resizeHandles val="exact"/>
        </dgm:presLayoutVars>
      </dgm:prSet>
      <dgm:spPr/>
      <dgm:t>
        <a:bodyPr/>
        <a:lstStyle/>
        <a:p>
          <a:endParaRPr lang="en-US"/>
        </a:p>
      </dgm:t>
    </dgm:pt>
    <dgm:pt modelId="{65F66AE6-AEEC-42BD-97FD-ABE9E4283580}" type="pres">
      <dgm:prSet presAssocID="{20C97B50-280B-4F15-8E6A-7178F097D7CD}" presName="parentText" presStyleLbl="node1" presStyleIdx="0" presStyleCnt="4">
        <dgm:presLayoutVars>
          <dgm:chMax val="0"/>
          <dgm:bulletEnabled val="1"/>
        </dgm:presLayoutVars>
      </dgm:prSet>
      <dgm:spPr/>
      <dgm:t>
        <a:bodyPr/>
        <a:lstStyle/>
        <a:p>
          <a:endParaRPr lang="en-US"/>
        </a:p>
      </dgm:t>
    </dgm:pt>
    <dgm:pt modelId="{23F75003-D503-45D3-A5CC-3CFDCDDAFB10}" type="pres">
      <dgm:prSet presAssocID="{20C97B50-280B-4F15-8E6A-7178F097D7CD}" presName="childText" presStyleLbl="revTx" presStyleIdx="0" presStyleCnt="4">
        <dgm:presLayoutVars>
          <dgm:bulletEnabled val="1"/>
        </dgm:presLayoutVars>
      </dgm:prSet>
      <dgm:spPr/>
      <dgm:t>
        <a:bodyPr/>
        <a:lstStyle/>
        <a:p>
          <a:endParaRPr lang="en-US"/>
        </a:p>
      </dgm:t>
    </dgm:pt>
    <dgm:pt modelId="{BEF8D30D-6F04-458F-BED3-6560E6FF7016}" type="pres">
      <dgm:prSet presAssocID="{165DF3E1-B66D-44E8-B59D-527AB8500962}" presName="parentText" presStyleLbl="node1" presStyleIdx="1" presStyleCnt="4">
        <dgm:presLayoutVars>
          <dgm:chMax val="0"/>
          <dgm:bulletEnabled val="1"/>
        </dgm:presLayoutVars>
      </dgm:prSet>
      <dgm:spPr/>
      <dgm:t>
        <a:bodyPr/>
        <a:lstStyle/>
        <a:p>
          <a:endParaRPr lang="en-US"/>
        </a:p>
      </dgm:t>
    </dgm:pt>
    <dgm:pt modelId="{6BBA03C6-10A6-44A5-BC74-0B8C7C13F583}" type="pres">
      <dgm:prSet presAssocID="{165DF3E1-B66D-44E8-B59D-527AB8500962}" presName="childText" presStyleLbl="revTx" presStyleIdx="1" presStyleCnt="4">
        <dgm:presLayoutVars>
          <dgm:bulletEnabled val="1"/>
        </dgm:presLayoutVars>
      </dgm:prSet>
      <dgm:spPr/>
      <dgm:t>
        <a:bodyPr/>
        <a:lstStyle/>
        <a:p>
          <a:endParaRPr lang="en-US"/>
        </a:p>
      </dgm:t>
    </dgm:pt>
    <dgm:pt modelId="{86A71B01-E344-4AEF-AD00-428029241C8D}" type="pres">
      <dgm:prSet presAssocID="{90F8F76A-6130-48B9-81E3-DEADE854AC1A}" presName="parentText" presStyleLbl="node1" presStyleIdx="2" presStyleCnt="4">
        <dgm:presLayoutVars>
          <dgm:chMax val="0"/>
          <dgm:bulletEnabled val="1"/>
        </dgm:presLayoutVars>
      </dgm:prSet>
      <dgm:spPr/>
      <dgm:t>
        <a:bodyPr/>
        <a:lstStyle/>
        <a:p>
          <a:endParaRPr lang="en-US"/>
        </a:p>
      </dgm:t>
    </dgm:pt>
    <dgm:pt modelId="{87E52489-F7C8-4578-8D5B-A01DD9EE03D0}" type="pres">
      <dgm:prSet presAssocID="{90F8F76A-6130-48B9-81E3-DEADE854AC1A}" presName="childText" presStyleLbl="revTx" presStyleIdx="2" presStyleCnt="4">
        <dgm:presLayoutVars>
          <dgm:bulletEnabled val="1"/>
        </dgm:presLayoutVars>
      </dgm:prSet>
      <dgm:spPr/>
      <dgm:t>
        <a:bodyPr/>
        <a:lstStyle/>
        <a:p>
          <a:endParaRPr lang="en-US"/>
        </a:p>
      </dgm:t>
    </dgm:pt>
    <dgm:pt modelId="{90E09523-BD4D-4307-95CF-F8441A592681}" type="pres">
      <dgm:prSet presAssocID="{BE4827FE-7665-4A52-B175-35B276060C61}" presName="parentText" presStyleLbl="node1" presStyleIdx="3" presStyleCnt="4">
        <dgm:presLayoutVars>
          <dgm:chMax val="0"/>
          <dgm:bulletEnabled val="1"/>
        </dgm:presLayoutVars>
      </dgm:prSet>
      <dgm:spPr/>
      <dgm:t>
        <a:bodyPr/>
        <a:lstStyle/>
        <a:p>
          <a:endParaRPr lang="en-US"/>
        </a:p>
      </dgm:t>
    </dgm:pt>
    <dgm:pt modelId="{31E874D6-7B8A-4040-8E23-077251DE46B0}" type="pres">
      <dgm:prSet presAssocID="{BE4827FE-7665-4A52-B175-35B276060C61}" presName="childText" presStyleLbl="revTx" presStyleIdx="3" presStyleCnt="4">
        <dgm:presLayoutVars>
          <dgm:bulletEnabled val="1"/>
        </dgm:presLayoutVars>
      </dgm:prSet>
      <dgm:spPr/>
      <dgm:t>
        <a:bodyPr/>
        <a:lstStyle/>
        <a:p>
          <a:endParaRPr lang="en-US"/>
        </a:p>
      </dgm:t>
    </dgm:pt>
  </dgm:ptLst>
  <dgm:cxnLst>
    <dgm:cxn modelId="{868F0F3C-3169-414B-900D-D7B887ABEC94}" srcId="{BE4827FE-7665-4A52-B175-35B276060C61}" destId="{8D49681A-A4B0-4C43-9DDF-0757477BB902}" srcOrd="0" destOrd="0" parTransId="{CFD87287-5C2D-4536-8A71-2CE809959C2B}" sibTransId="{CC92E3C6-4457-426B-9ADF-2BCC2D6636D4}"/>
    <dgm:cxn modelId="{42A4DD8F-9129-4FBD-A712-8A53C5F098CA}" type="presOf" srcId="{F22925C5-8B6F-4E6D-BD40-367BB37874A9}" destId="{57F84CBA-3486-4A35-ADE6-DAA86D06680F}" srcOrd="0" destOrd="0" presId="urn:microsoft.com/office/officeart/2005/8/layout/vList2"/>
    <dgm:cxn modelId="{D959783D-077D-49C4-B156-3D85E663C2A1}" type="presOf" srcId="{27696585-93F3-4BA8-A86C-EE7CA953DCED}" destId="{23F75003-D503-45D3-A5CC-3CFDCDDAFB10}" srcOrd="0" destOrd="0" presId="urn:microsoft.com/office/officeart/2005/8/layout/vList2"/>
    <dgm:cxn modelId="{E029A581-240B-4186-BB5E-5D0A435E9EA7}" srcId="{90F8F76A-6130-48B9-81E3-DEADE854AC1A}" destId="{B6EDE9FB-2278-41E5-9E85-3A42733213D0}" srcOrd="0" destOrd="0" parTransId="{CA6957AF-C137-4AB0-BFEC-53B3F3DF1B68}" sibTransId="{9CD466A1-7B6D-4012-98C8-928CD4C48B65}"/>
    <dgm:cxn modelId="{CF5B8AC3-DDA6-4229-B69B-4270832A0D79}" srcId="{20C97B50-280B-4F15-8E6A-7178F097D7CD}" destId="{27696585-93F3-4BA8-A86C-EE7CA953DCED}" srcOrd="0" destOrd="0" parTransId="{86F5F34E-5287-4C65-95F6-C1212EACE2AF}" sibTransId="{9A7BF718-8AC1-475D-A2DB-C960929279BC}"/>
    <dgm:cxn modelId="{D933DFFE-B523-482C-81C3-44255899EA4E}" srcId="{F22925C5-8B6F-4E6D-BD40-367BB37874A9}" destId="{20C97B50-280B-4F15-8E6A-7178F097D7CD}" srcOrd="0" destOrd="0" parTransId="{28898026-5799-434F-9E4A-AAAD4457C1BD}" sibTransId="{F10960F9-BFBE-4BC4-A2C7-6300898C5373}"/>
    <dgm:cxn modelId="{03F5FD9F-693B-41CC-AE54-F09DB05FC8A7}" type="presOf" srcId="{8D49681A-A4B0-4C43-9DDF-0757477BB902}" destId="{31E874D6-7B8A-4040-8E23-077251DE46B0}" srcOrd="0" destOrd="0" presId="urn:microsoft.com/office/officeart/2005/8/layout/vList2"/>
    <dgm:cxn modelId="{1B7C2D29-9DDA-4FE0-A3B6-7AE1F1A7BDE9}" srcId="{165DF3E1-B66D-44E8-B59D-527AB8500962}" destId="{88F1AEB9-04C9-4612-AC5B-AA2D7343FB6C}" srcOrd="0" destOrd="0" parTransId="{5BD79892-2522-4A06-967E-E1F6D517BC4A}" sibTransId="{912A920D-4C4F-482E-B4EA-9448E1F8A88E}"/>
    <dgm:cxn modelId="{86AFE66F-DB95-4588-A105-B7CCAE9A729E}" type="presOf" srcId="{20C97B50-280B-4F15-8E6A-7178F097D7CD}" destId="{65F66AE6-AEEC-42BD-97FD-ABE9E4283580}" srcOrd="0" destOrd="0" presId="urn:microsoft.com/office/officeart/2005/8/layout/vList2"/>
    <dgm:cxn modelId="{75AD1889-60D3-4A01-8527-7305C8320607}" type="presOf" srcId="{88F1AEB9-04C9-4612-AC5B-AA2D7343FB6C}" destId="{6BBA03C6-10A6-44A5-BC74-0B8C7C13F583}" srcOrd="0" destOrd="0" presId="urn:microsoft.com/office/officeart/2005/8/layout/vList2"/>
    <dgm:cxn modelId="{7287110F-7DF1-4D34-B88A-8330CB3A8CC1}" type="presOf" srcId="{90F8F76A-6130-48B9-81E3-DEADE854AC1A}" destId="{86A71B01-E344-4AEF-AD00-428029241C8D}" srcOrd="0" destOrd="0" presId="urn:microsoft.com/office/officeart/2005/8/layout/vList2"/>
    <dgm:cxn modelId="{5D92037B-7151-41DE-91F4-EF3F28D46EB8}" type="presOf" srcId="{BE4827FE-7665-4A52-B175-35B276060C61}" destId="{90E09523-BD4D-4307-95CF-F8441A592681}" srcOrd="0" destOrd="0" presId="urn:microsoft.com/office/officeart/2005/8/layout/vList2"/>
    <dgm:cxn modelId="{FF2F6238-3437-4987-ADE3-ADD4EF708386}" type="presOf" srcId="{165DF3E1-B66D-44E8-B59D-527AB8500962}" destId="{BEF8D30D-6F04-458F-BED3-6560E6FF7016}" srcOrd="0" destOrd="0" presId="urn:microsoft.com/office/officeart/2005/8/layout/vList2"/>
    <dgm:cxn modelId="{09DC1178-754A-4E2F-86AA-778DBC127FAF}" type="presOf" srcId="{B6EDE9FB-2278-41E5-9E85-3A42733213D0}" destId="{87E52489-F7C8-4578-8D5B-A01DD9EE03D0}" srcOrd="0" destOrd="0" presId="urn:microsoft.com/office/officeart/2005/8/layout/vList2"/>
    <dgm:cxn modelId="{8989971F-F40B-4888-896B-734B049D5838}" srcId="{F22925C5-8B6F-4E6D-BD40-367BB37874A9}" destId="{BE4827FE-7665-4A52-B175-35B276060C61}" srcOrd="3" destOrd="0" parTransId="{6254FD31-19AA-4FE1-8C88-995530C5930A}" sibTransId="{7D6A6217-2F21-4E44-86B9-4BD5B33BC4DB}"/>
    <dgm:cxn modelId="{5FE1C331-B490-4107-91F5-45C5C9CF0B17}" srcId="{F22925C5-8B6F-4E6D-BD40-367BB37874A9}" destId="{90F8F76A-6130-48B9-81E3-DEADE854AC1A}" srcOrd="2" destOrd="0" parTransId="{DFB4CF65-FFE1-4851-9C8F-9CF960C346F1}" sibTransId="{E6FD174E-D8F1-4DC9-B181-BEF0E0A14C35}"/>
    <dgm:cxn modelId="{F97E86A4-4CC9-4F60-BDC0-9D772C56D238}" srcId="{F22925C5-8B6F-4E6D-BD40-367BB37874A9}" destId="{165DF3E1-B66D-44E8-B59D-527AB8500962}" srcOrd="1" destOrd="0" parTransId="{12BA05FB-5209-4639-996E-DF4E0D6E2F33}" sibTransId="{9A78664B-5BA4-47E9-BE05-49145F5C1A18}"/>
    <dgm:cxn modelId="{7CBFEF85-9F41-4D5E-B3C8-5077691295FE}" type="presParOf" srcId="{57F84CBA-3486-4A35-ADE6-DAA86D06680F}" destId="{65F66AE6-AEEC-42BD-97FD-ABE9E4283580}" srcOrd="0" destOrd="0" presId="urn:microsoft.com/office/officeart/2005/8/layout/vList2"/>
    <dgm:cxn modelId="{94EE010B-1B10-4A8B-B0A1-C15F318BCC62}" type="presParOf" srcId="{57F84CBA-3486-4A35-ADE6-DAA86D06680F}" destId="{23F75003-D503-45D3-A5CC-3CFDCDDAFB10}" srcOrd="1" destOrd="0" presId="urn:microsoft.com/office/officeart/2005/8/layout/vList2"/>
    <dgm:cxn modelId="{1913E89F-7A04-4B3E-A3BD-385B9DB04607}" type="presParOf" srcId="{57F84CBA-3486-4A35-ADE6-DAA86D06680F}" destId="{BEF8D30D-6F04-458F-BED3-6560E6FF7016}" srcOrd="2" destOrd="0" presId="urn:microsoft.com/office/officeart/2005/8/layout/vList2"/>
    <dgm:cxn modelId="{C6D72664-0B6E-4B6C-9623-5CDA793DB50E}" type="presParOf" srcId="{57F84CBA-3486-4A35-ADE6-DAA86D06680F}" destId="{6BBA03C6-10A6-44A5-BC74-0B8C7C13F583}" srcOrd="3" destOrd="0" presId="urn:microsoft.com/office/officeart/2005/8/layout/vList2"/>
    <dgm:cxn modelId="{92AC0CE7-4AC9-4511-9FEE-61750704278D}" type="presParOf" srcId="{57F84CBA-3486-4A35-ADE6-DAA86D06680F}" destId="{86A71B01-E344-4AEF-AD00-428029241C8D}" srcOrd="4" destOrd="0" presId="urn:microsoft.com/office/officeart/2005/8/layout/vList2"/>
    <dgm:cxn modelId="{39FE05CB-57DD-4E2A-B3E7-FC8BFB62D4D0}" type="presParOf" srcId="{57F84CBA-3486-4A35-ADE6-DAA86D06680F}" destId="{87E52489-F7C8-4578-8D5B-A01DD9EE03D0}" srcOrd="5" destOrd="0" presId="urn:microsoft.com/office/officeart/2005/8/layout/vList2"/>
    <dgm:cxn modelId="{E454BDAF-2E23-4EBC-A608-121A720C5BB9}" type="presParOf" srcId="{57F84CBA-3486-4A35-ADE6-DAA86D06680F}" destId="{90E09523-BD4D-4307-95CF-F8441A592681}" srcOrd="6" destOrd="0" presId="urn:microsoft.com/office/officeart/2005/8/layout/vList2"/>
    <dgm:cxn modelId="{FB8A2B98-FE82-4237-BB18-06BA633EC792}" type="presParOf" srcId="{57F84CBA-3486-4A35-ADE6-DAA86D06680F}" destId="{31E874D6-7B8A-4040-8E23-077251DE46B0}" srcOrd="7"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43CB70C-0C11-48B8-A5DF-F3D43A086F97}"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9D628D15-F487-4B4C-A74E-096DF9049832}">
      <dgm:prSet phldrT="[Text]" custT="1"/>
      <dgm:spPr/>
      <dgm:t>
        <a:bodyPr/>
        <a:lstStyle/>
        <a:p>
          <a:pPr algn="ctr"/>
          <a:r>
            <a:rPr lang="en-US" sz="2000" dirty="0" smtClean="0">
              <a:latin typeface="Arial" pitchFamily="34" charset="0"/>
              <a:cs typeface="Arial" pitchFamily="34" charset="0"/>
            </a:rPr>
            <a:t>Benefits</a:t>
          </a:r>
          <a:r>
            <a:rPr lang="en-US" sz="3100" dirty="0" smtClean="0">
              <a:latin typeface="Arial" pitchFamily="34" charset="0"/>
              <a:cs typeface="Arial" pitchFamily="34" charset="0"/>
            </a:rPr>
            <a:t> </a:t>
          </a:r>
          <a:endParaRPr lang="en-US" sz="3100" dirty="0">
            <a:latin typeface="Arial" pitchFamily="34" charset="0"/>
            <a:cs typeface="Arial" pitchFamily="34" charset="0"/>
          </a:endParaRPr>
        </a:p>
      </dgm:t>
    </dgm:pt>
    <dgm:pt modelId="{39BB99C6-BEFA-4F4C-9D12-B22A08AF68B6}" type="parTrans" cxnId="{0E8F513F-3498-4D44-8DC4-3F9A1D497F37}">
      <dgm:prSet/>
      <dgm:spPr/>
      <dgm:t>
        <a:bodyPr/>
        <a:lstStyle/>
        <a:p>
          <a:endParaRPr lang="en-US">
            <a:latin typeface="Arial" pitchFamily="34" charset="0"/>
            <a:cs typeface="Arial" pitchFamily="34" charset="0"/>
          </a:endParaRPr>
        </a:p>
      </dgm:t>
    </dgm:pt>
    <dgm:pt modelId="{803EC253-D98F-480C-A836-AC0C2098E10B}" type="sibTrans" cxnId="{0E8F513F-3498-4D44-8DC4-3F9A1D497F37}">
      <dgm:prSet/>
      <dgm:spPr/>
      <dgm:t>
        <a:bodyPr/>
        <a:lstStyle/>
        <a:p>
          <a:endParaRPr lang="en-US">
            <a:latin typeface="Arial" pitchFamily="34" charset="0"/>
            <a:cs typeface="Arial" pitchFamily="34" charset="0"/>
          </a:endParaRPr>
        </a:p>
      </dgm:t>
    </dgm:pt>
    <dgm:pt modelId="{0A1C646E-2B5C-49D7-9869-278AC81C22C0}">
      <dgm:prSet phldrT="[Text]" custT="1">
        <dgm:style>
          <a:lnRef idx="2">
            <a:schemeClr val="accent1"/>
          </a:lnRef>
          <a:fillRef idx="1">
            <a:schemeClr val="lt1"/>
          </a:fillRef>
          <a:effectRef idx="0">
            <a:schemeClr val="accent1"/>
          </a:effectRef>
          <a:fontRef idx="minor">
            <a:schemeClr val="dk1"/>
          </a:fontRef>
        </dgm:style>
      </dgm:prSet>
      <dgm:spPr/>
      <dgm:t>
        <a:bodyPr/>
        <a:lstStyle/>
        <a:p>
          <a:r>
            <a:rPr lang="en-IN" sz="1800" dirty="0" smtClean="0">
              <a:latin typeface="Arial" pitchFamily="34" charset="0"/>
              <a:cs typeface="Arial" pitchFamily="34" charset="0"/>
            </a:rPr>
            <a:t>Nonfinancial forms of compensation provided to employees, such as pension plans, health insurance, paid vacations and holidays, and the like</a:t>
          </a:r>
          <a:endParaRPr lang="en-US" sz="1800" dirty="0">
            <a:latin typeface="Arial" pitchFamily="34" charset="0"/>
            <a:cs typeface="Arial" pitchFamily="34" charset="0"/>
          </a:endParaRPr>
        </a:p>
      </dgm:t>
    </dgm:pt>
    <dgm:pt modelId="{2D43A57C-AE62-446D-837B-5FC7F75C16C9}" type="parTrans" cxnId="{023732D9-72E2-4B9B-9C2F-A5FEF35C71BD}">
      <dgm:prSet/>
      <dgm:spPr/>
      <dgm:t>
        <a:bodyPr/>
        <a:lstStyle/>
        <a:p>
          <a:endParaRPr lang="en-US">
            <a:latin typeface="Arial" pitchFamily="34" charset="0"/>
            <a:cs typeface="Arial" pitchFamily="34" charset="0"/>
          </a:endParaRPr>
        </a:p>
      </dgm:t>
    </dgm:pt>
    <dgm:pt modelId="{F5C9E30E-BAE5-4DC6-BCA7-2AB05A74E1B2}" type="sibTrans" cxnId="{023732D9-72E2-4B9B-9C2F-A5FEF35C71BD}">
      <dgm:prSet/>
      <dgm:spPr/>
      <dgm:t>
        <a:bodyPr/>
        <a:lstStyle/>
        <a:p>
          <a:endParaRPr lang="en-US">
            <a:latin typeface="Arial" pitchFamily="34" charset="0"/>
            <a:cs typeface="Arial" pitchFamily="34" charset="0"/>
          </a:endParaRPr>
        </a:p>
      </dgm:t>
    </dgm:pt>
    <dgm:pt modelId="{C05E87C5-092D-4649-8C18-908FA41301DF}" type="pres">
      <dgm:prSet presAssocID="{243CB70C-0C11-48B8-A5DF-F3D43A086F97}" presName="linear" presStyleCnt="0">
        <dgm:presLayoutVars>
          <dgm:animLvl val="lvl"/>
          <dgm:resizeHandles val="exact"/>
        </dgm:presLayoutVars>
      </dgm:prSet>
      <dgm:spPr/>
      <dgm:t>
        <a:bodyPr/>
        <a:lstStyle/>
        <a:p>
          <a:endParaRPr lang="en-US"/>
        </a:p>
      </dgm:t>
    </dgm:pt>
    <dgm:pt modelId="{9A8B73D8-1630-4E1D-A5FD-7DF3DDB8AE86}" type="pres">
      <dgm:prSet presAssocID="{9D628D15-F487-4B4C-A74E-096DF9049832}" presName="parentText" presStyleLbl="node1" presStyleIdx="0" presStyleCnt="1">
        <dgm:presLayoutVars>
          <dgm:chMax val="0"/>
          <dgm:bulletEnabled val="1"/>
        </dgm:presLayoutVars>
      </dgm:prSet>
      <dgm:spPr/>
      <dgm:t>
        <a:bodyPr/>
        <a:lstStyle/>
        <a:p>
          <a:endParaRPr lang="en-US"/>
        </a:p>
      </dgm:t>
    </dgm:pt>
    <dgm:pt modelId="{4F01F6F2-21FD-4EEF-8568-C9FDBE280111}" type="pres">
      <dgm:prSet presAssocID="{9D628D15-F487-4B4C-A74E-096DF9049832}" presName="childText" presStyleLbl="revTx" presStyleIdx="0" presStyleCnt="1">
        <dgm:presLayoutVars>
          <dgm:bulletEnabled val="1"/>
        </dgm:presLayoutVars>
      </dgm:prSet>
      <dgm:spPr/>
      <dgm:t>
        <a:bodyPr/>
        <a:lstStyle/>
        <a:p>
          <a:endParaRPr lang="en-US"/>
        </a:p>
      </dgm:t>
    </dgm:pt>
  </dgm:ptLst>
  <dgm:cxnLst>
    <dgm:cxn modelId="{3143F3A1-338D-4E8B-B6D2-00A2AFB6ECB2}" type="presOf" srcId="{0A1C646E-2B5C-49D7-9869-278AC81C22C0}" destId="{4F01F6F2-21FD-4EEF-8568-C9FDBE280111}" srcOrd="0" destOrd="0" presId="urn:microsoft.com/office/officeart/2005/8/layout/vList2"/>
    <dgm:cxn modelId="{0E8F513F-3498-4D44-8DC4-3F9A1D497F37}" srcId="{243CB70C-0C11-48B8-A5DF-F3D43A086F97}" destId="{9D628D15-F487-4B4C-A74E-096DF9049832}" srcOrd="0" destOrd="0" parTransId="{39BB99C6-BEFA-4F4C-9D12-B22A08AF68B6}" sibTransId="{803EC253-D98F-480C-A836-AC0C2098E10B}"/>
    <dgm:cxn modelId="{11E9155C-ECEE-4ED6-B2B8-27EBCAADA06E}" type="presOf" srcId="{243CB70C-0C11-48B8-A5DF-F3D43A086F97}" destId="{C05E87C5-092D-4649-8C18-908FA41301DF}" srcOrd="0" destOrd="0" presId="urn:microsoft.com/office/officeart/2005/8/layout/vList2"/>
    <dgm:cxn modelId="{37F7D33A-951E-4DB8-BFCF-053B52C327F5}" type="presOf" srcId="{9D628D15-F487-4B4C-A74E-096DF9049832}" destId="{9A8B73D8-1630-4E1D-A5FD-7DF3DDB8AE86}" srcOrd="0" destOrd="0" presId="urn:microsoft.com/office/officeart/2005/8/layout/vList2"/>
    <dgm:cxn modelId="{023732D9-72E2-4B9B-9C2F-A5FEF35C71BD}" srcId="{9D628D15-F487-4B4C-A74E-096DF9049832}" destId="{0A1C646E-2B5C-49D7-9869-278AC81C22C0}" srcOrd="0" destOrd="0" parTransId="{2D43A57C-AE62-446D-837B-5FC7F75C16C9}" sibTransId="{F5C9E30E-BAE5-4DC6-BCA7-2AB05A74E1B2}"/>
    <dgm:cxn modelId="{1E781817-19B7-47D1-BC5B-DFF328E2A848}" type="presParOf" srcId="{C05E87C5-092D-4649-8C18-908FA41301DF}" destId="{9A8B73D8-1630-4E1D-A5FD-7DF3DDB8AE86}" srcOrd="0" destOrd="0" presId="urn:microsoft.com/office/officeart/2005/8/layout/vList2"/>
    <dgm:cxn modelId="{2E635040-FC7E-49C8-B0AE-B6BEF50190AE}" type="presParOf" srcId="{C05E87C5-092D-4649-8C18-908FA41301DF}" destId="{4F01F6F2-21FD-4EEF-8568-C9FDBE280111}" srcOrd="1"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C230D27-11F5-4E1D-8DD6-4D489CA0273B}" type="doc">
      <dgm:prSet loTypeId="urn:microsoft.com/office/officeart/2005/8/layout/vList2" loCatId="list" qsTypeId="urn:microsoft.com/office/officeart/2005/8/quickstyle/3d1" qsCatId="3D" csTypeId="urn:microsoft.com/office/officeart/2005/8/colors/colorful3" csCatId="colorful" phldr="1"/>
      <dgm:spPr/>
      <dgm:t>
        <a:bodyPr/>
        <a:lstStyle/>
        <a:p>
          <a:endParaRPr lang="en-US"/>
        </a:p>
      </dgm:t>
    </dgm:pt>
    <dgm:pt modelId="{FA312A1F-6B91-49C6-A583-69B542BE1F5B}">
      <dgm:prSet phldrT="[Text]"/>
      <dgm:spPr/>
      <dgm:t>
        <a:bodyPr/>
        <a:lstStyle/>
        <a:p>
          <a:pPr algn="ctr"/>
          <a:r>
            <a:rPr lang="en-US" dirty="0" smtClean="0">
              <a:latin typeface="Arial" pitchFamily="34" charset="0"/>
              <a:cs typeface="Arial" pitchFamily="34" charset="0"/>
            </a:rPr>
            <a:t>Collective Bargaining</a:t>
          </a:r>
          <a:endParaRPr lang="en-US" dirty="0">
            <a:latin typeface="Arial" pitchFamily="34" charset="0"/>
            <a:cs typeface="Arial" pitchFamily="34" charset="0"/>
          </a:endParaRPr>
        </a:p>
      </dgm:t>
    </dgm:pt>
    <dgm:pt modelId="{2CE84AE8-A159-4DDF-95BC-2EAA1CA4F747}" type="parTrans" cxnId="{A42A6A46-5294-4112-BA54-FE3F945F415E}">
      <dgm:prSet/>
      <dgm:spPr/>
      <dgm:t>
        <a:bodyPr/>
        <a:lstStyle/>
        <a:p>
          <a:endParaRPr lang="en-US">
            <a:latin typeface="Arial" pitchFamily="34" charset="0"/>
            <a:cs typeface="Arial" pitchFamily="34" charset="0"/>
          </a:endParaRPr>
        </a:p>
      </dgm:t>
    </dgm:pt>
    <dgm:pt modelId="{3C2E90AE-F533-4D96-BF31-7827339742D4}" type="sibTrans" cxnId="{A42A6A46-5294-4112-BA54-FE3F945F415E}">
      <dgm:prSet/>
      <dgm:spPr/>
      <dgm:t>
        <a:bodyPr/>
        <a:lstStyle/>
        <a:p>
          <a:endParaRPr lang="en-US">
            <a:latin typeface="Arial" pitchFamily="34" charset="0"/>
            <a:cs typeface="Arial" pitchFamily="34" charset="0"/>
          </a:endParaRPr>
        </a:p>
      </dgm:t>
    </dgm:pt>
    <dgm:pt modelId="{579A5409-0227-44B2-AC55-8DBE8E3B8DFB}">
      <dgm:prSet phldrT="[Text]">
        <dgm:style>
          <a:lnRef idx="2">
            <a:schemeClr val="accent3"/>
          </a:lnRef>
          <a:fillRef idx="1">
            <a:schemeClr val="lt1"/>
          </a:fillRef>
          <a:effectRef idx="0">
            <a:schemeClr val="accent3"/>
          </a:effectRef>
          <a:fontRef idx="minor">
            <a:schemeClr val="dk1"/>
          </a:fontRef>
        </dgm:style>
      </dgm:prSet>
      <dgm:spPr/>
      <dgm:t>
        <a:bodyPr/>
        <a:lstStyle/>
        <a:p>
          <a:r>
            <a:rPr lang="en-IN" dirty="0" smtClean="0">
              <a:latin typeface="Arial" pitchFamily="34" charset="0"/>
              <a:cs typeface="Arial" pitchFamily="34" charset="0"/>
            </a:rPr>
            <a:t>The negotiation process through which management and unions reach an agreement about compensation, working hours and working conditions for the bargaining unit</a:t>
          </a:r>
          <a:endParaRPr lang="en-US" dirty="0">
            <a:latin typeface="Arial" pitchFamily="34" charset="0"/>
            <a:cs typeface="Arial" pitchFamily="34" charset="0"/>
          </a:endParaRPr>
        </a:p>
      </dgm:t>
    </dgm:pt>
    <dgm:pt modelId="{C93302C6-CC32-4526-B68D-A4C584A8A258}" type="parTrans" cxnId="{1C048E59-6C9E-427E-BB6D-EF1900952875}">
      <dgm:prSet/>
      <dgm:spPr/>
      <dgm:t>
        <a:bodyPr/>
        <a:lstStyle/>
        <a:p>
          <a:endParaRPr lang="en-US">
            <a:latin typeface="Arial" pitchFamily="34" charset="0"/>
            <a:cs typeface="Arial" pitchFamily="34" charset="0"/>
          </a:endParaRPr>
        </a:p>
      </dgm:t>
    </dgm:pt>
    <dgm:pt modelId="{C16B89CA-7C26-4FB8-8A47-5CB53198210F}" type="sibTrans" cxnId="{1C048E59-6C9E-427E-BB6D-EF1900952875}">
      <dgm:prSet/>
      <dgm:spPr/>
      <dgm:t>
        <a:bodyPr/>
        <a:lstStyle/>
        <a:p>
          <a:endParaRPr lang="en-US">
            <a:latin typeface="Arial" pitchFamily="34" charset="0"/>
            <a:cs typeface="Arial" pitchFamily="34" charset="0"/>
          </a:endParaRPr>
        </a:p>
      </dgm:t>
    </dgm:pt>
    <dgm:pt modelId="{7FC192FC-E689-4C6A-BFBA-2B7B23B61EDF}">
      <dgm:prSet phldrT="[Text]"/>
      <dgm:spPr/>
      <dgm:t>
        <a:bodyPr/>
        <a:lstStyle/>
        <a:p>
          <a:pPr algn="ctr"/>
          <a:r>
            <a:rPr lang="en-US" dirty="0" smtClean="0">
              <a:latin typeface="Arial" pitchFamily="34" charset="0"/>
              <a:cs typeface="Arial" pitchFamily="34" charset="0"/>
            </a:rPr>
            <a:t>Labor Contract</a:t>
          </a:r>
          <a:endParaRPr lang="en-US" dirty="0">
            <a:latin typeface="Arial" pitchFamily="34" charset="0"/>
            <a:cs typeface="Arial" pitchFamily="34" charset="0"/>
          </a:endParaRPr>
        </a:p>
      </dgm:t>
    </dgm:pt>
    <dgm:pt modelId="{783B39B9-D204-4D57-B41E-0FC9520951CA}" type="parTrans" cxnId="{84A18388-6BAB-4543-93B9-D7BCB1809415}">
      <dgm:prSet/>
      <dgm:spPr/>
      <dgm:t>
        <a:bodyPr/>
        <a:lstStyle/>
        <a:p>
          <a:endParaRPr lang="en-US">
            <a:latin typeface="Arial" pitchFamily="34" charset="0"/>
            <a:cs typeface="Arial" pitchFamily="34" charset="0"/>
          </a:endParaRPr>
        </a:p>
      </dgm:t>
    </dgm:pt>
    <dgm:pt modelId="{A8E1C964-DA85-4999-9D68-19D09522A98C}" type="sibTrans" cxnId="{84A18388-6BAB-4543-93B9-D7BCB1809415}">
      <dgm:prSet/>
      <dgm:spPr/>
      <dgm:t>
        <a:bodyPr/>
        <a:lstStyle/>
        <a:p>
          <a:endParaRPr lang="en-US">
            <a:latin typeface="Arial" pitchFamily="34" charset="0"/>
            <a:cs typeface="Arial" pitchFamily="34" charset="0"/>
          </a:endParaRPr>
        </a:p>
      </dgm:t>
    </dgm:pt>
    <dgm:pt modelId="{428F5404-2C23-4A36-8371-DCCF29746C1F}">
      <dgm:prSet phldrT="[Text]">
        <dgm:style>
          <a:lnRef idx="2">
            <a:schemeClr val="accent4"/>
          </a:lnRef>
          <a:fillRef idx="1">
            <a:schemeClr val="lt1"/>
          </a:fillRef>
          <a:effectRef idx="0">
            <a:schemeClr val="accent4"/>
          </a:effectRef>
          <a:fontRef idx="minor">
            <a:schemeClr val="dk1"/>
          </a:fontRef>
        </dgm:style>
      </dgm:prSet>
      <dgm:spPr/>
      <dgm:t>
        <a:bodyPr/>
        <a:lstStyle/>
        <a:p>
          <a:r>
            <a:rPr lang="en-IN" dirty="0" smtClean="0">
              <a:latin typeface="Arial" pitchFamily="34" charset="0"/>
              <a:cs typeface="Arial" pitchFamily="34" charset="0"/>
            </a:rPr>
            <a:t>The formal, written document that spells out the relationship between the union and management for a specified period of time – usually two or three years</a:t>
          </a:r>
          <a:endParaRPr lang="en-US" dirty="0">
            <a:latin typeface="Arial" pitchFamily="34" charset="0"/>
            <a:cs typeface="Arial" pitchFamily="34" charset="0"/>
          </a:endParaRPr>
        </a:p>
      </dgm:t>
    </dgm:pt>
    <dgm:pt modelId="{BA08EF02-38DF-4F38-AD39-028356AE3D28}" type="parTrans" cxnId="{691ED960-98E3-43DC-AC38-C058F1611BE1}">
      <dgm:prSet/>
      <dgm:spPr/>
      <dgm:t>
        <a:bodyPr/>
        <a:lstStyle/>
        <a:p>
          <a:endParaRPr lang="en-US">
            <a:latin typeface="Arial" pitchFamily="34" charset="0"/>
            <a:cs typeface="Arial" pitchFamily="34" charset="0"/>
          </a:endParaRPr>
        </a:p>
      </dgm:t>
    </dgm:pt>
    <dgm:pt modelId="{9A89D489-0D30-47C5-A5F7-83EDEA18C394}" type="sibTrans" cxnId="{691ED960-98E3-43DC-AC38-C058F1611BE1}">
      <dgm:prSet/>
      <dgm:spPr/>
      <dgm:t>
        <a:bodyPr/>
        <a:lstStyle/>
        <a:p>
          <a:endParaRPr lang="en-US">
            <a:latin typeface="Arial" pitchFamily="34" charset="0"/>
            <a:cs typeface="Arial" pitchFamily="34" charset="0"/>
          </a:endParaRPr>
        </a:p>
      </dgm:t>
    </dgm:pt>
    <dgm:pt modelId="{83099B27-B758-4219-8A00-FB2994EA52A9}" type="pres">
      <dgm:prSet presAssocID="{DC230D27-11F5-4E1D-8DD6-4D489CA0273B}" presName="linear" presStyleCnt="0">
        <dgm:presLayoutVars>
          <dgm:animLvl val="lvl"/>
          <dgm:resizeHandles val="exact"/>
        </dgm:presLayoutVars>
      </dgm:prSet>
      <dgm:spPr/>
      <dgm:t>
        <a:bodyPr/>
        <a:lstStyle/>
        <a:p>
          <a:endParaRPr lang="en-US"/>
        </a:p>
      </dgm:t>
    </dgm:pt>
    <dgm:pt modelId="{F78CB768-E190-411A-A1BE-DD102ED352A8}" type="pres">
      <dgm:prSet presAssocID="{FA312A1F-6B91-49C6-A583-69B542BE1F5B}" presName="parentText" presStyleLbl="node1" presStyleIdx="0" presStyleCnt="2" custLinFactNeighborY="-4126">
        <dgm:presLayoutVars>
          <dgm:chMax val="0"/>
          <dgm:bulletEnabled val="1"/>
        </dgm:presLayoutVars>
      </dgm:prSet>
      <dgm:spPr/>
      <dgm:t>
        <a:bodyPr/>
        <a:lstStyle/>
        <a:p>
          <a:endParaRPr lang="en-US"/>
        </a:p>
      </dgm:t>
    </dgm:pt>
    <dgm:pt modelId="{33AD59AC-0A11-435E-9365-17A35E8A565C}" type="pres">
      <dgm:prSet presAssocID="{FA312A1F-6B91-49C6-A583-69B542BE1F5B}" presName="childText" presStyleLbl="revTx" presStyleIdx="0" presStyleCnt="2">
        <dgm:presLayoutVars>
          <dgm:bulletEnabled val="1"/>
        </dgm:presLayoutVars>
      </dgm:prSet>
      <dgm:spPr/>
      <dgm:t>
        <a:bodyPr/>
        <a:lstStyle/>
        <a:p>
          <a:endParaRPr lang="en-US"/>
        </a:p>
      </dgm:t>
    </dgm:pt>
    <dgm:pt modelId="{1A00D5E3-ECBA-44FA-B718-C53C4206D47A}" type="pres">
      <dgm:prSet presAssocID="{7FC192FC-E689-4C6A-BFBA-2B7B23B61EDF}" presName="parentText" presStyleLbl="node1" presStyleIdx="1" presStyleCnt="2">
        <dgm:presLayoutVars>
          <dgm:chMax val="0"/>
          <dgm:bulletEnabled val="1"/>
        </dgm:presLayoutVars>
      </dgm:prSet>
      <dgm:spPr/>
      <dgm:t>
        <a:bodyPr/>
        <a:lstStyle/>
        <a:p>
          <a:endParaRPr lang="en-US"/>
        </a:p>
      </dgm:t>
    </dgm:pt>
    <dgm:pt modelId="{CD536B71-B24A-47DA-9ADC-1EC801B6C87B}" type="pres">
      <dgm:prSet presAssocID="{7FC192FC-E689-4C6A-BFBA-2B7B23B61EDF}" presName="childText" presStyleLbl="revTx" presStyleIdx="1" presStyleCnt="2">
        <dgm:presLayoutVars>
          <dgm:bulletEnabled val="1"/>
        </dgm:presLayoutVars>
      </dgm:prSet>
      <dgm:spPr/>
      <dgm:t>
        <a:bodyPr/>
        <a:lstStyle/>
        <a:p>
          <a:endParaRPr lang="en-US"/>
        </a:p>
      </dgm:t>
    </dgm:pt>
  </dgm:ptLst>
  <dgm:cxnLst>
    <dgm:cxn modelId="{669DB153-A299-452E-9254-BA13A229CEC0}" type="presOf" srcId="{DC230D27-11F5-4E1D-8DD6-4D489CA0273B}" destId="{83099B27-B758-4219-8A00-FB2994EA52A9}" srcOrd="0" destOrd="0" presId="urn:microsoft.com/office/officeart/2005/8/layout/vList2"/>
    <dgm:cxn modelId="{691ED960-98E3-43DC-AC38-C058F1611BE1}" srcId="{7FC192FC-E689-4C6A-BFBA-2B7B23B61EDF}" destId="{428F5404-2C23-4A36-8371-DCCF29746C1F}" srcOrd="0" destOrd="0" parTransId="{BA08EF02-38DF-4F38-AD39-028356AE3D28}" sibTransId="{9A89D489-0D30-47C5-A5F7-83EDEA18C394}"/>
    <dgm:cxn modelId="{1C048E59-6C9E-427E-BB6D-EF1900952875}" srcId="{FA312A1F-6B91-49C6-A583-69B542BE1F5B}" destId="{579A5409-0227-44B2-AC55-8DBE8E3B8DFB}" srcOrd="0" destOrd="0" parTransId="{C93302C6-CC32-4526-B68D-A4C584A8A258}" sibTransId="{C16B89CA-7C26-4FB8-8A47-5CB53198210F}"/>
    <dgm:cxn modelId="{D6F67D99-9278-4E04-B72E-FF37576E21E6}" type="presOf" srcId="{FA312A1F-6B91-49C6-A583-69B542BE1F5B}" destId="{F78CB768-E190-411A-A1BE-DD102ED352A8}" srcOrd="0" destOrd="0" presId="urn:microsoft.com/office/officeart/2005/8/layout/vList2"/>
    <dgm:cxn modelId="{A42A6A46-5294-4112-BA54-FE3F945F415E}" srcId="{DC230D27-11F5-4E1D-8DD6-4D489CA0273B}" destId="{FA312A1F-6B91-49C6-A583-69B542BE1F5B}" srcOrd="0" destOrd="0" parTransId="{2CE84AE8-A159-4DDF-95BC-2EAA1CA4F747}" sibTransId="{3C2E90AE-F533-4D96-BF31-7827339742D4}"/>
    <dgm:cxn modelId="{48E160A2-EF7B-4465-895D-5E8221D7DC35}" type="presOf" srcId="{7FC192FC-E689-4C6A-BFBA-2B7B23B61EDF}" destId="{1A00D5E3-ECBA-44FA-B718-C53C4206D47A}" srcOrd="0" destOrd="0" presId="urn:microsoft.com/office/officeart/2005/8/layout/vList2"/>
    <dgm:cxn modelId="{46D3E726-9393-48D7-9D37-8F9C34480494}" type="presOf" srcId="{428F5404-2C23-4A36-8371-DCCF29746C1F}" destId="{CD536B71-B24A-47DA-9ADC-1EC801B6C87B}" srcOrd="0" destOrd="0" presId="urn:microsoft.com/office/officeart/2005/8/layout/vList2"/>
    <dgm:cxn modelId="{84A18388-6BAB-4543-93B9-D7BCB1809415}" srcId="{DC230D27-11F5-4E1D-8DD6-4D489CA0273B}" destId="{7FC192FC-E689-4C6A-BFBA-2B7B23B61EDF}" srcOrd="1" destOrd="0" parTransId="{783B39B9-D204-4D57-B41E-0FC9520951CA}" sibTransId="{A8E1C964-DA85-4999-9D68-19D09522A98C}"/>
    <dgm:cxn modelId="{364D2A2E-FE58-4085-A0DB-8CEDB8B44305}" type="presOf" srcId="{579A5409-0227-44B2-AC55-8DBE8E3B8DFB}" destId="{33AD59AC-0A11-435E-9365-17A35E8A565C}" srcOrd="0" destOrd="0" presId="urn:microsoft.com/office/officeart/2005/8/layout/vList2"/>
    <dgm:cxn modelId="{730EE602-E63C-4BC3-9AAE-E4213BCE1A3F}" type="presParOf" srcId="{83099B27-B758-4219-8A00-FB2994EA52A9}" destId="{F78CB768-E190-411A-A1BE-DD102ED352A8}" srcOrd="0" destOrd="0" presId="urn:microsoft.com/office/officeart/2005/8/layout/vList2"/>
    <dgm:cxn modelId="{13758B76-156F-4CEF-82ED-E82F65F8FBCF}" type="presParOf" srcId="{83099B27-B758-4219-8A00-FB2994EA52A9}" destId="{33AD59AC-0A11-435E-9365-17A35E8A565C}" srcOrd="1" destOrd="0" presId="urn:microsoft.com/office/officeart/2005/8/layout/vList2"/>
    <dgm:cxn modelId="{659D822B-AB08-43BC-BDC0-01C0E76230DC}" type="presParOf" srcId="{83099B27-B758-4219-8A00-FB2994EA52A9}" destId="{1A00D5E3-ECBA-44FA-B718-C53C4206D47A}" srcOrd="2" destOrd="0" presId="urn:microsoft.com/office/officeart/2005/8/layout/vList2"/>
    <dgm:cxn modelId="{2F1BE960-5A1C-40D4-81FD-23EFF3C67357}" type="presParOf" srcId="{83099B27-B758-4219-8A00-FB2994EA52A9}" destId="{CD536B71-B24A-47DA-9ADC-1EC801B6C87B}"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CB55459-4876-49D9-B189-1C71BBEC7EA6}" type="doc">
      <dgm:prSet loTypeId="urn:microsoft.com/office/officeart/2005/8/layout/vList2" loCatId="list" qsTypeId="urn:microsoft.com/office/officeart/2005/8/quickstyle/3d1" qsCatId="3D" csTypeId="urn:microsoft.com/office/officeart/2005/8/colors/accent2_2" csCatId="accent2" phldr="1"/>
      <dgm:spPr/>
      <dgm:t>
        <a:bodyPr/>
        <a:lstStyle/>
        <a:p>
          <a:endParaRPr lang="en-US"/>
        </a:p>
      </dgm:t>
    </dgm:pt>
    <dgm:pt modelId="{5777FA1F-B71B-406A-82F7-C0B12A43D2E5}">
      <dgm:prSet phldrT="[Text]"/>
      <dgm:spPr/>
      <dgm:t>
        <a:bodyPr/>
        <a:lstStyle/>
        <a:p>
          <a:r>
            <a:rPr lang="en-US" dirty="0" smtClean="0">
              <a:latin typeface="Arial" pitchFamily="34" charset="0"/>
              <a:cs typeface="Arial" pitchFamily="34" charset="0"/>
            </a:rPr>
            <a:t>Labor Unions</a:t>
          </a:r>
          <a:endParaRPr lang="en-US" dirty="0">
            <a:latin typeface="Arial" pitchFamily="34" charset="0"/>
            <a:cs typeface="Arial" pitchFamily="34" charset="0"/>
          </a:endParaRPr>
        </a:p>
      </dgm:t>
    </dgm:pt>
    <dgm:pt modelId="{0C15901B-5DA9-4360-9919-D0A688662CB5}" type="parTrans" cxnId="{6EDA4275-9CE7-4E83-85C4-9055E8BBE7E5}">
      <dgm:prSet/>
      <dgm:spPr/>
      <dgm:t>
        <a:bodyPr/>
        <a:lstStyle/>
        <a:p>
          <a:endParaRPr lang="en-US">
            <a:latin typeface="Arial" pitchFamily="34" charset="0"/>
            <a:cs typeface="Arial" pitchFamily="34" charset="0"/>
          </a:endParaRPr>
        </a:p>
      </dgm:t>
    </dgm:pt>
    <dgm:pt modelId="{93F3B548-C236-4405-AE96-B9E8D7DC585C}" type="sibTrans" cxnId="{6EDA4275-9CE7-4E83-85C4-9055E8BBE7E5}">
      <dgm:prSet/>
      <dgm:spPr/>
      <dgm:t>
        <a:bodyPr/>
        <a:lstStyle/>
        <a:p>
          <a:endParaRPr lang="en-US">
            <a:latin typeface="Arial" pitchFamily="34" charset="0"/>
            <a:cs typeface="Arial" pitchFamily="34" charset="0"/>
          </a:endParaRPr>
        </a:p>
      </dgm:t>
    </dgm:pt>
    <dgm:pt modelId="{FA298EB1-18DD-4214-A205-3F9A8828CDFB}">
      <dgm:prSet phldrT="[Text]">
        <dgm:style>
          <a:lnRef idx="2">
            <a:schemeClr val="accent2"/>
          </a:lnRef>
          <a:fillRef idx="1">
            <a:schemeClr val="lt1"/>
          </a:fillRef>
          <a:effectRef idx="0">
            <a:schemeClr val="accent2"/>
          </a:effectRef>
          <a:fontRef idx="minor">
            <a:schemeClr val="dk1"/>
          </a:fontRef>
        </dgm:style>
      </dgm:prSet>
      <dgm:spPr/>
      <dgm:t>
        <a:bodyPr/>
        <a:lstStyle/>
        <a:p>
          <a:r>
            <a:rPr lang="en-IN" dirty="0" smtClean="0">
              <a:latin typeface="Arial" pitchFamily="34" charset="0"/>
              <a:cs typeface="Arial" pitchFamily="34" charset="0"/>
            </a:rPr>
            <a:t>Employee organizations formed to deal with employers for achieving better pay, hours and working conditions</a:t>
          </a:r>
          <a:endParaRPr lang="en-US" dirty="0">
            <a:latin typeface="Arial" pitchFamily="34" charset="0"/>
            <a:cs typeface="Arial" pitchFamily="34" charset="0"/>
          </a:endParaRPr>
        </a:p>
      </dgm:t>
    </dgm:pt>
    <dgm:pt modelId="{0E093309-065A-483A-9597-196ABEDBDC79}" type="parTrans" cxnId="{675CAF3A-3052-4A8E-939F-8130C466935E}">
      <dgm:prSet/>
      <dgm:spPr/>
      <dgm:t>
        <a:bodyPr/>
        <a:lstStyle/>
        <a:p>
          <a:endParaRPr lang="en-US">
            <a:latin typeface="Arial" pitchFamily="34" charset="0"/>
            <a:cs typeface="Arial" pitchFamily="34" charset="0"/>
          </a:endParaRPr>
        </a:p>
      </dgm:t>
    </dgm:pt>
    <dgm:pt modelId="{C66601AE-BCB8-4210-9E23-A59357ED57EA}" type="sibTrans" cxnId="{675CAF3A-3052-4A8E-939F-8130C466935E}">
      <dgm:prSet/>
      <dgm:spPr/>
      <dgm:t>
        <a:bodyPr/>
        <a:lstStyle/>
        <a:p>
          <a:endParaRPr lang="en-US">
            <a:latin typeface="Arial" pitchFamily="34" charset="0"/>
            <a:cs typeface="Arial" pitchFamily="34" charset="0"/>
          </a:endParaRPr>
        </a:p>
      </dgm:t>
    </dgm:pt>
    <dgm:pt modelId="{9F1A4520-C4BA-4330-9743-24A18D71969A}" type="pres">
      <dgm:prSet presAssocID="{DCB55459-4876-49D9-B189-1C71BBEC7EA6}" presName="linear" presStyleCnt="0">
        <dgm:presLayoutVars>
          <dgm:animLvl val="lvl"/>
          <dgm:resizeHandles val="exact"/>
        </dgm:presLayoutVars>
      </dgm:prSet>
      <dgm:spPr/>
      <dgm:t>
        <a:bodyPr/>
        <a:lstStyle/>
        <a:p>
          <a:endParaRPr lang="en-US"/>
        </a:p>
      </dgm:t>
    </dgm:pt>
    <dgm:pt modelId="{E0D2BF20-0CFD-4A83-8D06-EC00DDC523A2}" type="pres">
      <dgm:prSet presAssocID="{5777FA1F-B71B-406A-82F7-C0B12A43D2E5}" presName="parentText" presStyleLbl="node1" presStyleIdx="0" presStyleCnt="1">
        <dgm:presLayoutVars>
          <dgm:chMax val="0"/>
          <dgm:bulletEnabled val="1"/>
        </dgm:presLayoutVars>
      </dgm:prSet>
      <dgm:spPr/>
      <dgm:t>
        <a:bodyPr/>
        <a:lstStyle/>
        <a:p>
          <a:endParaRPr lang="en-US"/>
        </a:p>
      </dgm:t>
    </dgm:pt>
    <dgm:pt modelId="{419320F8-193B-48CA-8FDC-45962367DD0C}" type="pres">
      <dgm:prSet presAssocID="{5777FA1F-B71B-406A-82F7-C0B12A43D2E5}" presName="childText" presStyleLbl="revTx" presStyleIdx="0" presStyleCnt="1">
        <dgm:presLayoutVars>
          <dgm:bulletEnabled val="1"/>
        </dgm:presLayoutVars>
      </dgm:prSet>
      <dgm:spPr/>
      <dgm:t>
        <a:bodyPr/>
        <a:lstStyle/>
        <a:p>
          <a:endParaRPr lang="en-US"/>
        </a:p>
      </dgm:t>
    </dgm:pt>
  </dgm:ptLst>
  <dgm:cxnLst>
    <dgm:cxn modelId="{675CAF3A-3052-4A8E-939F-8130C466935E}" srcId="{5777FA1F-B71B-406A-82F7-C0B12A43D2E5}" destId="{FA298EB1-18DD-4214-A205-3F9A8828CDFB}" srcOrd="0" destOrd="0" parTransId="{0E093309-065A-483A-9597-196ABEDBDC79}" sibTransId="{C66601AE-BCB8-4210-9E23-A59357ED57EA}"/>
    <dgm:cxn modelId="{BCDBEA40-80EE-427A-86D6-D4ABAACA6FC2}" type="presOf" srcId="{5777FA1F-B71B-406A-82F7-C0B12A43D2E5}" destId="{E0D2BF20-0CFD-4A83-8D06-EC00DDC523A2}" srcOrd="0" destOrd="0" presId="urn:microsoft.com/office/officeart/2005/8/layout/vList2"/>
    <dgm:cxn modelId="{6EDA4275-9CE7-4E83-85C4-9055E8BBE7E5}" srcId="{DCB55459-4876-49D9-B189-1C71BBEC7EA6}" destId="{5777FA1F-B71B-406A-82F7-C0B12A43D2E5}" srcOrd="0" destOrd="0" parTransId="{0C15901B-5DA9-4360-9919-D0A688662CB5}" sibTransId="{93F3B548-C236-4405-AE96-B9E8D7DC585C}"/>
    <dgm:cxn modelId="{31C0F50C-76A0-4413-B40D-5D247F0C2F37}" type="presOf" srcId="{DCB55459-4876-49D9-B189-1C71BBEC7EA6}" destId="{9F1A4520-C4BA-4330-9743-24A18D71969A}" srcOrd="0" destOrd="0" presId="urn:microsoft.com/office/officeart/2005/8/layout/vList2"/>
    <dgm:cxn modelId="{BB3A13AC-43DA-4F19-88FE-9CF27450CD66}" type="presOf" srcId="{FA298EB1-18DD-4214-A205-3F9A8828CDFB}" destId="{419320F8-193B-48CA-8FDC-45962367DD0C}" srcOrd="0" destOrd="0" presId="urn:microsoft.com/office/officeart/2005/8/layout/vList2"/>
    <dgm:cxn modelId="{9B8BA812-783F-4F2C-B036-42F31E5DBB03}" type="presParOf" srcId="{9F1A4520-C4BA-4330-9743-24A18D71969A}" destId="{E0D2BF20-0CFD-4A83-8D06-EC00DDC523A2}" srcOrd="0" destOrd="0" presId="urn:microsoft.com/office/officeart/2005/8/layout/vList2"/>
    <dgm:cxn modelId="{BF38AC7A-25EF-432D-ADCD-1F071C9B0040}" type="presParOf" srcId="{9F1A4520-C4BA-4330-9743-24A18D71969A}" destId="{419320F8-193B-48CA-8FDC-45962367DD0C}" srcOrd="1"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2CEE652F-38D8-43DF-8347-6963E06CA44A}" type="doc">
      <dgm:prSet loTypeId="urn:microsoft.com/office/officeart/2005/8/layout/vList5" loCatId="list" qsTypeId="urn:microsoft.com/office/officeart/2005/8/quickstyle/3d1" qsCatId="3D" csTypeId="urn:microsoft.com/office/officeart/2005/8/colors/colorful1#6" csCatId="colorful" phldr="1"/>
      <dgm:spPr/>
      <dgm:t>
        <a:bodyPr/>
        <a:lstStyle/>
        <a:p>
          <a:endParaRPr lang="en-US"/>
        </a:p>
      </dgm:t>
    </dgm:pt>
    <dgm:pt modelId="{322C6DD1-0AA2-4010-B992-EB2B0CFFF2E3}">
      <dgm:prSet phldrT="[Text]"/>
      <dgm:spPr/>
      <dgm:t>
        <a:bodyPr/>
        <a:lstStyle/>
        <a:p>
          <a:r>
            <a:rPr lang="en-US" dirty="0" smtClean="0">
              <a:latin typeface="Arial" pitchFamily="34" charset="0"/>
              <a:cs typeface="Arial" pitchFamily="34" charset="0"/>
            </a:rPr>
            <a:t>Picketing </a:t>
          </a:r>
          <a:endParaRPr lang="en-US" dirty="0">
            <a:latin typeface="Arial" pitchFamily="34" charset="0"/>
            <a:cs typeface="Arial" pitchFamily="34" charset="0"/>
          </a:endParaRPr>
        </a:p>
      </dgm:t>
    </dgm:pt>
    <dgm:pt modelId="{45F01A6F-8BB2-4E0F-887B-C448104C61F1}" type="parTrans" cxnId="{1AF59EED-FB09-4DFD-AEE3-742CA3BB7CCF}">
      <dgm:prSet/>
      <dgm:spPr/>
      <dgm:t>
        <a:bodyPr/>
        <a:lstStyle/>
        <a:p>
          <a:endParaRPr lang="en-US">
            <a:latin typeface="Arial" pitchFamily="34" charset="0"/>
            <a:cs typeface="Arial" pitchFamily="34" charset="0"/>
          </a:endParaRPr>
        </a:p>
      </dgm:t>
    </dgm:pt>
    <dgm:pt modelId="{599B82A3-898E-432E-A7A1-C6DE1BD46EAE}" type="sibTrans" cxnId="{1AF59EED-FB09-4DFD-AEE3-742CA3BB7CCF}">
      <dgm:prSet/>
      <dgm:spPr/>
      <dgm:t>
        <a:bodyPr/>
        <a:lstStyle/>
        <a:p>
          <a:endParaRPr lang="en-US">
            <a:latin typeface="Arial" pitchFamily="34" charset="0"/>
            <a:cs typeface="Arial" pitchFamily="34" charset="0"/>
          </a:endParaRPr>
        </a:p>
      </dgm:t>
    </dgm:pt>
    <dgm:pt modelId="{10FB45D2-0A1E-40E8-90B3-879457E201A4}">
      <dgm:prSet phldrT="[Text]"/>
      <dgm:spPr/>
      <dgm:t>
        <a:bodyPr/>
        <a:lstStyle/>
        <a:p>
          <a:r>
            <a:rPr lang="en-US" dirty="0" smtClean="0">
              <a:latin typeface="Arial" pitchFamily="34" charset="0"/>
              <a:cs typeface="Arial" pitchFamily="34" charset="0"/>
              <a:sym typeface="Calisto MT" pitchFamily="18" charset="0"/>
            </a:rPr>
            <a:t>A public protest against management practices that involves union members marching and carrying anti-management signs at the employer’s plant or work site</a:t>
          </a:r>
          <a:endParaRPr lang="en-US" dirty="0">
            <a:latin typeface="Arial" pitchFamily="34" charset="0"/>
            <a:cs typeface="Arial" pitchFamily="34" charset="0"/>
          </a:endParaRPr>
        </a:p>
      </dgm:t>
    </dgm:pt>
    <dgm:pt modelId="{708A7843-FE41-4553-9DA7-337E3ABA329F}" type="parTrans" cxnId="{496F2998-7D06-481E-B37C-E65BC203D2E9}">
      <dgm:prSet/>
      <dgm:spPr/>
      <dgm:t>
        <a:bodyPr/>
        <a:lstStyle/>
        <a:p>
          <a:endParaRPr lang="en-US">
            <a:latin typeface="Arial" pitchFamily="34" charset="0"/>
            <a:cs typeface="Arial" pitchFamily="34" charset="0"/>
          </a:endParaRPr>
        </a:p>
      </dgm:t>
    </dgm:pt>
    <dgm:pt modelId="{051133BB-0362-4C81-8AB9-56CE4AABE5A8}" type="sibTrans" cxnId="{496F2998-7D06-481E-B37C-E65BC203D2E9}">
      <dgm:prSet/>
      <dgm:spPr/>
      <dgm:t>
        <a:bodyPr/>
        <a:lstStyle/>
        <a:p>
          <a:endParaRPr lang="en-US">
            <a:latin typeface="Arial" pitchFamily="34" charset="0"/>
            <a:cs typeface="Arial" pitchFamily="34" charset="0"/>
          </a:endParaRPr>
        </a:p>
      </dgm:t>
    </dgm:pt>
    <dgm:pt modelId="{FF283174-CFBD-4E5E-8D9A-276016B4353D}">
      <dgm:prSet phldrT="[Text]"/>
      <dgm:spPr/>
      <dgm:t>
        <a:bodyPr/>
        <a:lstStyle/>
        <a:p>
          <a:r>
            <a:rPr lang="en-US" dirty="0" smtClean="0">
              <a:latin typeface="Arial" pitchFamily="34" charset="0"/>
              <a:cs typeface="Arial" pitchFamily="34" charset="0"/>
            </a:rPr>
            <a:t>Strikes </a:t>
          </a:r>
          <a:endParaRPr lang="en-US" dirty="0">
            <a:latin typeface="Arial" pitchFamily="34" charset="0"/>
            <a:cs typeface="Arial" pitchFamily="34" charset="0"/>
          </a:endParaRPr>
        </a:p>
      </dgm:t>
    </dgm:pt>
    <dgm:pt modelId="{3572E474-3038-4DEB-BE4A-07A934170DBA}" type="parTrans" cxnId="{6A2115EB-C2A9-4B6A-A220-767902C94258}">
      <dgm:prSet/>
      <dgm:spPr/>
      <dgm:t>
        <a:bodyPr/>
        <a:lstStyle/>
        <a:p>
          <a:endParaRPr lang="en-US">
            <a:latin typeface="Arial" pitchFamily="34" charset="0"/>
            <a:cs typeface="Arial" pitchFamily="34" charset="0"/>
          </a:endParaRPr>
        </a:p>
      </dgm:t>
    </dgm:pt>
    <dgm:pt modelId="{A6C68561-90F2-47D6-B1C0-6F4656EAD102}" type="sibTrans" cxnId="{6A2115EB-C2A9-4B6A-A220-767902C94258}">
      <dgm:prSet/>
      <dgm:spPr/>
      <dgm:t>
        <a:bodyPr/>
        <a:lstStyle/>
        <a:p>
          <a:endParaRPr lang="en-US">
            <a:latin typeface="Arial" pitchFamily="34" charset="0"/>
            <a:cs typeface="Arial" pitchFamily="34" charset="0"/>
          </a:endParaRPr>
        </a:p>
      </dgm:t>
    </dgm:pt>
    <dgm:pt modelId="{CE35BDD7-CCAC-42FA-A17F-1005873299F5}">
      <dgm:prSet phldrT="[Text]"/>
      <dgm:spPr/>
      <dgm:t>
        <a:bodyPr/>
        <a:lstStyle/>
        <a:p>
          <a:r>
            <a:rPr lang="en-US" dirty="0" smtClean="0">
              <a:latin typeface="Arial" pitchFamily="34" charset="0"/>
              <a:cs typeface="Arial" pitchFamily="34" charset="0"/>
            </a:rPr>
            <a:t>Boycott </a:t>
          </a:r>
          <a:endParaRPr lang="en-US" dirty="0">
            <a:latin typeface="Arial" pitchFamily="34" charset="0"/>
            <a:cs typeface="Arial" pitchFamily="34" charset="0"/>
          </a:endParaRPr>
        </a:p>
      </dgm:t>
    </dgm:pt>
    <dgm:pt modelId="{31B6BB55-8EFA-4BD6-AD34-6B849EBDBBB6}" type="parTrans" cxnId="{F2DEE89C-4892-44CD-9FC8-D2851992DDB5}">
      <dgm:prSet/>
      <dgm:spPr/>
      <dgm:t>
        <a:bodyPr/>
        <a:lstStyle/>
        <a:p>
          <a:endParaRPr lang="en-US">
            <a:latin typeface="Arial" pitchFamily="34" charset="0"/>
            <a:cs typeface="Arial" pitchFamily="34" charset="0"/>
          </a:endParaRPr>
        </a:p>
      </dgm:t>
    </dgm:pt>
    <dgm:pt modelId="{3D604677-4476-43B9-B798-812910970DD6}" type="sibTrans" cxnId="{F2DEE89C-4892-44CD-9FC8-D2851992DDB5}">
      <dgm:prSet/>
      <dgm:spPr/>
      <dgm:t>
        <a:bodyPr/>
        <a:lstStyle/>
        <a:p>
          <a:endParaRPr lang="en-US">
            <a:latin typeface="Arial" pitchFamily="34" charset="0"/>
            <a:cs typeface="Arial" pitchFamily="34" charset="0"/>
          </a:endParaRPr>
        </a:p>
      </dgm:t>
    </dgm:pt>
    <dgm:pt modelId="{7676055C-449E-41BA-8691-0552EE274A4D}">
      <dgm:prSet phldrT="[Text]"/>
      <dgm:spPr/>
      <dgm:t>
        <a:bodyPr/>
        <a:lstStyle/>
        <a:p>
          <a:r>
            <a:rPr lang="en-US" dirty="0" smtClean="0">
              <a:latin typeface="Arial" pitchFamily="34" charset="0"/>
              <a:cs typeface="Arial" pitchFamily="34" charset="0"/>
              <a:sym typeface="Calisto MT" pitchFamily="18" charset="0"/>
            </a:rPr>
            <a:t>An attempt to keep people from purchasing the products of a company</a:t>
          </a:r>
          <a:endParaRPr lang="en-US" dirty="0">
            <a:latin typeface="Arial" pitchFamily="34" charset="0"/>
            <a:cs typeface="Arial" pitchFamily="34" charset="0"/>
          </a:endParaRPr>
        </a:p>
      </dgm:t>
    </dgm:pt>
    <dgm:pt modelId="{134B1721-F221-44A4-B4F9-4149A1D9966B}" type="parTrans" cxnId="{C743CFE0-BDE4-4EE4-A650-F50F66A94431}">
      <dgm:prSet/>
      <dgm:spPr/>
      <dgm:t>
        <a:bodyPr/>
        <a:lstStyle/>
        <a:p>
          <a:endParaRPr lang="en-US">
            <a:latin typeface="Arial" pitchFamily="34" charset="0"/>
            <a:cs typeface="Arial" pitchFamily="34" charset="0"/>
          </a:endParaRPr>
        </a:p>
      </dgm:t>
    </dgm:pt>
    <dgm:pt modelId="{3D38CC1D-CD21-44BC-81B1-9C445C531F0E}" type="sibTrans" cxnId="{C743CFE0-BDE4-4EE4-A650-F50F66A94431}">
      <dgm:prSet/>
      <dgm:spPr/>
      <dgm:t>
        <a:bodyPr/>
        <a:lstStyle/>
        <a:p>
          <a:endParaRPr lang="en-US">
            <a:latin typeface="Arial" pitchFamily="34" charset="0"/>
            <a:cs typeface="Arial" pitchFamily="34" charset="0"/>
          </a:endParaRPr>
        </a:p>
      </dgm:t>
    </dgm:pt>
    <dgm:pt modelId="{410AE96C-3660-4AE0-A35C-DE99ACA37B1C}">
      <dgm:prSet phldrT="[Text]"/>
      <dgm:spPr/>
      <dgm:t>
        <a:bodyPr/>
        <a:lstStyle/>
        <a:p>
          <a:r>
            <a:rPr lang="en-US" dirty="0" smtClean="0">
              <a:latin typeface="Arial" pitchFamily="34" charset="0"/>
              <a:cs typeface="Arial" pitchFamily="34" charset="0"/>
              <a:sym typeface="Calisto MT" pitchFamily="18" charset="0"/>
            </a:rPr>
            <a:t>Employee walkouts; one of the most effective weapons of labor unions</a:t>
          </a:r>
          <a:endParaRPr lang="en-US" dirty="0">
            <a:latin typeface="Arial" pitchFamily="34" charset="0"/>
            <a:cs typeface="Arial" pitchFamily="34" charset="0"/>
          </a:endParaRPr>
        </a:p>
      </dgm:t>
    </dgm:pt>
    <dgm:pt modelId="{34223B7F-13A2-4CFD-AC02-EFDEC589B3CE}" type="parTrans" cxnId="{80B7EAE2-2CF8-4756-A3A2-0789E0BEA2ED}">
      <dgm:prSet/>
      <dgm:spPr/>
      <dgm:t>
        <a:bodyPr/>
        <a:lstStyle/>
        <a:p>
          <a:endParaRPr lang="en-US">
            <a:latin typeface="Arial" pitchFamily="34" charset="0"/>
            <a:cs typeface="Arial" pitchFamily="34" charset="0"/>
          </a:endParaRPr>
        </a:p>
      </dgm:t>
    </dgm:pt>
    <dgm:pt modelId="{69319E08-E2C8-4E5C-98E8-4F7CCD5BAA82}" type="sibTrans" cxnId="{80B7EAE2-2CF8-4756-A3A2-0789E0BEA2ED}">
      <dgm:prSet/>
      <dgm:spPr/>
      <dgm:t>
        <a:bodyPr/>
        <a:lstStyle/>
        <a:p>
          <a:endParaRPr lang="en-US">
            <a:latin typeface="Arial" pitchFamily="34" charset="0"/>
            <a:cs typeface="Arial" pitchFamily="34" charset="0"/>
          </a:endParaRPr>
        </a:p>
      </dgm:t>
    </dgm:pt>
    <dgm:pt modelId="{BBBCDC75-A2AB-4023-8594-1FC7A70D4311}" type="pres">
      <dgm:prSet presAssocID="{2CEE652F-38D8-43DF-8347-6963E06CA44A}" presName="Name0" presStyleCnt="0">
        <dgm:presLayoutVars>
          <dgm:dir/>
          <dgm:animLvl val="lvl"/>
          <dgm:resizeHandles val="exact"/>
        </dgm:presLayoutVars>
      </dgm:prSet>
      <dgm:spPr/>
      <dgm:t>
        <a:bodyPr/>
        <a:lstStyle/>
        <a:p>
          <a:endParaRPr lang="en-US"/>
        </a:p>
      </dgm:t>
    </dgm:pt>
    <dgm:pt modelId="{F7C53A50-E7A4-4371-A91C-EEC5213C8DA2}" type="pres">
      <dgm:prSet presAssocID="{322C6DD1-0AA2-4010-B992-EB2B0CFFF2E3}" presName="linNode" presStyleCnt="0"/>
      <dgm:spPr/>
    </dgm:pt>
    <dgm:pt modelId="{C287E845-5974-4939-9C3B-A1BE6228A9D8}" type="pres">
      <dgm:prSet presAssocID="{322C6DD1-0AA2-4010-B992-EB2B0CFFF2E3}" presName="parentText" presStyleLbl="node1" presStyleIdx="0" presStyleCnt="3">
        <dgm:presLayoutVars>
          <dgm:chMax val="1"/>
          <dgm:bulletEnabled val="1"/>
        </dgm:presLayoutVars>
      </dgm:prSet>
      <dgm:spPr/>
      <dgm:t>
        <a:bodyPr/>
        <a:lstStyle/>
        <a:p>
          <a:endParaRPr lang="en-US"/>
        </a:p>
      </dgm:t>
    </dgm:pt>
    <dgm:pt modelId="{AEEDC548-F153-47F9-8AE1-4600C75386E2}" type="pres">
      <dgm:prSet presAssocID="{322C6DD1-0AA2-4010-B992-EB2B0CFFF2E3}" presName="descendantText" presStyleLbl="alignAccFollowNode1" presStyleIdx="0" presStyleCnt="3" custScaleX="241645">
        <dgm:presLayoutVars>
          <dgm:bulletEnabled val="1"/>
        </dgm:presLayoutVars>
      </dgm:prSet>
      <dgm:spPr/>
      <dgm:t>
        <a:bodyPr/>
        <a:lstStyle/>
        <a:p>
          <a:endParaRPr lang="en-US"/>
        </a:p>
      </dgm:t>
    </dgm:pt>
    <dgm:pt modelId="{3EB9604C-24F4-4BD4-808D-59F6DC5C166B}" type="pres">
      <dgm:prSet presAssocID="{599B82A3-898E-432E-A7A1-C6DE1BD46EAE}" presName="sp" presStyleCnt="0"/>
      <dgm:spPr/>
    </dgm:pt>
    <dgm:pt modelId="{E8B1ADFF-4020-453A-8046-45A8665E7AFB}" type="pres">
      <dgm:prSet presAssocID="{FF283174-CFBD-4E5E-8D9A-276016B4353D}" presName="linNode" presStyleCnt="0"/>
      <dgm:spPr/>
    </dgm:pt>
    <dgm:pt modelId="{9E119767-8006-4851-817D-BF10D7FA2C5D}" type="pres">
      <dgm:prSet presAssocID="{FF283174-CFBD-4E5E-8D9A-276016B4353D}" presName="parentText" presStyleLbl="node1" presStyleIdx="1" presStyleCnt="3" custScaleX="74603">
        <dgm:presLayoutVars>
          <dgm:chMax val="1"/>
          <dgm:bulletEnabled val="1"/>
        </dgm:presLayoutVars>
      </dgm:prSet>
      <dgm:spPr/>
      <dgm:t>
        <a:bodyPr/>
        <a:lstStyle/>
        <a:p>
          <a:endParaRPr lang="en-US"/>
        </a:p>
      </dgm:t>
    </dgm:pt>
    <dgm:pt modelId="{71376F15-ACB5-4364-BFE4-DEAF3EB7DF88}" type="pres">
      <dgm:prSet presAssocID="{FF283174-CFBD-4E5E-8D9A-276016B4353D}" presName="descendantText" presStyleLbl="alignAccFollowNode1" presStyleIdx="1" presStyleCnt="3" custScaleX="184956">
        <dgm:presLayoutVars>
          <dgm:bulletEnabled val="1"/>
        </dgm:presLayoutVars>
      </dgm:prSet>
      <dgm:spPr/>
      <dgm:t>
        <a:bodyPr/>
        <a:lstStyle/>
        <a:p>
          <a:endParaRPr lang="en-US"/>
        </a:p>
      </dgm:t>
    </dgm:pt>
    <dgm:pt modelId="{D326502C-C11A-4144-BC2C-8B1EE1801890}" type="pres">
      <dgm:prSet presAssocID="{A6C68561-90F2-47D6-B1C0-6F4656EAD102}" presName="sp" presStyleCnt="0"/>
      <dgm:spPr/>
    </dgm:pt>
    <dgm:pt modelId="{17D77CDF-0C2B-4E6C-82F9-D365854EDC27}" type="pres">
      <dgm:prSet presAssocID="{CE35BDD7-CCAC-42FA-A17F-1005873299F5}" presName="linNode" presStyleCnt="0"/>
      <dgm:spPr/>
    </dgm:pt>
    <dgm:pt modelId="{A3EB3980-7FBC-4061-801C-63A52D0D1F1C}" type="pres">
      <dgm:prSet presAssocID="{CE35BDD7-CCAC-42FA-A17F-1005873299F5}" presName="parentText" presStyleLbl="node1" presStyleIdx="2" presStyleCnt="3" custScaleX="79894">
        <dgm:presLayoutVars>
          <dgm:chMax val="1"/>
          <dgm:bulletEnabled val="1"/>
        </dgm:presLayoutVars>
      </dgm:prSet>
      <dgm:spPr/>
      <dgm:t>
        <a:bodyPr/>
        <a:lstStyle/>
        <a:p>
          <a:endParaRPr lang="en-US"/>
        </a:p>
      </dgm:t>
    </dgm:pt>
    <dgm:pt modelId="{F0ADE51C-CCE2-4C46-9FA3-EEC76AD0732E}" type="pres">
      <dgm:prSet presAssocID="{CE35BDD7-CCAC-42FA-A17F-1005873299F5}" presName="descendantText" presStyleLbl="alignAccFollowNode1" presStyleIdx="2" presStyleCnt="3" custScaleX="198571">
        <dgm:presLayoutVars>
          <dgm:bulletEnabled val="1"/>
        </dgm:presLayoutVars>
      </dgm:prSet>
      <dgm:spPr/>
      <dgm:t>
        <a:bodyPr/>
        <a:lstStyle/>
        <a:p>
          <a:endParaRPr lang="en-US"/>
        </a:p>
      </dgm:t>
    </dgm:pt>
  </dgm:ptLst>
  <dgm:cxnLst>
    <dgm:cxn modelId="{C9A5206D-3713-4D4E-9EC8-0F656F95BF88}" type="presOf" srcId="{322C6DD1-0AA2-4010-B992-EB2B0CFFF2E3}" destId="{C287E845-5974-4939-9C3B-A1BE6228A9D8}" srcOrd="0" destOrd="0" presId="urn:microsoft.com/office/officeart/2005/8/layout/vList5"/>
    <dgm:cxn modelId="{1AF59EED-FB09-4DFD-AEE3-742CA3BB7CCF}" srcId="{2CEE652F-38D8-43DF-8347-6963E06CA44A}" destId="{322C6DD1-0AA2-4010-B992-EB2B0CFFF2E3}" srcOrd="0" destOrd="0" parTransId="{45F01A6F-8BB2-4E0F-887B-C448104C61F1}" sibTransId="{599B82A3-898E-432E-A7A1-C6DE1BD46EAE}"/>
    <dgm:cxn modelId="{26178492-629B-4E1E-A8EA-053634284CB5}" type="presOf" srcId="{CE35BDD7-CCAC-42FA-A17F-1005873299F5}" destId="{A3EB3980-7FBC-4061-801C-63A52D0D1F1C}" srcOrd="0" destOrd="0" presId="urn:microsoft.com/office/officeart/2005/8/layout/vList5"/>
    <dgm:cxn modelId="{496F2998-7D06-481E-B37C-E65BC203D2E9}" srcId="{322C6DD1-0AA2-4010-B992-EB2B0CFFF2E3}" destId="{10FB45D2-0A1E-40E8-90B3-879457E201A4}" srcOrd="0" destOrd="0" parTransId="{708A7843-FE41-4553-9DA7-337E3ABA329F}" sibTransId="{051133BB-0362-4C81-8AB9-56CE4AABE5A8}"/>
    <dgm:cxn modelId="{F2DEE89C-4892-44CD-9FC8-D2851992DDB5}" srcId="{2CEE652F-38D8-43DF-8347-6963E06CA44A}" destId="{CE35BDD7-CCAC-42FA-A17F-1005873299F5}" srcOrd="2" destOrd="0" parTransId="{31B6BB55-8EFA-4BD6-AD34-6B849EBDBBB6}" sibTransId="{3D604677-4476-43B9-B798-812910970DD6}"/>
    <dgm:cxn modelId="{3282ADFA-7589-4D54-A332-7A5B438858C4}" type="presOf" srcId="{FF283174-CFBD-4E5E-8D9A-276016B4353D}" destId="{9E119767-8006-4851-817D-BF10D7FA2C5D}" srcOrd="0" destOrd="0" presId="urn:microsoft.com/office/officeart/2005/8/layout/vList5"/>
    <dgm:cxn modelId="{80B7EAE2-2CF8-4756-A3A2-0789E0BEA2ED}" srcId="{FF283174-CFBD-4E5E-8D9A-276016B4353D}" destId="{410AE96C-3660-4AE0-A35C-DE99ACA37B1C}" srcOrd="0" destOrd="0" parTransId="{34223B7F-13A2-4CFD-AC02-EFDEC589B3CE}" sibTransId="{69319E08-E2C8-4E5C-98E8-4F7CCD5BAA82}"/>
    <dgm:cxn modelId="{ECCED4B6-3CB1-4681-AF59-3915CAE558ED}" type="presOf" srcId="{7676055C-449E-41BA-8691-0552EE274A4D}" destId="{F0ADE51C-CCE2-4C46-9FA3-EEC76AD0732E}" srcOrd="0" destOrd="0" presId="urn:microsoft.com/office/officeart/2005/8/layout/vList5"/>
    <dgm:cxn modelId="{5308FAD8-65F0-4D24-BB02-6725B00F893A}" type="presOf" srcId="{2CEE652F-38D8-43DF-8347-6963E06CA44A}" destId="{BBBCDC75-A2AB-4023-8594-1FC7A70D4311}" srcOrd="0" destOrd="0" presId="urn:microsoft.com/office/officeart/2005/8/layout/vList5"/>
    <dgm:cxn modelId="{BFDDA1B5-6A1C-4329-AD39-240B6BB99F8C}" type="presOf" srcId="{410AE96C-3660-4AE0-A35C-DE99ACA37B1C}" destId="{71376F15-ACB5-4364-BFE4-DEAF3EB7DF88}" srcOrd="0" destOrd="0" presId="urn:microsoft.com/office/officeart/2005/8/layout/vList5"/>
    <dgm:cxn modelId="{C743CFE0-BDE4-4EE4-A650-F50F66A94431}" srcId="{CE35BDD7-CCAC-42FA-A17F-1005873299F5}" destId="{7676055C-449E-41BA-8691-0552EE274A4D}" srcOrd="0" destOrd="0" parTransId="{134B1721-F221-44A4-B4F9-4149A1D9966B}" sibTransId="{3D38CC1D-CD21-44BC-81B1-9C445C531F0E}"/>
    <dgm:cxn modelId="{6A2115EB-C2A9-4B6A-A220-767902C94258}" srcId="{2CEE652F-38D8-43DF-8347-6963E06CA44A}" destId="{FF283174-CFBD-4E5E-8D9A-276016B4353D}" srcOrd="1" destOrd="0" parTransId="{3572E474-3038-4DEB-BE4A-07A934170DBA}" sibTransId="{A6C68561-90F2-47D6-B1C0-6F4656EAD102}"/>
    <dgm:cxn modelId="{306996DB-778E-4626-8037-FFB8783E3E67}" type="presOf" srcId="{10FB45D2-0A1E-40E8-90B3-879457E201A4}" destId="{AEEDC548-F153-47F9-8AE1-4600C75386E2}" srcOrd="0" destOrd="0" presId="urn:microsoft.com/office/officeart/2005/8/layout/vList5"/>
    <dgm:cxn modelId="{1038DEC8-26FB-4701-9B28-6C80DF3C89A0}" type="presParOf" srcId="{BBBCDC75-A2AB-4023-8594-1FC7A70D4311}" destId="{F7C53A50-E7A4-4371-A91C-EEC5213C8DA2}" srcOrd="0" destOrd="0" presId="urn:microsoft.com/office/officeart/2005/8/layout/vList5"/>
    <dgm:cxn modelId="{BF498E65-F035-4C49-BCE1-48F177EA93AA}" type="presParOf" srcId="{F7C53A50-E7A4-4371-A91C-EEC5213C8DA2}" destId="{C287E845-5974-4939-9C3B-A1BE6228A9D8}" srcOrd="0" destOrd="0" presId="urn:microsoft.com/office/officeart/2005/8/layout/vList5"/>
    <dgm:cxn modelId="{51DA36F0-CB29-4FCA-A48F-C6601BD13193}" type="presParOf" srcId="{F7C53A50-E7A4-4371-A91C-EEC5213C8DA2}" destId="{AEEDC548-F153-47F9-8AE1-4600C75386E2}" srcOrd="1" destOrd="0" presId="urn:microsoft.com/office/officeart/2005/8/layout/vList5"/>
    <dgm:cxn modelId="{2B1FC9B0-056D-4241-B027-CD73BD056028}" type="presParOf" srcId="{BBBCDC75-A2AB-4023-8594-1FC7A70D4311}" destId="{3EB9604C-24F4-4BD4-808D-59F6DC5C166B}" srcOrd="1" destOrd="0" presId="urn:microsoft.com/office/officeart/2005/8/layout/vList5"/>
    <dgm:cxn modelId="{88FF10C5-1865-49D2-ADEC-58BEF9F33360}" type="presParOf" srcId="{BBBCDC75-A2AB-4023-8594-1FC7A70D4311}" destId="{E8B1ADFF-4020-453A-8046-45A8665E7AFB}" srcOrd="2" destOrd="0" presId="urn:microsoft.com/office/officeart/2005/8/layout/vList5"/>
    <dgm:cxn modelId="{D6114D0A-6603-4311-8433-3F1B8A3D0A17}" type="presParOf" srcId="{E8B1ADFF-4020-453A-8046-45A8665E7AFB}" destId="{9E119767-8006-4851-817D-BF10D7FA2C5D}" srcOrd="0" destOrd="0" presId="urn:microsoft.com/office/officeart/2005/8/layout/vList5"/>
    <dgm:cxn modelId="{32428215-22E7-4C4C-9B6B-F2FE8B4A3BBD}" type="presParOf" srcId="{E8B1ADFF-4020-453A-8046-45A8665E7AFB}" destId="{71376F15-ACB5-4364-BFE4-DEAF3EB7DF88}" srcOrd="1" destOrd="0" presId="urn:microsoft.com/office/officeart/2005/8/layout/vList5"/>
    <dgm:cxn modelId="{7117B42D-785B-4D15-9416-7F54766D97FA}" type="presParOf" srcId="{BBBCDC75-A2AB-4023-8594-1FC7A70D4311}" destId="{D326502C-C11A-4144-BC2C-8B1EE1801890}" srcOrd="3" destOrd="0" presId="urn:microsoft.com/office/officeart/2005/8/layout/vList5"/>
    <dgm:cxn modelId="{FE621306-140A-4BF1-B2A1-911D829C33E3}" type="presParOf" srcId="{BBBCDC75-A2AB-4023-8594-1FC7A70D4311}" destId="{17D77CDF-0C2B-4E6C-82F9-D365854EDC27}" srcOrd="4" destOrd="0" presId="urn:microsoft.com/office/officeart/2005/8/layout/vList5"/>
    <dgm:cxn modelId="{1D2C9230-C8C0-431B-A14B-BF2841D774BB}" type="presParOf" srcId="{17D77CDF-0C2B-4E6C-82F9-D365854EDC27}" destId="{A3EB3980-7FBC-4061-801C-63A52D0D1F1C}" srcOrd="0" destOrd="0" presId="urn:microsoft.com/office/officeart/2005/8/layout/vList5"/>
    <dgm:cxn modelId="{5A2A0D04-766F-4E08-BD57-9140F3CEE55C}" type="presParOf" srcId="{17D77CDF-0C2B-4E6C-82F9-D365854EDC27}" destId="{F0ADE51C-CCE2-4C46-9FA3-EEC76AD0732E}"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9FEA76B-D365-4AA2-B9A7-E42E3C3F1B2D}" type="doc">
      <dgm:prSet loTypeId="urn:microsoft.com/office/officeart/2005/8/layout/vList5" loCatId="list" qsTypeId="urn:microsoft.com/office/officeart/2005/8/quickstyle/3d1" qsCatId="3D" csTypeId="urn:microsoft.com/office/officeart/2005/8/colors/colorful4" csCatId="colorful" phldr="1"/>
      <dgm:spPr/>
      <dgm:t>
        <a:bodyPr/>
        <a:lstStyle/>
        <a:p>
          <a:endParaRPr lang="en-US"/>
        </a:p>
      </dgm:t>
    </dgm:pt>
    <dgm:pt modelId="{49FAAE9F-9BD7-4C72-8773-A59162E656C6}">
      <dgm:prSet phldrT="[Text]"/>
      <dgm:spPr/>
      <dgm:t>
        <a:bodyPr/>
        <a:lstStyle/>
        <a:p>
          <a:r>
            <a:rPr lang="en-US" dirty="0" smtClean="0">
              <a:latin typeface="Arial" pitchFamily="34" charset="0"/>
              <a:cs typeface="Arial" pitchFamily="34" charset="0"/>
            </a:rPr>
            <a:t>Lockout </a:t>
          </a:r>
          <a:endParaRPr lang="en-US" dirty="0">
            <a:latin typeface="Arial" pitchFamily="34" charset="0"/>
            <a:cs typeface="Arial" pitchFamily="34" charset="0"/>
          </a:endParaRPr>
        </a:p>
      </dgm:t>
    </dgm:pt>
    <dgm:pt modelId="{951A3F74-3EC0-4D8A-9B7C-9BD2440AFE9A}" type="parTrans" cxnId="{F16352C7-3876-4538-8A18-0FC76D4D5B78}">
      <dgm:prSet/>
      <dgm:spPr/>
      <dgm:t>
        <a:bodyPr/>
        <a:lstStyle/>
        <a:p>
          <a:endParaRPr lang="en-US">
            <a:latin typeface="Arial" pitchFamily="34" charset="0"/>
            <a:cs typeface="Arial" pitchFamily="34" charset="0"/>
          </a:endParaRPr>
        </a:p>
      </dgm:t>
    </dgm:pt>
    <dgm:pt modelId="{0E364530-8E30-4488-8D79-D8ED73432124}" type="sibTrans" cxnId="{F16352C7-3876-4538-8A18-0FC76D4D5B78}">
      <dgm:prSet/>
      <dgm:spPr/>
      <dgm:t>
        <a:bodyPr/>
        <a:lstStyle/>
        <a:p>
          <a:endParaRPr lang="en-US">
            <a:latin typeface="Arial" pitchFamily="34" charset="0"/>
            <a:cs typeface="Arial" pitchFamily="34" charset="0"/>
          </a:endParaRPr>
        </a:p>
      </dgm:t>
    </dgm:pt>
    <dgm:pt modelId="{3C6BE785-555A-469E-9478-7CF76B268302}">
      <dgm:prSet phldrT="[Text]"/>
      <dgm:spPr/>
      <dgm:t>
        <a:bodyPr/>
        <a:lstStyle/>
        <a:p>
          <a:r>
            <a:rPr lang="en-US" dirty="0" smtClean="0">
              <a:latin typeface="Arial" pitchFamily="34" charset="0"/>
              <a:cs typeface="Arial" pitchFamily="34" charset="0"/>
              <a:sym typeface="Calisto MT" pitchFamily="18" charset="0"/>
            </a:rPr>
            <a:t>Management’s version of a strike, wherein a work site is closed so that employees cannot go to work</a:t>
          </a:r>
          <a:endParaRPr lang="en-US" dirty="0">
            <a:latin typeface="Arial" pitchFamily="34" charset="0"/>
            <a:cs typeface="Arial" pitchFamily="34" charset="0"/>
          </a:endParaRPr>
        </a:p>
      </dgm:t>
    </dgm:pt>
    <dgm:pt modelId="{8176A04F-9E75-44A1-BDCE-A0210D774F7D}" type="parTrans" cxnId="{A70A6A11-9230-4661-B893-8208F61547BB}">
      <dgm:prSet/>
      <dgm:spPr/>
      <dgm:t>
        <a:bodyPr/>
        <a:lstStyle/>
        <a:p>
          <a:endParaRPr lang="en-US">
            <a:latin typeface="Arial" pitchFamily="34" charset="0"/>
            <a:cs typeface="Arial" pitchFamily="34" charset="0"/>
          </a:endParaRPr>
        </a:p>
      </dgm:t>
    </dgm:pt>
    <dgm:pt modelId="{C4337C9B-ED94-455C-8B88-760F1B624B02}" type="sibTrans" cxnId="{A70A6A11-9230-4661-B893-8208F61547BB}">
      <dgm:prSet/>
      <dgm:spPr/>
      <dgm:t>
        <a:bodyPr/>
        <a:lstStyle/>
        <a:p>
          <a:endParaRPr lang="en-US">
            <a:latin typeface="Arial" pitchFamily="34" charset="0"/>
            <a:cs typeface="Arial" pitchFamily="34" charset="0"/>
          </a:endParaRPr>
        </a:p>
      </dgm:t>
    </dgm:pt>
    <dgm:pt modelId="{8407D1D5-2719-401D-9F02-F3850335E54F}">
      <dgm:prSet phldrT="[Text]"/>
      <dgm:spPr/>
      <dgm:t>
        <a:bodyPr/>
        <a:lstStyle/>
        <a:p>
          <a:r>
            <a:rPr lang="en-US" dirty="0" smtClean="0">
              <a:latin typeface="Arial" pitchFamily="34" charset="0"/>
              <a:cs typeface="Arial" pitchFamily="34" charset="0"/>
            </a:rPr>
            <a:t>Strikebreakers </a:t>
          </a:r>
          <a:endParaRPr lang="en-US" dirty="0">
            <a:latin typeface="Arial" pitchFamily="34" charset="0"/>
            <a:cs typeface="Arial" pitchFamily="34" charset="0"/>
          </a:endParaRPr>
        </a:p>
      </dgm:t>
    </dgm:pt>
    <dgm:pt modelId="{91F6CDC6-5406-416D-93DA-150B0219CACF}" type="parTrans" cxnId="{B9496686-872E-4A98-903F-8479D0FAF606}">
      <dgm:prSet/>
      <dgm:spPr/>
      <dgm:t>
        <a:bodyPr/>
        <a:lstStyle/>
        <a:p>
          <a:endParaRPr lang="en-US">
            <a:latin typeface="Arial" pitchFamily="34" charset="0"/>
            <a:cs typeface="Arial" pitchFamily="34" charset="0"/>
          </a:endParaRPr>
        </a:p>
      </dgm:t>
    </dgm:pt>
    <dgm:pt modelId="{1598B087-AC46-44D1-927C-05CE9454ACBD}" type="sibTrans" cxnId="{B9496686-872E-4A98-903F-8479D0FAF606}">
      <dgm:prSet/>
      <dgm:spPr/>
      <dgm:t>
        <a:bodyPr/>
        <a:lstStyle/>
        <a:p>
          <a:endParaRPr lang="en-US">
            <a:latin typeface="Arial" pitchFamily="34" charset="0"/>
            <a:cs typeface="Arial" pitchFamily="34" charset="0"/>
          </a:endParaRPr>
        </a:p>
      </dgm:t>
    </dgm:pt>
    <dgm:pt modelId="{B492E57C-931A-4F84-B701-D1DC528EF939}">
      <dgm:prSet phldrT="[Text]"/>
      <dgm:spPr/>
      <dgm:t>
        <a:bodyPr/>
        <a:lstStyle/>
        <a:p>
          <a:r>
            <a:rPr lang="en-US" dirty="0" smtClean="0">
              <a:latin typeface="Arial" pitchFamily="34" charset="0"/>
              <a:cs typeface="Arial" pitchFamily="34" charset="0"/>
              <a:sym typeface="Calisto MT" pitchFamily="18" charset="0"/>
            </a:rPr>
            <a:t>People hired by management to replace striking employees; called “scabs” by striking union members</a:t>
          </a:r>
          <a:endParaRPr lang="en-US" dirty="0">
            <a:latin typeface="Arial" pitchFamily="34" charset="0"/>
            <a:cs typeface="Arial" pitchFamily="34" charset="0"/>
          </a:endParaRPr>
        </a:p>
      </dgm:t>
    </dgm:pt>
    <dgm:pt modelId="{D13D291B-5B7D-45BD-84C0-C402CF7FB125}" type="parTrans" cxnId="{FA046985-CFEA-427C-B5C3-F3532058EC35}">
      <dgm:prSet/>
      <dgm:spPr/>
      <dgm:t>
        <a:bodyPr/>
        <a:lstStyle/>
        <a:p>
          <a:endParaRPr lang="en-US">
            <a:latin typeface="Arial" pitchFamily="34" charset="0"/>
            <a:cs typeface="Arial" pitchFamily="34" charset="0"/>
          </a:endParaRPr>
        </a:p>
      </dgm:t>
    </dgm:pt>
    <dgm:pt modelId="{D9BC66B5-BD87-41F3-9DBF-163E705A6BA6}" type="sibTrans" cxnId="{FA046985-CFEA-427C-B5C3-F3532058EC35}">
      <dgm:prSet/>
      <dgm:spPr/>
      <dgm:t>
        <a:bodyPr/>
        <a:lstStyle/>
        <a:p>
          <a:endParaRPr lang="en-US">
            <a:latin typeface="Arial" pitchFamily="34" charset="0"/>
            <a:cs typeface="Arial" pitchFamily="34" charset="0"/>
          </a:endParaRPr>
        </a:p>
      </dgm:t>
    </dgm:pt>
    <dgm:pt modelId="{2478C787-2431-4F30-BE40-9532D1BF31E4}" type="pres">
      <dgm:prSet presAssocID="{59FEA76B-D365-4AA2-B9A7-E42E3C3F1B2D}" presName="Name0" presStyleCnt="0">
        <dgm:presLayoutVars>
          <dgm:dir/>
          <dgm:animLvl val="lvl"/>
          <dgm:resizeHandles val="exact"/>
        </dgm:presLayoutVars>
      </dgm:prSet>
      <dgm:spPr/>
      <dgm:t>
        <a:bodyPr/>
        <a:lstStyle/>
        <a:p>
          <a:endParaRPr lang="en-US"/>
        </a:p>
      </dgm:t>
    </dgm:pt>
    <dgm:pt modelId="{FB674FCD-0C8F-48B3-A302-B98F7C094F19}" type="pres">
      <dgm:prSet presAssocID="{49FAAE9F-9BD7-4C72-8773-A59162E656C6}" presName="linNode" presStyleCnt="0"/>
      <dgm:spPr/>
    </dgm:pt>
    <dgm:pt modelId="{04594D09-14EA-4402-BC7A-95B0FE7BC432}" type="pres">
      <dgm:prSet presAssocID="{49FAAE9F-9BD7-4C72-8773-A59162E656C6}" presName="parentText" presStyleLbl="node1" presStyleIdx="0" presStyleCnt="2">
        <dgm:presLayoutVars>
          <dgm:chMax val="1"/>
          <dgm:bulletEnabled val="1"/>
        </dgm:presLayoutVars>
      </dgm:prSet>
      <dgm:spPr/>
      <dgm:t>
        <a:bodyPr/>
        <a:lstStyle/>
        <a:p>
          <a:endParaRPr lang="en-US"/>
        </a:p>
      </dgm:t>
    </dgm:pt>
    <dgm:pt modelId="{EB88D9AB-30A9-4E01-B183-93E91956420B}" type="pres">
      <dgm:prSet presAssocID="{49FAAE9F-9BD7-4C72-8773-A59162E656C6}" presName="descendantText" presStyleLbl="alignAccFollowNode1" presStyleIdx="0" presStyleCnt="2" custScaleX="166549">
        <dgm:presLayoutVars>
          <dgm:bulletEnabled val="1"/>
        </dgm:presLayoutVars>
      </dgm:prSet>
      <dgm:spPr/>
      <dgm:t>
        <a:bodyPr/>
        <a:lstStyle/>
        <a:p>
          <a:endParaRPr lang="en-US"/>
        </a:p>
      </dgm:t>
    </dgm:pt>
    <dgm:pt modelId="{81785941-EC11-440E-A681-C9D55837B697}" type="pres">
      <dgm:prSet presAssocID="{0E364530-8E30-4488-8D79-D8ED73432124}" presName="sp" presStyleCnt="0"/>
      <dgm:spPr/>
    </dgm:pt>
    <dgm:pt modelId="{DB098C4A-707F-4B7C-AD34-D12391F4F1E1}" type="pres">
      <dgm:prSet presAssocID="{8407D1D5-2719-401D-9F02-F3850335E54F}" presName="linNode" presStyleCnt="0"/>
      <dgm:spPr/>
    </dgm:pt>
    <dgm:pt modelId="{ACBA2224-E47D-41BA-8E8A-23FF2D54CFBC}" type="pres">
      <dgm:prSet presAssocID="{8407D1D5-2719-401D-9F02-F3850335E54F}" presName="parentText" presStyleLbl="node1" presStyleIdx="1" presStyleCnt="2" custScaleX="100396">
        <dgm:presLayoutVars>
          <dgm:chMax val="1"/>
          <dgm:bulletEnabled val="1"/>
        </dgm:presLayoutVars>
      </dgm:prSet>
      <dgm:spPr/>
      <dgm:t>
        <a:bodyPr/>
        <a:lstStyle/>
        <a:p>
          <a:endParaRPr lang="en-US"/>
        </a:p>
      </dgm:t>
    </dgm:pt>
    <dgm:pt modelId="{EB4CD0B8-818C-4B8B-B49D-A3E6351248F7}" type="pres">
      <dgm:prSet presAssocID="{8407D1D5-2719-401D-9F02-F3850335E54F}" presName="descendantText" presStyleLbl="alignAccFollowNode1" presStyleIdx="1" presStyleCnt="2" custScaleX="167274">
        <dgm:presLayoutVars>
          <dgm:bulletEnabled val="1"/>
        </dgm:presLayoutVars>
      </dgm:prSet>
      <dgm:spPr/>
      <dgm:t>
        <a:bodyPr/>
        <a:lstStyle/>
        <a:p>
          <a:endParaRPr lang="en-US"/>
        </a:p>
      </dgm:t>
    </dgm:pt>
  </dgm:ptLst>
  <dgm:cxnLst>
    <dgm:cxn modelId="{20F15039-34E5-4AEA-BD21-7305CDE36E31}" type="presOf" srcId="{3C6BE785-555A-469E-9478-7CF76B268302}" destId="{EB88D9AB-30A9-4E01-B183-93E91956420B}" srcOrd="0" destOrd="0" presId="urn:microsoft.com/office/officeart/2005/8/layout/vList5"/>
    <dgm:cxn modelId="{1853E35A-4ACD-48E2-99E5-796B8B18B0E8}" type="presOf" srcId="{59FEA76B-D365-4AA2-B9A7-E42E3C3F1B2D}" destId="{2478C787-2431-4F30-BE40-9532D1BF31E4}" srcOrd="0" destOrd="0" presId="urn:microsoft.com/office/officeart/2005/8/layout/vList5"/>
    <dgm:cxn modelId="{A70A6A11-9230-4661-B893-8208F61547BB}" srcId="{49FAAE9F-9BD7-4C72-8773-A59162E656C6}" destId="{3C6BE785-555A-469E-9478-7CF76B268302}" srcOrd="0" destOrd="0" parTransId="{8176A04F-9E75-44A1-BDCE-A0210D774F7D}" sibTransId="{C4337C9B-ED94-455C-8B88-760F1B624B02}"/>
    <dgm:cxn modelId="{F16352C7-3876-4538-8A18-0FC76D4D5B78}" srcId="{59FEA76B-D365-4AA2-B9A7-E42E3C3F1B2D}" destId="{49FAAE9F-9BD7-4C72-8773-A59162E656C6}" srcOrd="0" destOrd="0" parTransId="{951A3F74-3EC0-4D8A-9B7C-9BD2440AFE9A}" sibTransId="{0E364530-8E30-4488-8D79-D8ED73432124}"/>
    <dgm:cxn modelId="{FA046985-CFEA-427C-B5C3-F3532058EC35}" srcId="{8407D1D5-2719-401D-9F02-F3850335E54F}" destId="{B492E57C-931A-4F84-B701-D1DC528EF939}" srcOrd="0" destOrd="0" parTransId="{D13D291B-5B7D-45BD-84C0-C402CF7FB125}" sibTransId="{D9BC66B5-BD87-41F3-9DBF-163E705A6BA6}"/>
    <dgm:cxn modelId="{1D90E92D-92D2-4D30-8469-D0248DB59164}" type="presOf" srcId="{8407D1D5-2719-401D-9F02-F3850335E54F}" destId="{ACBA2224-E47D-41BA-8E8A-23FF2D54CFBC}" srcOrd="0" destOrd="0" presId="urn:microsoft.com/office/officeart/2005/8/layout/vList5"/>
    <dgm:cxn modelId="{B9496686-872E-4A98-903F-8479D0FAF606}" srcId="{59FEA76B-D365-4AA2-B9A7-E42E3C3F1B2D}" destId="{8407D1D5-2719-401D-9F02-F3850335E54F}" srcOrd="1" destOrd="0" parTransId="{91F6CDC6-5406-416D-93DA-150B0219CACF}" sibTransId="{1598B087-AC46-44D1-927C-05CE9454ACBD}"/>
    <dgm:cxn modelId="{57E3F0BE-A13B-4413-BD2E-0DDAB3E3DA41}" type="presOf" srcId="{49FAAE9F-9BD7-4C72-8773-A59162E656C6}" destId="{04594D09-14EA-4402-BC7A-95B0FE7BC432}" srcOrd="0" destOrd="0" presId="urn:microsoft.com/office/officeart/2005/8/layout/vList5"/>
    <dgm:cxn modelId="{352EEC47-ED9D-45E4-9C15-9F339C91D91C}" type="presOf" srcId="{B492E57C-931A-4F84-B701-D1DC528EF939}" destId="{EB4CD0B8-818C-4B8B-B49D-A3E6351248F7}" srcOrd="0" destOrd="0" presId="urn:microsoft.com/office/officeart/2005/8/layout/vList5"/>
    <dgm:cxn modelId="{8828FD6F-066D-4937-B610-A9EB2D7E6F05}" type="presParOf" srcId="{2478C787-2431-4F30-BE40-9532D1BF31E4}" destId="{FB674FCD-0C8F-48B3-A302-B98F7C094F19}" srcOrd="0" destOrd="0" presId="urn:microsoft.com/office/officeart/2005/8/layout/vList5"/>
    <dgm:cxn modelId="{16124C41-8D90-462A-B411-A44680FE6DA3}" type="presParOf" srcId="{FB674FCD-0C8F-48B3-A302-B98F7C094F19}" destId="{04594D09-14EA-4402-BC7A-95B0FE7BC432}" srcOrd="0" destOrd="0" presId="urn:microsoft.com/office/officeart/2005/8/layout/vList5"/>
    <dgm:cxn modelId="{6DBEDE20-0FC0-44BA-AF72-C37254B5744E}" type="presParOf" srcId="{FB674FCD-0C8F-48B3-A302-B98F7C094F19}" destId="{EB88D9AB-30A9-4E01-B183-93E91956420B}" srcOrd="1" destOrd="0" presId="urn:microsoft.com/office/officeart/2005/8/layout/vList5"/>
    <dgm:cxn modelId="{84A1D0CE-7E0C-410A-A313-9C4D0B2A1E85}" type="presParOf" srcId="{2478C787-2431-4F30-BE40-9532D1BF31E4}" destId="{81785941-EC11-440E-A681-C9D55837B697}" srcOrd="1" destOrd="0" presId="urn:microsoft.com/office/officeart/2005/8/layout/vList5"/>
    <dgm:cxn modelId="{B9E0AEBC-DBCB-4B58-BAE5-1C24435B5630}" type="presParOf" srcId="{2478C787-2431-4F30-BE40-9532D1BF31E4}" destId="{DB098C4A-707F-4B7C-AD34-D12391F4F1E1}" srcOrd="2" destOrd="0" presId="urn:microsoft.com/office/officeart/2005/8/layout/vList5"/>
    <dgm:cxn modelId="{ADDD36AC-821E-4148-AD8D-0B866B9A4533}" type="presParOf" srcId="{DB098C4A-707F-4B7C-AD34-D12391F4F1E1}" destId="{ACBA2224-E47D-41BA-8E8A-23FF2D54CFBC}" srcOrd="0" destOrd="0" presId="urn:microsoft.com/office/officeart/2005/8/layout/vList5"/>
    <dgm:cxn modelId="{F567FBB3-4CEC-4FD3-BA74-BDD19D86B6CC}" type="presParOf" srcId="{DB098C4A-707F-4B7C-AD34-D12391F4F1E1}" destId="{EB4CD0B8-818C-4B8B-B49D-A3E6351248F7}" srcOrd="1" destOrd="0" presId="urn:microsoft.com/office/officeart/2005/8/layout/vList5"/>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1CF7BD9B-635A-4F8C-A7DE-A7554B0AB1FC}" type="doc">
      <dgm:prSet loTypeId="urn:microsoft.com/office/officeart/2005/8/layout/vList2" loCatId="list" qsTypeId="urn:microsoft.com/office/officeart/2005/8/quickstyle/3d1" qsCatId="3D" csTypeId="urn:microsoft.com/office/officeart/2005/8/colors/colorful1#7" csCatId="colorful" phldr="1"/>
      <dgm:spPr/>
      <dgm:t>
        <a:bodyPr/>
        <a:lstStyle/>
        <a:p>
          <a:endParaRPr lang="en-US"/>
        </a:p>
      </dgm:t>
    </dgm:pt>
    <dgm:pt modelId="{F53290EE-2E8B-4629-A371-4DB8AECCCC37}">
      <dgm:prSet phldrT="[Text]"/>
      <dgm:spPr/>
      <dgm:t>
        <a:bodyPr/>
        <a:lstStyle/>
        <a:p>
          <a:r>
            <a:rPr lang="en-US" dirty="0" smtClean="0">
              <a:latin typeface="Arial" pitchFamily="34" charset="0"/>
              <a:cs typeface="Arial" pitchFamily="34" charset="0"/>
            </a:rPr>
            <a:t>Conciliation </a:t>
          </a:r>
          <a:endParaRPr lang="en-US" dirty="0">
            <a:latin typeface="Arial" pitchFamily="34" charset="0"/>
            <a:cs typeface="Arial" pitchFamily="34" charset="0"/>
          </a:endParaRPr>
        </a:p>
      </dgm:t>
    </dgm:pt>
    <dgm:pt modelId="{748DB9BC-CAC1-4350-B2C9-365B7D4A3C40}" type="parTrans" cxnId="{AAC064C7-CA30-42FC-A831-4ADB405837EA}">
      <dgm:prSet/>
      <dgm:spPr/>
      <dgm:t>
        <a:bodyPr/>
        <a:lstStyle/>
        <a:p>
          <a:endParaRPr lang="en-US">
            <a:latin typeface="Arial" pitchFamily="34" charset="0"/>
            <a:cs typeface="Arial" pitchFamily="34" charset="0"/>
          </a:endParaRPr>
        </a:p>
      </dgm:t>
    </dgm:pt>
    <dgm:pt modelId="{7C1638BB-7A5C-4B13-92BC-1D8CA9E4E663}" type="sibTrans" cxnId="{AAC064C7-CA30-42FC-A831-4ADB405837EA}">
      <dgm:prSet/>
      <dgm:spPr/>
      <dgm:t>
        <a:bodyPr/>
        <a:lstStyle/>
        <a:p>
          <a:endParaRPr lang="en-US">
            <a:latin typeface="Arial" pitchFamily="34" charset="0"/>
            <a:cs typeface="Arial" pitchFamily="34" charset="0"/>
          </a:endParaRPr>
        </a:p>
      </dgm:t>
    </dgm:pt>
    <dgm:pt modelId="{DF5E93C8-1D5A-46A7-ADA4-6A06B934673B}">
      <dgm:prSet phldrT="[Text]">
        <dgm:style>
          <a:lnRef idx="2">
            <a:schemeClr val="accent2"/>
          </a:lnRef>
          <a:fillRef idx="1">
            <a:schemeClr val="lt1"/>
          </a:fillRef>
          <a:effectRef idx="0">
            <a:schemeClr val="accent2"/>
          </a:effectRef>
          <a:fontRef idx="minor">
            <a:schemeClr val="dk1"/>
          </a:fontRef>
        </dgm:style>
      </dgm:prSet>
      <dgm:spPr/>
      <dgm:t>
        <a:bodyPr/>
        <a:lstStyle/>
        <a:p>
          <a:r>
            <a:rPr lang="en-US" dirty="0" smtClean="0">
              <a:latin typeface="Arial" pitchFamily="34" charset="0"/>
              <a:cs typeface="Arial" pitchFamily="34" charset="0"/>
              <a:sym typeface="Calisto MT" pitchFamily="18" charset="0"/>
            </a:rPr>
            <a:t>Happens when a third party is brought in to keep the two sides talking</a:t>
          </a:r>
          <a:endParaRPr lang="en-US" dirty="0">
            <a:latin typeface="Arial" pitchFamily="34" charset="0"/>
            <a:cs typeface="Arial" pitchFamily="34" charset="0"/>
          </a:endParaRPr>
        </a:p>
      </dgm:t>
    </dgm:pt>
    <dgm:pt modelId="{FA8B5D43-0385-47B1-BF2D-041FE5B68CD5}" type="parTrans" cxnId="{634BE2D7-9074-4F07-9F90-E80F670BC697}">
      <dgm:prSet/>
      <dgm:spPr/>
      <dgm:t>
        <a:bodyPr/>
        <a:lstStyle/>
        <a:p>
          <a:endParaRPr lang="en-US">
            <a:latin typeface="Arial" pitchFamily="34" charset="0"/>
            <a:cs typeface="Arial" pitchFamily="34" charset="0"/>
          </a:endParaRPr>
        </a:p>
      </dgm:t>
    </dgm:pt>
    <dgm:pt modelId="{B02DA04B-FB3E-4F86-A132-C4429B38AC30}" type="sibTrans" cxnId="{634BE2D7-9074-4F07-9F90-E80F670BC697}">
      <dgm:prSet/>
      <dgm:spPr/>
      <dgm:t>
        <a:bodyPr/>
        <a:lstStyle/>
        <a:p>
          <a:endParaRPr lang="en-US">
            <a:latin typeface="Arial" pitchFamily="34" charset="0"/>
            <a:cs typeface="Arial" pitchFamily="34" charset="0"/>
          </a:endParaRPr>
        </a:p>
      </dgm:t>
    </dgm:pt>
    <dgm:pt modelId="{5BCD86FF-7D21-46C4-BD98-84A29FA23B3A}">
      <dgm:prSet phldrT="[Text]"/>
      <dgm:spPr/>
      <dgm:t>
        <a:bodyPr/>
        <a:lstStyle/>
        <a:p>
          <a:r>
            <a:rPr lang="en-US" dirty="0" smtClean="0">
              <a:latin typeface="Arial" pitchFamily="34" charset="0"/>
              <a:cs typeface="Arial" pitchFamily="34" charset="0"/>
            </a:rPr>
            <a:t>Mediation </a:t>
          </a:r>
          <a:endParaRPr lang="en-US" dirty="0">
            <a:latin typeface="Arial" pitchFamily="34" charset="0"/>
            <a:cs typeface="Arial" pitchFamily="34" charset="0"/>
          </a:endParaRPr>
        </a:p>
      </dgm:t>
    </dgm:pt>
    <dgm:pt modelId="{F5C544D8-4FAC-4782-8CB0-0DDEB2F21B2E}" type="parTrans" cxnId="{5D243A3D-BF63-4179-B77F-007588FE5DA6}">
      <dgm:prSet/>
      <dgm:spPr/>
      <dgm:t>
        <a:bodyPr/>
        <a:lstStyle/>
        <a:p>
          <a:endParaRPr lang="en-US">
            <a:latin typeface="Arial" pitchFamily="34" charset="0"/>
            <a:cs typeface="Arial" pitchFamily="34" charset="0"/>
          </a:endParaRPr>
        </a:p>
      </dgm:t>
    </dgm:pt>
    <dgm:pt modelId="{B1074A51-1074-4AB7-B9EA-26D5E4137992}" type="sibTrans" cxnId="{5D243A3D-BF63-4179-B77F-007588FE5DA6}">
      <dgm:prSet/>
      <dgm:spPr/>
      <dgm:t>
        <a:bodyPr/>
        <a:lstStyle/>
        <a:p>
          <a:endParaRPr lang="en-US">
            <a:latin typeface="Arial" pitchFamily="34" charset="0"/>
            <a:cs typeface="Arial" pitchFamily="34" charset="0"/>
          </a:endParaRPr>
        </a:p>
      </dgm:t>
    </dgm:pt>
    <dgm:pt modelId="{8283E291-BDE0-46AC-9C6A-48BD8AB5A7BA}">
      <dgm:prSet phldrT="[Text]">
        <dgm:style>
          <a:lnRef idx="2">
            <a:schemeClr val="accent3"/>
          </a:lnRef>
          <a:fillRef idx="1">
            <a:schemeClr val="lt1"/>
          </a:fillRef>
          <a:effectRef idx="0">
            <a:schemeClr val="accent3"/>
          </a:effectRef>
          <a:fontRef idx="minor">
            <a:schemeClr val="dk1"/>
          </a:fontRef>
        </dgm:style>
      </dgm:prSet>
      <dgm:spPr/>
      <dgm:t>
        <a:bodyPr/>
        <a:lstStyle/>
        <a:p>
          <a:r>
            <a:rPr lang="en-US" dirty="0" smtClean="0">
              <a:latin typeface="Arial" pitchFamily="34" charset="0"/>
              <a:cs typeface="Arial" pitchFamily="34" charset="0"/>
              <a:sym typeface="Calisto MT" pitchFamily="18" charset="0"/>
            </a:rPr>
            <a:t>The third party’s role is to suggest or propose a solution to the problem</a:t>
          </a:r>
          <a:endParaRPr lang="en-US" dirty="0">
            <a:latin typeface="Arial" pitchFamily="34" charset="0"/>
            <a:cs typeface="Arial" pitchFamily="34" charset="0"/>
          </a:endParaRPr>
        </a:p>
      </dgm:t>
    </dgm:pt>
    <dgm:pt modelId="{DD05CE66-241F-49DA-A22B-AB2814D6E2C7}" type="parTrans" cxnId="{F091BB48-A5EB-4A22-BAC7-45E6486E5A7A}">
      <dgm:prSet/>
      <dgm:spPr/>
      <dgm:t>
        <a:bodyPr/>
        <a:lstStyle/>
        <a:p>
          <a:endParaRPr lang="en-US">
            <a:latin typeface="Arial" pitchFamily="34" charset="0"/>
            <a:cs typeface="Arial" pitchFamily="34" charset="0"/>
          </a:endParaRPr>
        </a:p>
      </dgm:t>
    </dgm:pt>
    <dgm:pt modelId="{C8BB6874-55D5-417B-A951-3E00CF590864}" type="sibTrans" cxnId="{F091BB48-A5EB-4A22-BAC7-45E6486E5A7A}">
      <dgm:prSet/>
      <dgm:spPr/>
      <dgm:t>
        <a:bodyPr/>
        <a:lstStyle/>
        <a:p>
          <a:endParaRPr lang="en-US">
            <a:latin typeface="Arial" pitchFamily="34" charset="0"/>
            <a:cs typeface="Arial" pitchFamily="34" charset="0"/>
          </a:endParaRPr>
        </a:p>
      </dgm:t>
    </dgm:pt>
    <dgm:pt modelId="{C5193EF2-72F8-4977-A323-20A8D3016B3A}">
      <dgm:prSet phldrT="[Text]"/>
      <dgm:spPr/>
      <dgm:t>
        <a:bodyPr/>
        <a:lstStyle/>
        <a:p>
          <a:r>
            <a:rPr lang="en-US" dirty="0" smtClean="0">
              <a:latin typeface="Arial" pitchFamily="34" charset="0"/>
              <a:cs typeface="Arial" pitchFamily="34" charset="0"/>
            </a:rPr>
            <a:t>Arbitration </a:t>
          </a:r>
          <a:endParaRPr lang="en-US" dirty="0">
            <a:latin typeface="Arial" pitchFamily="34" charset="0"/>
            <a:cs typeface="Arial" pitchFamily="34" charset="0"/>
          </a:endParaRPr>
        </a:p>
      </dgm:t>
    </dgm:pt>
    <dgm:pt modelId="{037B9D22-DB05-45B2-BCA5-6830825BE03F}" type="parTrans" cxnId="{B839F8E5-487A-4049-A4EB-F6591BFF2BC0}">
      <dgm:prSet/>
      <dgm:spPr/>
      <dgm:t>
        <a:bodyPr/>
        <a:lstStyle/>
        <a:p>
          <a:endParaRPr lang="en-US">
            <a:latin typeface="Arial" pitchFamily="34" charset="0"/>
            <a:cs typeface="Arial" pitchFamily="34" charset="0"/>
          </a:endParaRPr>
        </a:p>
      </dgm:t>
    </dgm:pt>
    <dgm:pt modelId="{DCBDC374-3468-40FD-B974-9188A4C6A4DE}" type="sibTrans" cxnId="{B839F8E5-487A-4049-A4EB-F6591BFF2BC0}">
      <dgm:prSet/>
      <dgm:spPr/>
      <dgm:t>
        <a:bodyPr/>
        <a:lstStyle/>
        <a:p>
          <a:endParaRPr lang="en-US">
            <a:latin typeface="Arial" pitchFamily="34" charset="0"/>
            <a:cs typeface="Arial" pitchFamily="34" charset="0"/>
          </a:endParaRPr>
        </a:p>
      </dgm:t>
    </dgm:pt>
    <dgm:pt modelId="{2A689900-9039-4B5D-9A3A-2126EDD3A70F}">
      <dgm:prSet phldrT="[Text]">
        <dgm:style>
          <a:lnRef idx="2">
            <a:schemeClr val="accent4"/>
          </a:lnRef>
          <a:fillRef idx="1">
            <a:schemeClr val="lt1"/>
          </a:fillRef>
          <a:effectRef idx="0">
            <a:schemeClr val="accent4"/>
          </a:effectRef>
          <a:fontRef idx="minor">
            <a:schemeClr val="dk1"/>
          </a:fontRef>
        </dgm:style>
      </dgm:prSet>
      <dgm:spPr/>
      <dgm:t>
        <a:bodyPr/>
        <a:lstStyle/>
        <a:p>
          <a:r>
            <a:rPr lang="en-US" dirty="0" smtClean="0">
              <a:latin typeface="Arial" pitchFamily="34" charset="0"/>
              <a:cs typeface="Arial" pitchFamily="34" charset="0"/>
              <a:sym typeface="Calisto MT" pitchFamily="18" charset="0"/>
            </a:rPr>
            <a:t>The settlement of a dispute by a third party whose solution is legally binding and enforceable</a:t>
          </a:r>
          <a:endParaRPr lang="en-US" dirty="0">
            <a:latin typeface="Arial" pitchFamily="34" charset="0"/>
            <a:cs typeface="Arial" pitchFamily="34" charset="0"/>
          </a:endParaRPr>
        </a:p>
      </dgm:t>
    </dgm:pt>
    <dgm:pt modelId="{723129E4-DAEC-4918-8956-DC6CA187988C}" type="parTrans" cxnId="{12083B96-D65E-4DAA-8550-8E6B2CB2F596}">
      <dgm:prSet/>
      <dgm:spPr/>
      <dgm:t>
        <a:bodyPr/>
        <a:lstStyle/>
        <a:p>
          <a:endParaRPr lang="en-US">
            <a:latin typeface="Arial" pitchFamily="34" charset="0"/>
            <a:cs typeface="Arial" pitchFamily="34" charset="0"/>
          </a:endParaRPr>
        </a:p>
      </dgm:t>
    </dgm:pt>
    <dgm:pt modelId="{7E0981BF-EE7D-4F16-9120-C4FBC9756912}" type="sibTrans" cxnId="{12083B96-D65E-4DAA-8550-8E6B2CB2F596}">
      <dgm:prSet/>
      <dgm:spPr/>
      <dgm:t>
        <a:bodyPr/>
        <a:lstStyle/>
        <a:p>
          <a:endParaRPr lang="en-US">
            <a:latin typeface="Arial" pitchFamily="34" charset="0"/>
            <a:cs typeface="Arial" pitchFamily="34" charset="0"/>
          </a:endParaRPr>
        </a:p>
      </dgm:t>
    </dgm:pt>
    <dgm:pt modelId="{8611291B-C062-4D30-ADBE-C78983E14491}" type="pres">
      <dgm:prSet presAssocID="{1CF7BD9B-635A-4F8C-A7DE-A7554B0AB1FC}" presName="linear" presStyleCnt="0">
        <dgm:presLayoutVars>
          <dgm:animLvl val="lvl"/>
          <dgm:resizeHandles val="exact"/>
        </dgm:presLayoutVars>
      </dgm:prSet>
      <dgm:spPr/>
      <dgm:t>
        <a:bodyPr/>
        <a:lstStyle/>
        <a:p>
          <a:endParaRPr lang="en-US"/>
        </a:p>
      </dgm:t>
    </dgm:pt>
    <dgm:pt modelId="{C3EB40D0-FD9E-4B02-8C9A-8718E9577D83}" type="pres">
      <dgm:prSet presAssocID="{F53290EE-2E8B-4629-A371-4DB8AECCCC37}" presName="parentText" presStyleLbl="node1" presStyleIdx="0" presStyleCnt="3">
        <dgm:presLayoutVars>
          <dgm:chMax val="0"/>
          <dgm:bulletEnabled val="1"/>
        </dgm:presLayoutVars>
      </dgm:prSet>
      <dgm:spPr/>
      <dgm:t>
        <a:bodyPr/>
        <a:lstStyle/>
        <a:p>
          <a:endParaRPr lang="en-US"/>
        </a:p>
      </dgm:t>
    </dgm:pt>
    <dgm:pt modelId="{76A36B91-13CF-4EF4-98F7-F312117D8E84}" type="pres">
      <dgm:prSet presAssocID="{F53290EE-2E8B-4629-A371-4DB8AECCCC37}" presName="childText" presStyleLbl="revTx" presStyleIdx="0" presStyleCnt="3">
        <dgm:presLayoutVars>
          <dgm:bulletEnabled val="1"/>
        </dgm:presLayoutVars>
      </dgm:prSet>
      <dgm:spPr/>
      <dgm:t>
        <a:bodyPr/>
        <a:lstStyle/>
        <a:p>
          <a:endParaRPr lang="en-US"/>
        </a:p>
      </dgm:t>
    </dgm:pt>
    <dgm:pt modelId="{5218C411-2930-464E-89A1-0EDDB6CDADE5}" type="pres">
      <dgm:prSet presAssocID="{5BCD86FF-7D21-46C4-BD98-84A29FA23B3A}" presName="parentText" presStyleLbl="node1" presStyleIdx="1" presStyleCnt="3">
        <dgm:presLayoutVars>
          <dgm:chMax val="0"/>
          <dgm:bulletEnabled val="1"/>
        </dgm:presLayoutVars>
      </dgm:prSet>
      <dgm:spPr/>
      <dgm:t>
        <a:bodyPr/>
        <a:lstStyle/>
        <a:p>
          <a:endParaRPr lang="en-US"/>
        </a:p>
      </dgm:t>
    </dgm:pt>
    <dgm:pt modelId="{5ABB13D1-730B-4084-9C31-2D263474B295}" type="pres">
      <dgm:prSet presAssocID="{5BCD86FF-7D21-46C4-BD98-84A29FA23B3A}" presName="childText" presStyleLbl="revTx" presStyleIdx="1" presStyleCnt="3">
        <dgm:presLayoutVars>
          <dgm:bulletEnabled val="1"/>
        </dgm:presLayoutVars>
      </dgm:prSet>
      <dgm:spPr/>
      <dgm:t>
        <a:bodyPr/>
        <a:lstStyle/>
        <a:p>
          <a:endParaRPr lang="en-US"/>
        </a:p>
      </dgm:t>
    </dgm:pt>
    <dgm:pt modelId="{3EA8A10D-D67B-4C7E-B3D1-BDD0E4C98C7F}" type="pres">
      <dgm:prSet presAssocID="{C5193EF2-72F8-4977-A323-20A8D3016B3A}" presName="parentText" presStyleLbl="node1" presStyleIdx="2" presStyleCnt="3">
        <dgm:presLayoutVars>
          <dgm:chMax val="0"/>
          <dgm:bulletEnabled val="1"/>
        </dgm:presLayoutVars>
      </dgm:prSet>
      <dgm:spPr/>
      <dgm:t>
        <a:bodyPr/>
        <a:lstStyle/>
        <a:p>
          <a:endParaRPr lang="en-US"/>
        </a:p>
      </dgm:t>
    </dgm:pt>
    <dgm:pt modelId="{4DBF63DE-16F3-452E-98BF-16B854B43292}" type="pres">
      <dgm:prSet presAssocID="{C5193EF2-72F8-4977-A323-20A8D3016B3A}" presName="childText" presStyleLbl="revTx" presStyleIdx="2" presStyleCnt="3">
        <dgm:presLayoutVars>
          <dgm:bulletEnabled val="1"/>
        </dgm:presLayoutVars>
      </dgm:prSet>
      <dgm:spPr/>
      <dgm:t>
        <a:bodyPr/>
        <a:lstStyle/>
        <a:p>
          <a:endParaRPr lang="en-US"/>
        </a:p>
      </dgm:t>
    </dgm:pt>
  </dgm:ptLst>
  <dgm:cxnLst>
    <dgm:cxn modelId="{B805E6C1-B506-481A-829D-595D9FC30EC2}" type="presOf" srcId="{8283E291-BDE0-46AC-9C6A-48BD8AB5A7BA}" destId="{5ABB13D1-730B-4084-9C31-2D263474B295}" srcOrd="0" destOrd="0" presId="urn:microsoft.com/office/officeart/2005/8/layout/vList2"/>
    <dgm:cxn modelId="{634BE2D7-9074-4F07-9F90-E80F670BC697}" srcId="{F53290EE-2E8B-4629-A371-4DB8AECCCC37}" destId="{DF5E93C8-1D5A-46A7-ADA4-6A06B934673B}" srcOrd="0" destOrd="0" parTransId="{FA8B5D43-0385-47B1-BF2D-041FE5B68CD5}" sibTransId="{B02DA04B-FB3E-4F86-A132-C4429B38AC30}"/>
    <dgm:cxn modelId="{12083B96-D65E-4DAA-8550-8E6B2CB2F596}" srcId="{C5193EF2-72F8-4977-A323-20A8D3016B3A}" destId="{2A689900-9039-4B5D-9A3A-2126EDD3A70F}" srcOrd="0" destOrd="0" parTransId="{723129E4-DAEC-4918-8956-DC6CA187988C}" sibTransId="{7E0981BF-EE7D-4F16-9120-C4FBC9756912}"/>
    <dgm:cxn modelId="{FA82C850-9583-45AC-99C0-BDBDF1D2C719}" type="presOf" srcId="{5BCD86FF-7D21-46C4-BD98-84A29FA23B3A}" destId="{5218C411-2930-464E-89A1-0EDDB6CDADE5}" srcOrd="0" destOrd="0" presId="urn:microsoft.com/office/officeart/2005/8/layout/vList2"/>
    <dgm:cxn modelId="{AAC064C7-CA30-42FC-A831-4ADB405837EA}" srcId="{1CF7BD9B-635A-4F8C-A7DE-A7554B0AB1FC}" destId="{F53290EE-2E8B-4629-A371-4DB8AECCCC37}" srcOrd="0" destOrd="0" parTransId="{748DB9BC-CAC1-4350-B2C9-365B7D4A3C40}" sibTransId="{7C1638BB-7A5C-4B13-92BC-1D8CA9E4E663}"/>
    <dgm:cxn modelId="{2305125E-D50D-4EEF-9919-40B128248E57}" type="presOf" srcId="{DF5E93C8-1D5A-46A7-ADA4-6A06B934673B}" destId="{76A36B91-13CF-4EF4-98F7-F312117D8E84}" srcOrd="0" destOrd="0" presId="urn:microsoft.com/office/officeart/2005/8/layout/vList2"/>
    <dgm:cxn modelId="{B193CFDF-EA8B-434F-A087-2674E727A06B}" type="presOf" srcId="{C5193EF2-72F8-4977-A323-20A8D3016B3A}" destId="{3EA8A10D-D67B-4C7E-B3D1-BDD0E4C98C7F}" srcOrd="0" destOrd="0" presId="urn:microsoft.com/office/officeart/2005/8/layout/vList2"/>
    <dgm:cxn modelId="{1287A400-FE3F-456A-A555-EA008ED7CD4A}" type="presOf" srcId="{1CF7BD9B-635A-4F8C-A7DE-A7554B0AB1FC}" destId="{8611291B-C062-4D30-ADBE-C78983E14491}" srcOrd="0" destOrd="0" presId="urn:microsoft.com/office/officeart/2005/8/layout/vList2"/>
    <dgm:cxn modelId="{5D243A3D-BF63-4179-B77F-007588FE5DA6}" srcId="{1CF7BD9B-635A-4F8C-A7DE-A7554B0AB1FC}" destId="{5BCD86FF-7D21-46C4-BD98-84A29FA23B3A}" srcOrd="1" destOrd="0" parTransId="{F5C544D8-4FAC-4782-8CB0-0DDEB2F21B2E}" sibTransId="{B1074A51-1074-4AB7-B9EA-26D5E4137992}"/>
    <dgm:cxn modelId="{7D350896-08BF-49B0-8487-E52716AED680}" type="presOf" srcId="{2A689900-9039-4B5D-9A3A-2126EDD3A70F}" destId="{4DBF63DE-16F3-452E-98BF-16B854B43292}" srcOrd="0" destOrd="0" presId="urn:microsoft.com/office/officeart/2005/8/layout/vList2"/>
    <dgm:cxn modelId="{F091BB48-A5EB-4A22-BAC7-45E6486E5A7A}" srcId="{5BCD86FF-7D21-46C4-BD98-84A29FA23B3A}" destId="{8283E291-BDE0-46AC-9C6A-48BD8AB5A7BA}" srcOrd="0" destOrd="0" parTransId="{DD05CE66-241F-49DA-A22B-AB2814D6E2C7}" sibTransId="{C8BB6874-55D5-417B-A951-3E00CF590864}"/>
    <dgm:cxn modelId="{B839F8E5-487A-4049-A4EB-F6591BFF2BC0}" srcId="{1CF7BD9B-635A-4F8C-A7DE-A7554B0AB1FC}" destId="{C5193EF2-72F8-4977-A323-20A8D3016B3A}" srcOrd="2" destOrd="0" parTransId="{037B9D22-DB05-45B2-BCA5-6830825BE03F}" sibTransId="{DCBDC374-3468-40FD-B974-9188A4C6A4DE}"/>
    <dgm:cxn modelId="{3BADCE3C-68C3-4A6D-A7DC-61E3CA40D601}" type="presOf" srcId="{F53290EE-2E8B-4629-A371-4DB8AECCCC37}" destId="{C3EB40D0-FD9E-4B02-8C9A-8718E9577D83}" srcOrd="0" destOrd="0" presId="urn:microsoft.com/office/officeart/2005/8/layout/vList2"/>
    <dgm:cxn modelId="{DE78FA89-304F-47EA-B098-2DD8947FFE12}" type="presParOf" srcId="{8611291B-C062-4D30-ADBE-C78983E14491}" destId="{C3EB40D0-FD9E-4B02-8C9A-8718E9577D83}" srcOrd="0" destOrd="0" presId="urn:microsoft.com/office/officeart/2005/8/layout/vList2"/>
    <dgm:cxn modelId="{0514F895-5DF6-4A71-9758-67743CDC8044}" type="presParOf" srcId="{8611291B-C062-4D30-ADBE-C78983E14491}" destId="{76A36B91-13CF-4EF4-98F7-F312117D8E84}" srcOrd="1" destOrd="0" presId="urn:microsoft.com/office/officeart/2005/8/layout/vList2"/>
    <dgm:cxn modelId="{8FE360C6-0C62-4736-92FA-49C6BCEE8709}" type="presParOf" srcId="{8611291B-C062-4D30-ADBE-C78983E14491}" destId="{5218C411-2930-464E-89A1-0EDDB6CDADE5}" srcOrd="2" destOrd="0" presId="urn:microsoft.com/office/officeart/2005/8/layout/vList2"/>
    <dgm:cxn modelId="{7ACB6DF1-DCE6-49E9-8E97-530BEAB682E8}" type="presParOf" srcId="{8611291B-C062-4D30-ADBE-C78983E14491}" destId="{5ABB13D1-730B-4084-9C31-2D263474B295}" srcOrd="3" destOrd="0" presId="urn:microsoft.com/office/officeart/2005/8/layout/vList2"/>
    <dgm:cxn modelId="{6D3E9276-F284-4953-9953-53473AE812AC}" type="presParOf" srcId="{8611291B-C062-4D30-ADBE-C78983E14491}" destId="{3EA8A10D-D67B-4C7E-B3D1-BDD0E4C98C7F}" srcOrd="4" destOrd="0" presId="urn:microsoft.com/office/officeart/2005/8/layout/vList2"/>
    <dgm:cxn modelId="{752B8D64-0B1F-4377-B38B-71B0BA642727}" type="presParOf" srcId="{8611291B-C062-4D30-ADBE-C78983E14491}" destId="{4DBF63DE-16F3-452E-98BF-16B854B43292}" srcOrd="5"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505BB24A-246D-4278-9728-72836D9BB858}" type="doc">
      <dgm:prSet loTypeId="urn:microsoft.com/office/officeart/2005/8/layout/vList6" loCatId="list" qsTypeId="urn:microsoft.com/office/officeart/2005/8/quickstyle/3d1" qsCatId="3D" csTypeId="urn:microsoft.com/office/officeart/2005/8/colors/accent3_2" csCatId="accent3" phldr="1"/>
      <dgm:spPr/>
      <dgm:t>
        <a:bodyPr/>
        <a:lstStyle/>
        <a:p>
          <a:endParaRPr lang="en-US"/>
        </a:p>
      </dgm:t>
    </dgm:pt>
    <dgm:pt modelId="{0EE784E9-2743-4936-9AC0-D53C54A07169}">
      <dgm:prSet phldrT="[Text]" custT="1"/>
      <dgm:spPr/>
      <dgm:t>
        <a:bodyPr/>
        <a:lstStyle/>
        <a:p>
          <a:r>
            <a:rPr lang="en-US" sz="2000" dirty="0" smtClean="0">
              <a:latin typeface="Arial" pitchFamily="34" charset="0"/>
              <a:cs typeface="Arial" pitchFamily="34" charset="0"/>
            </a:rPr>
            <a:t>Affirmative Action Programs</a:t>
          </a:r>
          <a:endParaRPr lang="en-US" sz="2000" dirty="0">
            <a:latin typeface="Arial" pitchFamily="34" charset="0"/>
            <a:cs typeface="Arial" pitchFamily="34" charset="0"/>
          </a:endParaRPr>
        </a:p>
      </dgm:t>
    </dgm:pt>
    <dgm:pt modelId="{92B3E5A8-1AE9-4939-9803-54C233C77F68}" type="parTrans" cxnId="{91685335-2613-43AA-89E0-B0DC13668B67}">
      <dgm:prSet/>
      <dgm:spPr/>
      <dgm:t>
        <a:bodyPr/>
        <a:lstStyle/>
        <a:p>
          <a:endParaRPr lang="en-US">
            <a:latin typeface="Arial" pitchFamily="34" charset="0"/>
            <a:cs typeface="Arial" pitchFamily="34" charset="0"/>
          </a:endParaRPr>
        </a:p>
      </dgm:t>
    </dgm:pt>
    <dgm:pt modelId="{48FD7470-79EB-41AD-A89A-59AB423550BB}" type="sibTrans" cxnId="{91685335-2613-43AA-89E0-B0DC13668B67}">
      <dgm:prSet/>
      <dgm:spPr/>
      <dgm:t>
        <a:bodyPr/>
        <a:lstStyle/>
        <a:p>
          <a:endParaRPr lang="en-US">
            <a:latin typeface="Arial" pitchFamily="34" charset="0"/>
            <a:cs typeface="Arial" pitchFamily="34" charset="0"/>
          </a:endParaRPr>
        </a:p>
      </dgm:t>
    </dgm:pt>
    <dgm:pt modelId="{B719AA30-0DB9-46F5-B4C9-21CDF174F42D}">
      <dgm:prSet phldrT="[Text]" custT="1"/>
      <dgm:spPr/>
      <dgm:t>
        <a:bodyPr/>
        <a:lstStyle/>
        <a:p>
          <a:r>
            <a:rPr lang="en-US" sz="1800" dirty="0" smtClean="0">
              <a:latin typeface="Arial" pitchFamily="34" charset="0"/>
              <a:ea typeface="ヒラギノ角ゴ ProN W3"/>
              <a:cs typeface="Arial" pitchFamily="34" charset="0"/>
              <a:sym typeface="Calisto MT" pitchFamily="18" charset="0"/>
            </a:rPr>
            <a:t>Legally mandated plans that try to increase job opportunities for minority groups by analyzing the current pool of workers, identifying areas where women and minorities are underrepresented, and establishing specific hiring and promotion goals, with target dates, for addressing the discrepancy</a:t>
          </a:r>
          <a:endParaRPr lang="en-US" sz="1800" dirty="0">
            <a:latin typeface="Arial" pitchFamily="34" charset="0"/>
            <a:cs typeface="Arial" pitchFamily="34" charset="0"/>
          </a:endParaRPr>
        </a:p>
      </dgm:t>
    </dgm:pt>
    <dgm:pt modelId="{9C7FC00E-B561-4DBB-8AA0-B7CF838851F7}" type="parTrans" cxnId="{A4BE1DDC-B333-4920-ABCE-C196CC33805F}">
      <dgm:prSet/>
      <dgm:spPr/>
      <dgm:t>
        <a:bodyPr/>
        <a:lstStyle/>
        <a:p>
          <a:endParaRPr lang="en-US">
            <a:latin typeface="Arial" pitchFamily="34" charset="0"/>
            <a:cs typeface="Arial" pitchFamily="34" charset="0"/>
          </a:endParaRPr>
        </a:p>
      </dgm:t>
    </dgm:pt>
    <dgm:pt modelId="{2273481A-CE57-442D-AD33-3D1F832C2C2B}" type="sibTrans" cxnId="{A4BE1DDC-B333-4920-ABCE-C196CC33805F}">
      <dgm:prSet/>
      <dgm:spPr/>
      <dgm:t>
        <a:bodyPr/>
        <a:lstStyle/>
        <a:p>
          <a:endParaRPr lang="en-US">
            <a:latin typeface="Arial" pitchFamily="34" charset="0"/>
            <a:cs typeface="Arial" pitchFamily="34" charset="0"/>
          </a:endParaRPr>
        </a:p>
      </dgm:t>
    </dgm:pt>
    <dgm:pt modelId="{EDD8EB98-2050-4739-90CE-896B2EA60833}" type="pres">
      <dgm:prSet presAssocID="{505BB24A-246D-4278-9728-72836D9BB858}" presName="Name0" presStyleCnt="0">
        <dgm:presLayoutVars>
          <dgm:dir/>
          <dgm:animLvl val="lvl"/>
          <dgm:resizeHandles/>
        </dgm:presLayoutVars>
      </dgm:prSet>
      <dgm:spPr/>
      <dgm:t>
        <a:bodyPr/>
        <a:lstStyle/>
        <a:p>
          <a:endParaRPr lang="en-US"/>
        </a:p>
      </dgm:t>
    </dgm:pt>
    <dgm:pt modelId="{19D013F2-FB39-4793-9D07-F5CB0EB9537E}" type="pres">
      <dgm:prSet presAssocID="{0EE784E9-2743-4936-9AC0-D53C54A07169}" presName="linNode" presStyleCnt="0"/>
      <dgm:spPr/>
    </dgm:pt>
    <dgm:pt modelId="{73EDDB2A-4555-4811-9F29-9B6C9F5B473F}" type="pres">
      <dgm:prSet presAssocID="{0EE784E9-2743-4936-9AC0-D53C54A07169}" presName="parentShp" presStyleLbl="node1" presStyleIdx="0" presStyleCnt="1" custScaleX="101741">
        <dgm:presLayoutVars>
          <dgm:bulletEnabled val="1"/>
        </dgm:presLayoutVars>
      </dgm:prSet>
      <dgm:spPr/>
      <dgm:t>
        <a:bodyPr/>
        <a:lstStyle/>
        <a:p>
          <a:endParaRPr lang="en-US"/>
        </a:p>
      </dgm:t>
    </dgm:pt>
    <dgm:pt modelId="{8C8887DC-C460-4EDD-8CBE-B87AD8D6EBB8}" type="pres">
      <dgm:prSet presAssocID="{0EE784E9-2743-4936-9AC0-D53C54A07169}" presName="childShp" presStyleLbl="bgAccFollowNode1" presStyleIdx="0" presStyleCnt="1" custScaleX="237566">
        <dgm:presLayoutVars>
          <dgm:bulletEnabled val="1"/>
        </dgm:presLayoutVars>
      </dgm:prSet>
      <dgm:spPr/>
      <dgm:t>
        <a:bodyPr/>
        <a:lstStyle/>
        <a:p>
          <a:endParaRPr lang="en-US"/>
        </a:p>
      </dgm:t>
    </dgm:pt>
  </dgm:ptLst>
  <dgm:cxnLst>
    <dgm:cxn modelId="{67790F01-4726-4CA3-9F0A-6CC3ED5ED654}" type="presOf" srcId="{505BB24A-246D-4278-9728-72836D9BB858}" destId="{EDD8EB98-2050-4739-90CE-896B2EA60833}" srcOrd="0" destOrd="0" presId="urn:microsoft.com/office/officeart/2005/8/layout/vList6"/>
    <dgm:cxn modelId="{91685335-2613-43AA-89E0-B0DC13668B67}" srcId="{505BB24A-246D-4278-9728-72836D9BB858}" destId="{0EE784E9-2743-4936-9AC0-D53C54A07169}" srcOrd="0" destOrd="0" parTransId="{92B3E5A8-1AE9-4939-9803-54C233C77F68}" sibTransId="{48FD7470-79EB-41AD-A89A-59AB423550BB}"/>
    <dgm:cxn modelId="{A4BE1DDC-B333-4920-ABCE-C196CC33805F}" srcId="{0EE784E9-2743-4936-9AC0-D53C54A07169}" destId="{B719AA30-0DB9-46F5-B4C9-21CDF174F42D}" srcOrd="0" destOrd="0" parTransId="{9C7FC00E-B561-4DBB-8AA0-B7CF838851F7}" sibTransId="{2273481A-CE57-442D-AD33-3D1F832C2C2B}"/>
    <dgm:cxn modelId="{10A95F7D-0424-48F1-ABA6-CC5E0F8DEDD8}" type="presOf" srcId="{0EE784E9-2743-4936-9AC0-D53C54A07169}" destId="{73EDDB2A-4555-4811-9F29-9B6C9F5B473F}" srcOrd="0" destOrd="0" presId="urn:microsoft.com/office/officeart/2005/8/layout/vList6"/>
    <dgm:cxn modelId="{80C4E3AE-6CE5-441D-93AE-8B8EE575E507}" type="presOf" srcId="{B719AA30-0DB9-46F5-B4C9-21CDF174F42D}" destId="{8C8887DC-C460-4EDD-8CBE-B87AD8D6EBB8}" srcOrd="0" destOrd="0" presId="urn:microsoft.com/office/officeart/2005/8/layout/vList6"/>
    <dgm:cxn modelId="{807A3656-AE52-4FA4-9FAF-28F5CFFFAE54}" type="presParOf" srcId="{EDD8EB98-2050-4739-90CE-896B2EA60833}" destId="{19D013F2-FB39-4793-9D07-F5CB0EB9537E}" srcOrd="0" destOrd="0" presId="urn:microsoft.com/office/officeart/2005/8/layout/vList6"/>
    <dgm:cxn modelId="{6CE0768A-354C-4F37-8192-169E5D48FC2B}" type="presParOf" srcId="{19D013F2-FB39-4793-9D07-F5CB0EB9537E}" destId="{73EDDB2A-4555-4811-9F29-9B6C9F5B473F}" srcOrd="0" destOrd="0" presId="urn:microsoft.com/office/officeart/2005/8/layout/vList6"/>
    <dgm:cxn modelId="{69BE1D3B-9946-40E0-A236-83BEBAA0A2C4}" type="presParOf" srcId="{19D013F2-FB39-4793-9D07-F5CB0EB9537E}" destId="{8C8887DC-C460-4EDD-8CBE-B87AD8D6EBB8}" srcOrd="1" destOrd="0" presId="urn:microsoft.com/office/officeart/2005/8/layout/v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783259BD-1354-4A24-A1CA-07323665BF1E}"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C9AD7160-E022-4D3C-894F-12D6BC281BE7}">
      <dgm:prSet phldrT="[Text]"/>
      <dgm:spPr/>
      <dgm:t>
        <a:bodyPr/>
        <a:lstStyle/>
        <a:p>
          <a:pPr algn="ctr"/>
          <a:r>
            <a:rPr lang="en-US" dirty="0" smtClean="0">
              <a:latin typeface="Arial" pitchFamily="34" charset="0"/>
              <a:cs typeface="Arial" pitchFamily="34" charset="0"/>
            </a:rPr>
            <a:t>Diversity </a:t>
          </a:r>
          <a:endParaRPr lang="en-US" dirty="0">
            <a:latin typeface="Arial" pitchFamily="34" charset="0"/>
            <a:cs typeface="Arial" pitchFamily="34" charset="0"/>
          </a:endParaRPr>
        </a:p>
      </dgm:t>
    </dgm:pt>
    <dgm:pt modelId="{5EAFD3F1-067B-42AB-BAC0-225B03A155F0}" type="parTrans" cxnId="{B6D3E064-FEF5-4C6E-8DB2-10FA8B587D3F}">
      <dgm:prSet/>
      <dgm:spPr/>
      <dgm:t>
        <a:bodyPr/>
        <a:lstStyle/>
        <a:p>
          <a:endParaRPr lang="en-US">
            <a:latin typeface="Arial" pitchFamily="34" charset="0"/>
            <a:cs typeface="Arial" pitchFamily="34" charset="0"/>
          </a:endParaRPr>
        </a:p>
      </dgm:t>
    </dgm:pt>
    <dgm:pt modelId="{DC29EC07-356A-48C5-B1C5-F462AEC1E606}" type="sibTrans" cxnId="{B6D3E064-FEF5-4C6E-8DB2-10FA8B587D3F}">
      <dgm:prSet/>
      <dgm:spPr/>
      <dgm:t>
        <a:bodyPr/>
        <a:lstStyle/>
        <a:p>
          <a:endParaRPr lang="en-US">
            <a:latin typeface="Arial" pitchFamily="34" charset="0"/>
            <a:cs typeface="Arial" pitchFamily="34" charset="0"/>
          </a:endParaRPr>
        </a:p>
      </dgm:t>
    </dgm:pt>
    <dgm:pt modelId="{968D5FAE-7207-48C3-89C0-9C438CE6F72D}">
      <dgm:prSet phldrT="[Text]">
        <dgm:style>
          <a:lnRef idx="2">
            <a:schemeClr val="accent1"/>
          </a:lnRef>
          <a:fillRef idx="1">
            <a:schemeClr val="lt1"/>
          </a:fillRef>
          <a:effectRef idx="0">
            <a:schemeClr val="accent1"/>
          </a:effectRef>
          <a:fontRef idx="minor">
            <a:schemeClr val="dk1"/>
          </a:fontRef>
        </dgm:style>
      </dgm:prSet>
      <dgm:spPr/>
      <dgm:t>
        <a:bodyPr/>
        <a:lstStyle/>
        <a:p>
          <a:r>
            <a:rPr lang="en-US" dirty="0" smtClean="0">
              <a:latin typeface="Arial" pitchFamily="34" charset="0"/>
              <a:ea typeface="ヒラギノ角ゴ ProN W3"/>
              <a:cs typeface="Arial" pitchFamily="34" charset="0"/>
              <a:sym typeface="Calisto MT" pitchFamily="18" charset="0"/>
            </a:rPr>
            <a:t>The participation of different ages, genders, races, ethnicities, nationalities and abilities in the workplace</a:t>
          </a:r>
          <a:endParaRPr lang="en-US" dirty="0">
            <a:latin typeface="Arial" pitchFamily="34" charset="0"/>
            <a:cs typeface="Arial" pitchFamily="34" charset="0"/>
          </a:endParaRPr>
        </a:p>
      </dgm:t>
    </dgm:pt>
    <dgm:pt modelId="{B70457F4-7B9E-47DD-8D86-4765E71BC0C6}" type="parTrans" cxnId="{F5B64AA5-AE0F-40C7-8217-15903955C4A2}">
      <dgm:prSet/>
      <dgm:spPr/>
      <dgm:t>
        <a:bodyPr/>
        <a:lstStyle/>
        <a:p>
          <a:endParaRPr lang="en-US">
            <a:latin typeface="Arial" pitchFamily="34" charset="0"/>
            <a:cs typeface="Arial" pitchFamily="34" charset="0"/>
          </a:endParaRPr>
        </a:p>
      </dgm:t>
    </dgm:pt>
    <dgm:pt modelId="{8661B2B7-0818-438A-9A76-68FACBF1697B}" type="sibTrans" cxnId="{F5B64AA5-AE0F-40C7-8217-15903955C4A2}">
      <dgm:prSet/>
      <dgm:spPr/>
      <dgm:t>
        <a:bodyPr/>
        <a:lstStyle/>
        <a:p>
          <a:endParaRPr lang="en-US">
            <a:latin typeface="Arial" pitchFamily="34" charset="0"/>
            <a:cs typeface="Arial" pitchFamily="34" charset="0"/>
          </a:endParaRPr>
        </a:p>
      </dgm:t>
    </dgm:pt>
    <dgm:pt modelId="{07F2412D-79BF-4758-9490-83D6D691BAE0}" type="pres">
      <dgm:prSet presAssocID="{783259BD-1354-4A24-A1CA-07323665BF1E}" presName="linear" presStyleCnt="0">
        <dgm:presLayoutVars>
          <dgm:animLvl val="lvl"/>
          <dgm:resizeHandles val="exact"/>
        </dgm:presLayoutVars>
      </dgm:prSet>
      <dgm:spPr/>
      <dgm:t>
        <a:bodyPr/>
        <a:lstStyle/>
        <a:p>
          <a:endParaRPr lang="en-US"/>
        </a:p>
      </dgm:t>
    </dgm:pt>
    <dgm:pt modelId="{91BEC599-51BC-4C41-A0DB-D2F8C6409386}" type="pres">
      <dgm:prSet presAssocID="{C9AD7160-E022-4D3C-894F-12D6BC281BE7}" presName="parentText" presStyleLbl="node1" presStyleIdx="0" presStyleCnt="1">
        <dgm:presLayoutVars>
          <dgm:chMax val="0"/>
          <dgm:bulletEnabled val="1"/>
        </dgm:presLayoutVars>
      </dgm:prSet>
      <dgm:spPr/>
      <dgm:t>
        <a:bodyPr/>
        <a:lstStyle/>
        <a:p>
          <a:endParaRPr lang="en-US"/>
        </a:p>
      </dgm:t>
    </dgm:pt>
    <dgm:pt modelId="{6C52C7C0-AB6C-4227-AE4F-14E09F89992E}" type="pres">
      <dgm:prSet presAssocID="{C9AD7160-E022-4D3C-894F-12D6BC281BE7}" presName="childText" presStyleLbl="revTx" presStyleIdx="0" presStyleCnt="1">
        <dgm:presLayoutVars>
          <dgm:bulletEnabled val="1"/>
        </dgm:presLayoutVars>
      </dgm:prSet>
      <dgm:spPr/>
      <dgm:t>
        <a:bodyPr/>
        <a:lstStyle/>
        <a:p>
          <a:endParaRPr lang="en-US"/>
        </a:p>
      </dgm:t>
    </dgm:pt>
  </dgm:ptLst>
  <dgm:cxnLst>
    <dgm:cxn modelId="{A3A02D81-EF67-44BC-BB1D-BCFEB9DB5EA8}" type="presOf" srcId="{968D5FAE-7207-48C3-89C0-9C438CE6F72D}" destId="{6C52C7C0-AB6C-4227-AE4F-14E09F89992E}" srcOrd="0" destOrd="0" presId="urn:microsoft.com/office/officeart/2005/8/layout/vList2"/>
    <dgm:cxn modelId="{3EC69D48-AD26-4AE1-A83C-66D77832355D}" type="presOf" srcId="{C9AD7160-E022-4D3C-894F-12D6BC281BE7}" destId="{91BEC599-51BC-4C41-A0DB-D2F8C6409386}" srcOrd="0" destOrd="0" presId="urn:microsoft.com/office/officeart/2005/8/layout/vList2"/>
    <dgm:cxn modelId="{B6D3E064-FEF5-4C6E-8DB2-10FA8B587D3F}" srcId="{783259BD-1354-4A24-A1CA-07323665BF1E}" destId="{C9AD7160-E022-4D3C-894F-12D6BC281BE7}" srcOrd="0" destOrd="0" parTransId="{5EAFD3F1-067B-42AB-BAC0-225B03A155F0}" sibTransId="{DC29EC07-356A-48C5-B1C5-F462AEC1E606}"/>
    <dgm:cxn modelId="{F0682486-CB65-464F-81E9-44143CA9AC8E}" type="presOf" srcId="{783259BD-1354-4A24-A1CA-07323665BF1E}" destId="{07F2412D-79BF-4758-9490-83D6D691BAE0}" srcOrd="0" destOrd="0" presId="urn:microsoft.com/office/officeart/2005/8/layout/vList2"/>
    <dgm:cxn modelId="{F5B64AA5-AE0F-40C7-8217-15903955C4A2}" srcId="{C9AD7160-E022-4D3C-894F-12D6BC281BE7}" destId="{968D5FAE-7207-48C3-89C0-9C438CE6F72D}" srcOrd="0" destOrd="0" parTransId="{B70457F4-7B9E-47DD-8D86-4765E71BC0C6}" sibTransId="{8661B2B7-0818-438A-9A76-68FACBF1697B}"/>
    <dgm:cxn modelId="{1E531898-096D-4665-BF6E-CCD38C8D48A8}" type="presParOf" srcId="{07F2412D-79BF-4758-9490-83D6D691BAE0}" destId="{91BEC599-51BC-4C41-A0DB-D2F8C6409386}" srcOrd="0" destOrd="0" presId="urn:microsoft.com/office/officeart/2005/8/layout/vList2"/>
    <dgm:cxn modelId="{62D75036-0694-482B-8915-8AAC47329AE7}" type="presParOf" srcId="{07F2412D-79BF-4758-9490-83D6D691BAE0}" destId="{6C52C7C0-AB6C-4227-AE4F-14E09F89992E}" srcOrd="1"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2ED91C-BC31-454A-8E03-2FB47829FC07}">
      <dsp:nvSpPr>
        <dsp:cNvPr id="0" name=""/>
        <dsp:cNvSpPr/>
      </dsp:nvSpPr>
      <dsp:spPr>
        <a:xfrm>
          <a:off x="0" y="38339"/>
          <a:ext cx="8077200" cy="725399"/>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latin typeface="Arial" pitchFamily="34" charset="0"/>
              <a:cs typeface="Arial" pitchFamily="34" charset="0"/>
            </a:rPr>
            <a:t>Human Resource Management (HRM)</a:t>
          </a:r>
          <a:endParaRPr lang="en-US" sz="3100" kern="1200" dirty="0">
            <a:latin typeface="Arial" pitchFamily="34" charset="0"/>
            <a:cs typeface="Arial" pitchFamily="34" charset="0"/>
          </a:endParaRPr>
        </a:p>
      </dsp:txBody>
      <dsp:txXfrm>
        <a:off x="35411" y="73750"/>
        <a:ext cx="8006378" cy="654577"/>
      </dsp:txXfrm>
    </dsp:sp>
    <dsp:sp modelId="{72640A6A-B265-4802-A117-90E1269D17E0}">
      <dsp:nvSpPr>
        <dsp:cNvPr id="0" name=""/>
        <dsp:cNvSpPr/>
      </dsp:nvSpPr>
      <dsp:spPr>
        <a:xfrm>
          <a:off x="0" y="763739"/>
          <a:ext cx="8077200" cy="1026720"/>
        </a:xfrm>
        <a:prstGeom prst="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256451"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smtClean="0">
              <a:latin typeface="Arial" pitchFamily="34" charset="0"/>
              <a:ea typeface="ヒラギノ角ゴ ProN W3"/>
              <a:cs typeface="Arial" pitchFamily="34" charset="0"/>
              <a:sym typeface="Calisto MT" pitchFamily="18" charset="0"/>
            </a:rPr>
            <a:t>All activities involved in determining an organization’s human resources needs, as well as acquiring, training and compensating people to fill those needs</a:t>
          </a:r>
          <a:endParaRPr lang="en-US" sz="2400" kern="1200" dirty="0">
            <a:latin typeface="Arial" pitchFamily="34" charset="0"/>
            <a:cs typeface="Arial" pitchFamily="34" charset="0"/>
          </a:endParaRPr>
        </a:p>
      </dsp:txBody>
      <dsp:txXfrm>
        <a:off x="0" y="763739"/>
        <a:ext cx="8077200" cy="10267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2AD092-58CD-42A3-8D42-ED45C5E8CC07}">
      <dsp:nvSpPr>
        <dsp:cNvPr id="0" name=""/>
        <dsp:cNvSpPr/>
      </dsp:nvSpPr>
      <dsp:spPr>
        <a:xfrm>
          <a:off x="1887709" y="0"/>
          <a:ext cx="6342574" cy="1879600"/>
        </a:xfrm>
        <a:prstGeom prst="rightArrow">
          <a:avLst>
            <a:gd name="adj1" fmla="val 75000"/>
            <a:gd name="adj2" fmla="val 50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smtClean="0">
              <a:latin typeface="Arial" pitchFamily="34" charset="0"/>
              <a:ea typeface="ヒラギノ角ゴ ProN W3"/>
              <a:cs typeface="Arial" pitchFamily="34" charset="0"/>
              <a:sym typeface="Calisto MT" pitchFamily="18" charset="0"/>
            </a:rPr>
            <a:t>Determines, through observation and study, pertinent information about a job including specific tasks and necessary abilities, knowledge and skills</a:t>
          </a:r>
          <a:endParaRPr lang="en-US" sz="2400" kern="1200" dirty="0">
            <a:latin typeface="Arial" pitchFamily="34" charset="0"/>
            <a:cs typeface="Arial" pitchFamily="34" charset="0"/>
          </a:endParaRPr>
        </a:p>
      </dsp:txBody>
      <dsp:txXfrm>
        <a:off x="1887709" y="234950"/>
        <a:ext cx="5637724" cy="1409700"/>
      </dsp:txXfrm>
    </dsp:sp>
    <dsp:sp modelId="{FAD7580F-D5C0-489D-9205-145056F4C9A5}">
      <dsp:nvSpPr>
        <dsp:cNvPr id="0" name=""/>
        <dsp:cNvSpPr/>
      </dsp:nvSpPr>
      <dsp:spPr>
        <a:xfrm>
          <a:off x="75516" y="0"/>
          <a:ext cx="1812192" cy="187960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n-US" sz="2900" kern="1200" dirty="0" smtClean="0">
              <a:latin typeface="Arial" pitchFamily="34" charset="0"/>
              <a:cs typeface="Arial" pitchFamily="34" charset="0"/>
            </a:rPr>
            <a:t>Job Analysis</a:t>
          </a:r>
          <a:endParaRPr lang="en-US" sz="2900" kern="1200" dirty="0">
            <a:latin typeface="Arial" pitchFamily="34" charset="0"/>
            <a:cs typeface="Arial" pitchFamily="34" charset="0"/>
          </a:endParaRPr>
        </a:p>
      </dsp:txBody>
      <dsp:txXfrm>
        <a:off x="163980" y="88464"/>
        <a:ext cx="1635264" cy="17026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B1864E-7516-4596-9F53-AC57B5909341}">
      <dsp:nvSpPr>
        <dsp:cNvPr id="0" name=""/>
        <dsp:cNvSpPr/>
      </dsp:nvSpPr>
      <dsp:spPr>
        <a:xfrm>
          <a:off x="39" y="81930"/>
          <a:ext cx="3774355" cy="518400"/>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n-US" sz="1800" kern="1200" dirty="0" smtClean="0">
              <a:latin typeface="Arial" pitchFamily="34" charset="0"/>
              <a:cs typeface="Arial" pitchFamily="34" charset="0"/>
            </a:rPr>
            <a:t>Job Description</a:t>
          </a:r>
          <a:endParaRPr lang="en-US" sz="1800" kern="1200" dirty="0">
            <a:latin typeface="Arial" pitchFamily="34" charset="0"/>
            <a:cs typeface="Arial" pitchFamily="34" charset="0"/>
          </a:endParaRPr>
        </a:p>
      </dsp:txBody>
      <dsp:txXfrm>
        <a:off x="39" y="81930"/>
        <a:ext cx="3774355" cy="518400"/>
      </dsp:txXfrm>
    </dsp:sp>
    <dsp:sp modelId="{C0BCE19D-3349-4A0A-98E0-F7F306116917}">
      <dsp:nvSpPr>
        <dsp:cNvPr id="0" name=""/>
        <dsp:cNvSpPr/>
      </dsp:nvSpPr>
      <dsp:spPr>
        <a:xfrm>
          <a:off x="39" y="600330"/>
          <a:ext cx="3774355" cy="1679939"/>
        </a:xfrm>
        <a:prstGeom prst="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latin typeface="Arial" pitchFamily="34" charset="0"/>
              <a:ea typeface="ヒラギノ角ゴ ProN W3"/>
              <a:cs typeface="Arial" pitchFamily="34" charset="0"/>
              <a:sym typeface="Calisto MT" pitchFamily="18" charset="0"/>
            </a:rPr>
            <a:t>A formal, written explanation of a specific job, usually including job title, tasks, relationship with other jobs, physical and mental skills required, duties, responsibilities and working conditions</a:t>
          </a:r>
          <a:endParaRPr lang="en-US" sz="1800" kern="1200" dirty="0">
            <a:latin typeface="Arial" pitchFamily="34" charset="0"/>
            <a:cs typeface="Arial" pitchFamily="34" charset="0"/>
          </a:endParaRPr>
        </a:p>
      </dsp:txBody>
      <dsp:txXfrm>
        <a:off x="39" y="600330"/>
        <a:ext cx="3774355" cy="1679939"/>
      </dsp:txXfrm>
    </dsp:sp>
    <dsp:sp modelId="{F9093B79-71BC-4B06-B432-5097EDD31956}">
      <dsp:nvSpPr>
        <dsp:cNvPr id="0" name=""/>
        <dsp:cNvSpPr/>
      </dsp:nvSpPr>
      <dsp:spPr>
        <a:xfrm>
          <a:off x="4302804" y="81930"/>
          <a:ext cx="3774355" cy="518400"/>
        </a:xfrm>
        <a:prstGeom prst="rect">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n-US" sz="1800" kern="1200" dirty="0" smtClean="0">
              <a:latin typeface="Arial" pitchFamily="34" charset="0"/>
              <a:cs typeface="Arial" pitchFamily="34" charset="0"/>
            </a:rPr>
            <a:t>Job Specification</a:t>
          </a:r>
          <a:endParaRPr lang="en-US" sz="1800" kern="1200" dirty="0">
            <a:latin typeface="Arial" pitchFamily="34" charset="0"/>
            <a:cs typeface="Arial" pitchFamily="34" charset="0"/>
          </a:endParaRPr>
        </a:p>
      </dsp:txBody>
      <dsp:txXfrm>
        <a:off x="4302804" y="81930"/>
        <a:ext cx="3774355" cy="518400"/>
      </dsp:txXfrm>
    </dsp:sp>
    <dsp:sp modelId="{EB3DAD22-0131-4137-8FE4-0A0B269CB082}">
      <dsp:nvSpPr>
        <dsp:cNvPr id="0" name=""/>
        <dsp:cNvSpPr/>
      </dsp:nvSpPr>
      <dsp:spPr>
        <a:xfrm>
          <a:off x="4302804" y="600330"/>
          <a:ext cx="3774355" cy="1679939"/>
        </a:xfrm>
        <a:prstGeom prst="rect">
          <a:avLst/>
        </a:prstGeom>
        <a:solidFill>
          <a:schemeClr val="accent3">
            <a:tint val="40000"/>
            <a:alpha val="90000"/>
            <a:hueOff val="10716850"/>
            <a:satOff val="-13793"/>
            <a:lumOff val="-1075"/>
            <a:alphaOff val="0"/>
          </a:schemeClr>
        </a:solidFill>
        <a:ln w="9525" cap="flat" cmpd="sng" algn="ctr">
          <a:solidFill>
            <a:schemeClr val="accent3">
              <a:tint val="40000"/>
              <a:alpha val="90000"/>
              <a:hueOff val="10716850"/>
              <a:satOff val="-13793"/>
              <a:lumOff val="-1075"/>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latin typeface="Arial" pitchFamily="34" charset="0"/>
              <a:ea typeface="ヒラギノ角ゴ ProN W3"/>
              <a:cs typeface="Arial" pitchFamily="34" charset="0"/>
              <a:sym typeface="Calisto MT" pitchFamily="18" charset="0"/>
            </a:rPr>
            <a:t>A description of the qualifications necessary for a specific job, in terms of education, experience, and personal and physical characteristics</a:t>
          </a:r>
          <a:endParaRPr lang="en-US" sz="1800" kern="1200" dirty="0">
            <a:latin typeface="Arial" pitchFamily="34" charset="0"/>
            <a:cs typeface="Arial" pitchFamily="34" charset="0"/>
          </a:endParaRPr>
        </a:p>
      </dsp:txBody>
      <dsp:txXfrm>
        <a:off x="4302804" y="600330"/>
        <a:ext cx="3774355" cy="16799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30AAF5-566C-49C8-B085-996438E925BF}">
      <dsp:nvSpPr>
        <dsp:cNvPr id="0" name=""/>
        <dsp:cNvSpPr/>
      </dsp:nvSpPr>
      <dsp:spPr>
        <a:xfrm>
          <a:off x="0" y="10549"/>
          <a:ext cx="8077200" cy="46800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Recruiting </a:t>
          </a:r>
          <a:endParaRPr lang="en-US" sz="2000" kern="1200" dirty="0">
            <a:latin typeface="Arial" pitchFamily="34" charset="0"/>
            <a:cs typeface="Arial" pitchFamily="34" charset="0"/>
          </a:endParaRPr>
        </a:p>
      </dsp:txBody>
      <dsp:txXfrm>
        <a:off x="22846" y="33395"/>
        <a:ext cx="8031508" cy="422308"/>
      </dsp:txXfrm>
    </dsp:sp>
    <dsp:sp modelId="{33BB3840-04B2-4775-8A4F-064C7A28A65A}">
      <dsp:nvSpPr>
        <dsp:cNvPr id="0" name=""/>
        <dsp:cNvSpPr/>
      </dsp:nvSpPr>
      <dsp:spPr>
        <a:xfrm>
          <a:off x="0" y="478550"/>
          <a:ext cx="8077200" cy="476100"/>
        </a:xfrm>
        <a:prstGeom prst="rect">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en-US" sz="1600" kern="1200" dirty="0" smtClean="0">
              <a:latin typeface="Arial" pitchFamily="34" charset="0"/>
              <a:ea typeface="ヒラギノ角ゴ ProN W3"/>
              <a:cs typeface="Arial" pitchFamily="34" charset="0"/>
              <a:sym typeface="Calisto MT" pitchFamily="18" charset="0"/>
            </a:rPr>
            <a:t>Forming a pool of qualified applicants from which management can select employees</a:t>
          </a:r>
          <a:endParaRPr lang="en-US" sz="1600" kern="1200" dirty="0">
            <a:latin typeface="Arial" pitchFamily="34" charset="0"/>
            <a:cs typeface="Arial" pitchFamily="34" charset="0"/>
          </a:endParaRPr>
        </a:p>
      </dsp:txBody>
      <dsp:txXfrm>
        <a:off x="0" y="478550"/>
        <a:ext cx="8077200" cy="4761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0C520E-C6B8-4CE5-8E64-D5BC6A67F71B}">
      <dsp:nvSpPr>
        <dsp:cNvPr id="0" name=""/>
        <dsp:cNvSpPr/>
      </dsp:nvSpPr>
      <dsp:spPr>
        <a:xfrm>
          <a:off x="0" y="5040"/>
          <a:ext cx="8077200" cy="561599"/>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latin typeface="Arial" pitchFamily="34" charset="0"/>
              <a:cs typeface="Arial" pitchFamily="34" charset="0"/>
            </a:rPr>
            <a:t>Selection </a:t>
          </a:r>
          <a:endParaRPr lang="en-US" sz="2400" kern="1200" dirty="0">
            <a:latin typeface="Arial" pitchFamily="34" charset="0"/>
            <a:cs typeface="Arial" pitchFamily="34" charset="0"/>
          </a:endParaRPr>
        </a:p>
      </dsp:txBody>
      <dsp:txXfrm>
        <a:off x="27415" y="32455"/>
        <a:ext cx="8022370" cy="506769"/>
      </dsp:txXfrm>
    </dsp:sp>
    <dsp:sp modelId="{D3DEE87F-EFE9-4473-9664-B92DA784C637}">
      <dsp:nvSpPr>
        <dsp:cNvPr id="0" name=""/>
        <dsp:cNvSpPr/>
      </dsp:nvSpPr>
      <dsp:spPr>
        <a:xfrm>
          <a:off x="0" y="566639"/>
          <a:ext cx="8077200" cy="571320"/>
        </a:xfrm>
        <a:prstGeom prst="rect">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256451"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dirty="0" smtClean="0">
              <a:latin typeface="Arial" pitchFamily="34" charset="0"/>
              <a:ea typeface="ヒラギノ角ゴ ProN W3"/>
              <a:cs typeface="Arial" pitchFamily="34" charset="0"/>
              <a:sym typeface="Calisto MT" pitchFamily="18" charset="0"/>
            </a:rPr>
            <a:t>The process of collecting information about applicants and using that information to make hiring decisions</a:t>
          </a:r>
          <a:endParaRPr lang="en-US" sz="1900" kern="1200" dirty="0">
            <a:latin typeface="Arial" pitchFamily="34" charset="0"/>
            <a:cs typeface="Arial" pitchFamily="34" charset="0"/>
          </a:endParaRPr>
        </a:p>
      </dsp:txBody>
      <dsp:txXfrm>
        <a:off x="0" y="566639"/>
        <a:ext cx="8077200" cy="5713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CD01E8-1C26-4815-A482-F997EF4B319C}">
      <dsp:nvSpPr>
        <dsp:cNvPr id="0" name=""/>
        <dsp:cNvSpPr/>
      </dsp:nvSpPr>
      <dsp:spPr>
        <a:xfrm>
          <a:off x="0" y="273839"/>
          <a:ext cx="8077200" cy="6426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26880" tIns="354076" rIns="626880"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latin typeface="Arial" pitchFamily="34" charset="0"/>
              <a:ea typeface="ヒラギノ角ゴ ProN W3"/>
              <a:cs typeface="Arial" pitchFamily="34" charset="0"/>
              <a:sym typeface="Gill Sans"/>
            </a:rPr>
            <a:t>Prevents discrimination against persons with disabilities</a:t>
          </a:r>
          <a:endParaRPr lang="en-US" sz="1400" kern="1200" dirty="0">
            <a:latin typeface="Arial" pitchFamily="34" charset="0"/>
            <a:cs typeface="Arial" pitchFamily="34" charset="0"/>
          </a:endParaRPr>
        </a:p>
      </dsp:txBody>
      <dsp:txXfrm>
        <a:off x="0" y="273839"/>
        <a:ext cx="8077200" cy="642600"/>
      </dsp:txXfrm>
    </dsp:sp>
    <dsp:sp modelId="{728A7EDD-0D53-4A9B-A435-BAAC3A2A9707}">
      <dsp:nvSpPr>
        <dsp:cNvPr id="0" name=""/>
        <dsp:cNvSpPr/>
      </dsp:nvSpPr>
      <dsp:spPr>
        <a:xfrm>
          <a:off x="403860" y="22919"/>
          <a:ext cx="5654040" cy="50184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13709" tIns="0" rIns="213709" bIns="0" numCol="1" spcCol="1270" anchor="ctr" anchorCtr="0">
          <a:noAutofit/>
        </a:bodyPr>
        <a:lstStyle/>
        <a:p>
          <a:pPr lvl="0" algn="ctr" defTabSz="800100">
            <a:lnSpc>
              <a:spcPct val="90000"/>
            </a:lnSpc>
            <a:spcBef>
              <a:spcPct val="0"/>
            </a:spcBef>
            <a:spcAft>
              <a:spcPct val="35000"/>
            </a:spcAft>
          </a:pPr>
          <a:r>
            <a:rPr lang="en-US" sz="1800" kern="1200" dirty="0" smtClean="0">
              <a:latin typeface="Arial" pitchFamily="34" charset="0"/>
              <a:cs typeface="Arial" pitchFamily="34" charset="0"/>
            </a:rPr>
            <a:t>Americans with Disabilities Act (ADA)</a:t>
          </a:r>
          <a:endParaRPr lang="en-US" sz="1800" kern="1200" dirty="0">
            <a:latin typeface="Arial" pitchFamily="34" charset="0"/>
            <a:cs typeface="Arial" pitchFamily="34" charset="0"/>
          </a:endParaRPr>
        </a:p>
      </dsp:txBody>
      <dsp:txXfrm>
        <a:off x="428358" y="47417"/>
        <a:ext cx="5605044" cy="452844"/>
      </dsp:txXfrm>
    </dsp:sp>
    <dsp:sp modelId="{285259A8-C8A5-41BB-B802-189B8CB90545}">
      <dsp:nvSpPr>
        <dsp:cNvPr id="0" name=""/>
        <dsp:cNvSpPr/>
      </dsp:nvSpPr>
      <dsp:spPr>
        <a:xfrm>
          <a:off x="0" y="1259160"/>
          <a:ext cx="8077200" cy="642600"/>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26880" tIns="354076" rIns="626880"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latin typeface="Arial" pitchFamily="34" charset="0"/>
              <a:ea typeface="ヒラギノ角ゴ ProN W3"/>
              <a:cs typeface="Arial" pitchFamily="34" charset="0"/>
              <a:sym typeface="Gill Sans"/>
            </a:rPr>
            <a:t>Focuses on discrimination against those 40 years and older</a:t>
          </a:r>
          <a:endParaRPr lang="en-US" sz="1400" kern="1200" dirty="0">
            <a:latin typeface="Arial" pitchFamily="34" charset="0"/>
            <a:cs typeface="Arial" pitchFamily="34" charset="0"/>
          </a:endParaRPr>
        </a:p>
      </dsp:txBody>
      <dsp:txXfrm>
        <a:off x="0" y="1259160"/>
        <a:ext cx="8077200" cy="642600"/>
      </dsp:txXfrm>
    </dsp:sp>
    <dsp:sp modelId="{7ADAE596-1333-4FB0-95CC-75B85BADD456}">
      <dsp:nvSpPr>
        <dsp:cNvPr id="0" name=""/>
        <dsp:cNvSpPr/>
      </dsp:nvSpPr>
      <dsp:spPr>
        <a:xfrm>
          <a:off x="403860" y="1008240"/>
          <a:ext cx="5654040" cy="50184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13709" tIns="0" rIns="213709" bIns="0" numCol="1" spcCol="1270" anchor="ctr" anchorCtr="0">
          <a:noAutofit/>
        </a:bodyPr>
        <a:lstStyle/>
        <a:p>
          <a:pPr lvl="0" algn="ctr" defTabSz="800100">
            <a:lnSpc>
              <a:spcPct val="90000"/>
            </a:lnSpc>
            <a:spcBef>
              <a:spcPct val="0"/>
            </a:spcBef>
            <a:spcAft>
              <a:spcPct val="35000"/>
            </a:spcAft>
          </a:pPr>
          <a:r>
            <a:rPr lang="en-US" sz="1800" kern="1200" dirty="0" smtClean="0">
              <a:latin typeface="Arial" pitchFamily="34" charset="0"/>
              <a:cs typeface="Arial" pitchFamily="34" charset="0"/>
            </a:rPr>
            <a:t>Age Discrimination in Employment Act</a:t>
          </a:r>
          <a:endParaRPr lang="en-US" sz="1800" kern="1200" dirty="0">
            <a:latin typeface="Arial" pitchFamily="34" charset="0"/>
            <a:cs typeface="Arial" pitchFamily="34" charset="0"/>
          </a:endParaRPr>
        </a:p>
      </dsp:txBody>
      <dsp:txXfrm>
        <a:off x="428358" y="1032738"/>
        <a:ext cx="5605044" cy="452844"/>
      </dsp:txXfrm>
    </dsp:sp>
    <dsp:sp modelId="{CD9D8A77-F0C0-4D5C-9834-26F3DA4BB06A}">
      <dsp:nvSpPr>
        <dsp:cNvPr id="0" name=""/>
        <dsp:cNvSpPr/>
      </dsp:nvSpPr>
      <dsp:spPr>
        <a:xfrm>
          <a:off x="0" y="2244480"/>
          <a:ext cx="8077200" cy="856800"/>
        </a:xfrm>
        <a:prstGeom prst="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26880" tIns="354076" rIns="626880"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latin typeface="Arial" pitchFamily="34" charset="0"/>
              <a:ea typeface="ヒラギノ角ゴ ProN W3"/>
              <a:cs typeface="Arial" pitchFamily="34" charset="0"/>
              <a:sym typeface="Gill Sans"/>
            </a:rPr>
            <a:t>Mandates that men and women who do equal work receive the same wage</a:t>
          </a:r>
          <a:endParaRPr lang="en-US" sz="1400" kern="1200" dirty="0">
            <a:latin typeface="Arial" pitchFamily="34" charset="0"/>
            <a:cs typeface="Arial" pitchFamily="34" charset="0"/>
          </a:endParaRPr>
        </a:p>
        <a:p>
          <a:pPr marL="114300" lvl="1" indent="-114300" algn="l" defTabSz="622300">
            <a:lnSpc>
              <a:spcPct val="90000"/>
            </a:lnSpc>
            <a:spcBef>
              <a:spcPct val="0"/>
            </a:spcBef>
            <a:spcAft>
              <a:spcPct val="15000"/>
            </a:spcAft>
            <a:buChar char="••"/>
          </a:pPr>
          <a:r>
            <a:rPr lang="en-US" sz="1400" kern="1200" dirty="0" smtClean="0">
              <a:latin typeface="Arial" pitchFamily="34" charset="0"/>
              <a:ea typeface="ヒラギノ角ゴ ProN W3"/>
              <a:cs typeface="Arial" pitchFamily="34" charset="0"/>
              <a:sym typeface="Gill Sans"/>
            </a:rPr>
            <a:t>Wage differences are acceptable if based on seniority, performance or qualifications</a:t>
          </a:r>
          <a:endParaRPr lang="en-US" sz="1400" kern="1200" dirty="0">
            <a:latin typeface="Arial" pitchFamily="34" charset="0"/>
            <a:cs typeface="Arial" pitchFamily="34" charset="0"/>
          </a:endParaRPr>
        </a:p>
      </dsp:txBody>
      <dsp:txXfrm>
        <a:off x="0" y="2244480"/>
        <a:ext cx="8077200" cy="856800"/>
      </dsp:txXfrm>
    </dsp:sp>
    <dsp:sp modelId="{83BDBE66-147B-400B-9718-A91D1B817197}">
      <dsp:nvSpPr>
        <dsp:cNvPr id="0" name=""/>
        <dsp:cNvSpPr/>
      </dsp:nvSpPr>
      <dsp:spPr>
        <a:xfrm>
          <a:off x="448732" y="1993560"/>
          <a:ext cx="5654040" cy="501840"/>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13709" tIns="0" rIns="213709" bIns="0" numCol="1" spcCol="1270" anchor="ctr" anchorCtr="0">
          <a:noAutofit/>
        </a:bodyPr>
        <a:lstStyle/>
        <a:p>
          <a:pPr lvl="0" algn="ctr" defTabSz="800100">
            <a:lnSpc>
              <a:spcPct val="90000"/>
            </a:lnSpc>
            <a:spcBef>
              <a:spcPct val="0"/>
            </a:spcBef>
            <a:spcAft>
              <a:spcPct val="35000"/>
            </a:spcAft>
          </a:pPr>
          <a:r>
            <a:rPr lang="en-US" sz="1800" kern="1200" dirty="0" smtClean="0">
              <a:latin typeface="Arial" pitchFamily="34" charset="0"/>
              <a:cs typeface="Arial" pitchFamily="34" charset="0"/>
            </a:rPr>
            <a:t>Equal Pay Act</a:t>
          </a:r>
          <a:endParaRPr lang="en-US" sz="1800" kern="1200" dirty="0">
            <a:latin typeface="Arial" pitchFamily="34" charset="0"/>
            <a:cs typeface="Arial" pitchFamily="34" charset="0"/>
          </a:endParaRPr>
        </a:p>
      </dsp:txBody>
      <dsp:txXfrm>
        <a:off x="473230" y="2018058"/>
        <a:ext cx="5605044" cy="45284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CD8D82-1F3F-4772-9BE2-0278E1BCDEF4}">
      <dsp:nvSpPr>
        <dsp:cNvPr id="0" name=""/>
        <dsp:cNvSpPr/>
      </dsp:nvSpPr>
      <dsp:spPr>
        <a:xfrm rot="5400000">
          <a:off x="4771825" y="-2501744"/>
          <a:ext cx="713660" cy="5895609"/>
        </a:xfrm>
        <a:prstGeom prst="round2Same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smtClean="0">
              <a:latin typeface="Arial" pitchFamily="34" charset="0"/>
              <a:ea typeface="ヒラギノ角ゴ ProN W3"/>
              <a:cs typeface="Arial" pitchFamily="34" charset="0"/>
              <a:sym typeface="Gill Sans"/>
            </a:rPr>
            <a:t>Prohibits discrimination in employment and created the Equal Employment Opportunity Commission</a:t>
          </a:r>
          <a:endParaRPr lang="en-US" sz="1400" kern="1200" dirty="0">
            <a:latin typeface="Arial" pitchFamily="34" charset="0"/>
            <a:cs typeface="Arial" pitchFamily="34" charset="0"/>
          </a:endParaRPr>
        </a:p>
      </dsp:txBody>
      <dsp:txXfrm rot="-5400000">
        <a:off x="2180851" y="124068"/>
        <a:ext cx="5860771" cy="643984"/>
      </dsp:txXfrm>
    </dsp:sp>
    <dsp:sp modelId="{0A4892F8-F9B6-45D9-9FAC-E54FFF665963}">
      <dsp:nvSpPr>
        <dsp:cNvPr id="0" name=""/>
        <dsp:cNvSpPr/>
      </dsp:nvSpPr>
      <dsp:spPr>
        <a:xfrm>
          <a:off x="740" y="22"/>
          <a:ext cx="2180110" cy="892075"/>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en-US" sz="1600" kern="1200" dirty="0" smtClean="0">
              <a:latin typeface="Arial" pitchFamily="34" charset="0"/>
              <a:cs typeface="Arial" pitchFamily="34" charset="0"/>
            </a:rPr>
            <a:t>Title VII of the Civil Rights Act</a:t>
          </a:r>
          <a:endParaRPr lang="en-US" sz="1600" kern="1200" dirty="0">
            <a:latin typeface="Arial" pitchFamily="34" charset="0"/>
            <a:cs typeface="Arial" pitchFamily="34" charset="0"/>
          </a:endParaRPr>
        </a:p>
      </dsp:txBody>
      <dsp:txXfrm>
        <a:off x="44288" y="43570"/>
        <a:ext cx="2093014" cy="804979"/>
      </dsp:txXfrm>
    </dsp:sp>
    <dsp:sp modelId="{51B982F7-EF71-44A5-8964-2592DBF8944E}">
      <dsp:nvSpPr>
        <dsp:cNvPr id="0" name=""/>
        <dsp:cNvSpPr/>
      </dsp:nvSpPr>
      <dsp:spPr>
        <a:xfrm rot="5400000">
          <a:off x="4777799" y="-1558237"/>
          <a:ext cx="713660" cy="5881953"/>
        </a:xfrm>
        <a:prstGeom prst="round2SameRect">
          <a:avLst/>
        </a:prstGeom>
        <a:solidFill>
          <a:schemeClr val="accent5">
            <a:tint val="40000"/>
            <a:alpha val="90000"/>
            <a:hueOff val="-10740482"/>
            <a:satOff val="48253"/>
            <a:lumOff val="3317"/>
            <a:alphaOff val="0"/>
          </a:schemeClr>
        </a:solidFill>
        <a:ln w="9525" cap="flat" cmpd="sng" algn="ctr">
          <a:solidFill>
            <a:schemeClr val="accent5">
              <a:tint val="40000"/>
              <a:alpha val="90000"/>
              <a:hueOff val="-10740482"/>
              <a:satOff val="48253"/>
              <a:lumOff val="3317"/>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smtClean="0">
              <a:latin typeface="Arial" pitchFamily="34" charset="0"/>
              <a:ea typeface="ヒラギノ角ゴ ProN W3"/>
              <a:cs typeface="Arial" pitchFamily="34" charset="0"/>
              <a:sym typeface="Gill Sans"/>
            </a:rPr>
            <a:t>A federal agency dedicated to increasing job opportunities for women and minorities and eliminating job discrimination based on race, religion, color, sex, national origin or handicap</a:t>
          </a:r>
          <a:endParaRPr lang="en-US" sz="1400" kern="1200" dirty="0">
            <a:latin typeface="Arial" pitchFamily="34" charset="0"/>
            <a:cs typeface="Arial" pitchFamily="34" charset="0"/>
          </a:endParaRPr>
        </a:p>
      </dsp:txBody>
      <dsp:txXfrm rot="-5400000">
        <a:off x="2193653" y="1060747"/>
        <a:ext cx="5847115" cy="643984"/>
      </dsp:txXfrm>
    </dsp:sp>
    <dsp:sp modelId="{9FE4DE74-BE31-48AC-A6C1-62F5273D62B5}">
      <dsp:nvSpPr>
        <dsp:cNvPr id="0" name=""/>
        <dsp:cNvSpPr/>
      </dsp:nvSpPr>
      <dsp:spPr>
        <a:xfrm>
          <a:off x="740" y="936701"/>
          <a:ext cx="2192912" cy="892075"/>
        </a:xfrm>
        <a:prstGeom prst="roundRect">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en-US" sz="1600" kern="1200" dirty="0" smtClean="0">
              <a:latin typeface="Arial" pitchFamily="34" charset="0"/>
              <a:cs typeface="Arial" pitchFamily="34" charset="0"/>
            </a:rPr>
            <a:t>Equal Employment Opportunity Commission (EEOC)</a:t>
          </a:r>
          <a:endParaRPr lang="en-US" sz="1600" kern="1200" dirty="0">
            <a:latin typeface="Arial" pitchFamily="34" charset="0"/>
            <a:cs typeface="Arial" pitchFamily="34" charset="0"/>
          </a:endParaRPr>
        </a:p>
      </dsp:txBody>
      <dsp:txXfrm>
        <a:off x="44288" y="980249"/>
        <a:ext cx="2105816" cy="80497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516E57-59BF-4ECE-929E-F0714EAABFFB}">
      <dsp:nvSpPr>
        <dsp:cNvPr id="0" name=""/>
        <dsp:cNvSpPr/>
      </dsp:nvSpPr>
      <dsp:spPr>
        <a:xfrm>
          <a:off x="0" y="4725"/>
          <a:ext cx="8077200" cy="63648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Training</a:t>
          </a:r>
          <a:r>
            <a:rPr lang="en-US" sz="3000" kern="1200" dirty="0" smtClean="0">
              <a:latin typeface="Arial" pitchFamily="34" charset="0"/>
              <a:cs typeface="Arial" pitchFamily="34" charset="0"/>
            </a:rPr>
            <a:t> </a:t>
          </a:r>
          <a:endParaRPr lang="en-US" sz="3000" kern="1200" dirty="0">
            <a:latin typeface="Arial" pitchFamily="34" charset="0"/>
            <a:cs typeface="Arial" pitchFamily="34" charset="0"/>
          </a:endParaRPr>
        </a:p>
      </dsp:txBody>
      <dsp:txXfrm>
        <a:off x="31070" y="35795"/>
        <a:ext cx="8015060" cy="574340"/>
      </dsp:txXfrm>
    </dsp:sp>
    <dsp:sp modelId="{4A074784-23A1-4D60-9EA5-AF8A87073B26}">
      <dsp:nvSpPr>
        <dsp:cNvPr id="0" name=""/>
        <dsp:cNvSpPr/>
      </dsp:nvSpPr>
      <dsp:spPr>
        <a:xfrm>
          <a:off x="0" y="641205"/>
          <a:ext cx="8077200" cy="1583550"/>
        </a:xfrm>
        <a:prstGeom prst="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256451"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smtClean="0">
              <a:latin typeface="Arial" pitchFamily="34" charset="0"/>
              <a:ea typeface="ヒラギノ角ゴ ProN W3"/>
              <a:cs typeface="Arial" pitchFamily="34" charset="0"/>
              <a:sym typeface="Calisto MT" pitchFamily="18" charset="0"/>
            </a:rPr>
            <a:t>Teaching employees to do specific job tasks through either classroom development or on-the-job experience</a:t>
          </a:r>
          <a:endParaRPr lang="en-US" sz="1800" kern="1200" dirty="0">
            <a:latin typeface="Arial" pitchFamily="34" charset="0"/>
            <a:cs typeface="Arial" pitchFamily="34" charset="0"/>
          </a:endParaRPr>
        </a:p>
        <a:p>
          <a:pPr marL="342900" lvl="2" indent="-171450" algn="l" defTabSz="800100">
            <a:lnSpc>
              <a:spcPct val="90000"/>
            </a:lnSpc>
            <a:spcBef>
              <a:spcPct val="0"/>
            </a:spcBef>
            <a:spcAft>
              <a:spcPct val="20000"/>
            </a:spcAft>
            <a:buChar char="••"/>
          </a:pPr>
          <a:r>
            <a:rPr lang="en-US" sz="1800" i="1" kern="1200" dirty="0" smtClean="0">
              <a:latin typeface="Arial" pitchFamily="34" charset="0"/>
              <a:ea typeface="ヒラギノ角ゴ ProN W3"/>
              <a:cs typeface="Arial" pitchFamily="34" charset="0"/>
              <a:sym typeface="Calisto MT" pitchFamily="18" charset="0"/>
            </a:rPr>
            <a:t>On-the-job training </a:t>
          </a:r>
          <a:r>
            <a:rPr lang="en-US" sz="1800" kern="1200" dirty="0" smtClean="0">
              <a:latin typeface="Arial" pitchFamily="34" charset="0"/>
              <a:ea typeface="ヒラギノ角ゴ ProN W3"/>
              <a:cs typeface="Arial" pitchFamily="34" charset="0"/>
              <a:sym typeface="Calisto MT" pitchFamily="18" charset="0"/>
            </a:rPr>
            <a:t>– workers learn by actually performing the tasks of the job </a:t>
          </a:r>
          <a:endParaRPr lang="en-US" sz="1800" kern="1200" dirty="0">
            <a:latin typeface="Arial" pitchFamily="34" charset="0"/>
            <a:cs typeface="Arial" pitchFamily="34" charset="0"/>
          </a:endParaRPr>
        </a:p>
        <a:p>
          <a:pPr marL="342900" lvl="2" indent="-171450" algn="l" defTabSz="800100">
            <a:lnSpc>
              <a:spcPct val="90000"/>
            </a:lnSpc>
            <a:spcBef>
              <a:spcPct val="0"/>
            </a:spcBef>
            <a:spcAft>
              <a:spcPct val="20000"/>
            </a:spcAft>
            <a:buChar char="••"/>
          </a:pPr>
          <a:r>
            <a:rPr lang="en-US" sz="1800" i="1" kern="1200" dirty="0" smtClean="0">
              <a:latin typeface="Arial" pitchFamily="34" charset="0"/>
              <a:ea typeface="ヒラギノ角ゴ ProN W3"/>
              <a:cs typeface="Arial" pitchFamily="34" charset="0"/>
              <a:sym typeface="Calisto MT" pitchFamily="18" charset="0"/>
            </a:rPr>
            <a:t>Classroom training </a:t>
          </a:r>
          <a:r>
            <a:rPr lang="en-US" sz="1800" kern="1200" dirty="0" smtClean="0">
              <a:latin typeface="Arial" pitchFamily="34" charset="0"/>
              <a:ea typeface="ヒラギノ角ゴ ProN W3"/>
              <a:cs typeface="Arial" pitchFamily="34" charset="0"/>
              <a:sym typeface="Calisto MT" pitchFamily="18" charset="0"/>
            </a:rPr>
            <a:t>– teaches employees with lectures, conferences, video and Web-based instruction</a:t>
          </a:r>
          <a:endParaRPr lang="en-US" sz="1800" kern="1200" dirty="0">
            <a:latin typeface="Arial" pitchFamily="34" charset="0"/>
            <a:cs typeface="Arial" pitchFamily="34" charset="0"/>
          </a:endParaRPr>
        </a:p>
      </dsp:txBody>
      <dsp:txXfrm>
        <a:off x="0" y="641205"/>
        <a:ext cx="8077200" cy="1583550"/>
      </dsp:txXfrm>
    </dsp:sp>
    <dsp:sp modelId="{2BB2EA94-D3C7-4DBD-BE17-CA8FB37ADE34}">
      <dsp:nvSpPr>
        <dsp:cNvPr id="0" name=""/>
        <dsp:cNvSpPr/>
      </dsp:nvSpPr>
      <dsp:spPr>
        <a:xfrm>
          <a:off x="0" y="2224755"/>
          <a:ext cx="8077200" cy="63648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Development</a:t>
          </a:r>
          <a:r>
            <a:rPr lang="en-US" sz="3000" kern="1200" dirty="0" smtClean="0">
              <a:latin typeface="Arial" pitchFamily="34" charset="0"/>
              <a:cs typeface="Arial" pitchFamily="34" charset="0"/>
            </a:rPr>
            <a:t> </a:t>
          </a:r>
          <a:endParaRPr lang="en-US" sz="3000" kern="1200" dirty="0">
            <a:latin typeface="Arial" pitchFamily="34" charset="0"/>
            <a:cs typeface="Arial" pitchFamily="34" charset="0"/>
          </a:endParaRPr>
        </a:p>
      </dsp:txBody>
      <dsp:txXfrm>
        <a:off x="31070" y="2255825"/>
        <a:ext cx="8015060" cy="574340"/>
      </dsp:txXfrm>
    </dsp:sp>
    <dsp:sp modelId="{680E197D-2E65-4726-AEB6-6BB784C22441}">
      <dsp:nvSpPr>
        <dsp:cNvPr id="0" name=""/>
        <dsp:cNvSpPr/>
      </dsp:nvSpPr>
      <dsp:spPr>
        <a:xfrm>
          <a:off x="0" y="2861234"/>
          <a:ext cx="8077200" cy="563040"/>
        </a:xfrm>
        <a:prstGeom prst="rect">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smtClean="0">
              <a:latin typeface="Arial" pitchFamily="34" charset="0"/>
              <a:ea typeface="ヒラギノ角ゴ ProN W3"/>
              <a:cs typeface="Arial" pitchFamily="34" charset="0"/>
              <a:sym typeface="Calisto MT" pitchFamily="18" charset="0"/>
            </a:rPr>
            <a:t>Training that augments the skills and knowledge of managers and professionals</a:t>
          </a:r>
          <a:endParaRPr lang="en-US" sz="1800" kern="1200" dirty="0">
            <a:latin typeface="Arial" pitchFamily="34" charset="0"/>
            <a:cs typeface="Arial" pitchFamily="34" charset="0"/>
          </a:endParaRPr>
        </a:p>
      </dsp:txBody>
      <dsp:txXfrm>
        <a:off x="0" y="2861234"/>
        <a:ext cx="8077200" cy="56304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630106-565B-45ED-918D-0A3A5987B349}">
      <dsp:nvSpPr>
        <dsp:cNvPr id="0" name=""/>
        <dsp:cNvSpPr/>
      </dsp:nvSpPr>
      <dsp:spPr>
        <a:xfrm>
          <a:off x="0" y="110990"/>
          <a:ext cx="8077200" cy="608400"/>
        </a:xfrm>
        <a:prstGeom prst="round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latin typeface="Arial" pitchFamily="34" charset="0"/>
              <a:cs typeface="Arial" pitchFamily="34" charset="0"/>
            </a:rPr>
            <a:t>Orientation </a:t>
          </a:r>
          <a:endParaRPr lang="en-US" sz="2600" kern="1200" dirty="0">
            <a:latin typeface="Arial" pitchFamily="34" charset="0"/>
            <a:cs typeface="Arial" pitchFamily="34" charset="0"/>
          </a:endParaRPr>
        </a:p>
      </dsp:txBody>
      <dsp:txXfrm>
        <a:off x="29700" y="140690"/>
        <a:ext cx="8017800" cy="549000"/>
      </dsp:txXfrm>
    </dsp:sp>
    <dsp:sp modelId="{23BD7807-9CBE-4C11-A61E-49DFE0512413}">
      <dsp:nvSpPr>
        <dsp:cNvPr id="0" name=""/>
        <dsp:cNvSpPr/>
      </dsp:nvSpPr>
      <dsp:spPr>
        <a:xfrm>
          <a:off x="0" y="719390"/>
          <a:ext cx="8077200" cy="592020"/>
        </a:xfrm>
        <a:prstGeom prst="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256451"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dirty="0" smtClean="0">
              <a:latin typeface="Arial" pitchFamily="34" charset="0"/>
              <a:ea typeface="ヒラギノ角ゴ ProN W3"/>
              <a:cs typeface="Arial" pitchFamily="34" charset="0"/>
              <a:sym typeface="Calisto MT" pitchFamily="18" charset="0"/>
            </a:rPr>
            <a:t>Familiarizing newly hired employees with fellow workers, company procedures and the physical properties of the company</a:t>
          </a:r>
          <a:endParaRPr lang="en-US" sz="2000" kern="1200" dirty="0">
            <a:latin typeface="Arial" pitchFamily="34" charset="0"/>
            <a:cs typeface="Arial" pitchFamily="34" charset="0"/>
          </a:endParaRPr>
        </a:p>
      </dsp:txBody>
      <dsp:txXfrm>
        <a:off x="0" y="719390"/>
        <a:ext cx="8077200" cy="59202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098BFC-7C0F-4B9B-9943-EEB5C6EDA272}">
      <dsp:nvSpPr>
        <dsp:cNvPr id="0" name=""/>
        <dsp:cNvSpPr/>
      </dsp:nvSpPr>
      <dsp:spPr>
        <a:xfrm>
          <a:off x="2524" y="27994"/>
          <a:ext cx="2461021" cy="489600"/>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sz="1700" kern="1200" dirty="0" smtClean="0">
              <a:latin typeface="Arial" pitchFamily="34" charset="0"/>
              <a:cs typeface="Arial" pitchFamily="34" charset="0"/>
            </a:rPr>
            <a:t>Turnover </a:t>
          </a:r>
          <a:endParaRPr lang="en-US" sz="1700" kern="1200" dirty="0">
            <a:latin typeface="Arial" pitchFamily="34" charset="0"/>
            <a:cs typeface="Arial" pitchFamily="34" charset="0"/>
          </a:endParaRPr>
        </a:p>
      </dsp:txBody>
      <dsp:txXfrm>
        <a:off x="2524" y="27994"/>
        <a:ext cx="2461021" cy="489600"/>
      </dsp:txXfrm>
    </dsp:sp>
    <dsp:sp modelId="{F5106257-D81E-47EC-8412-E793813E5867}">
      <dsp:nvSpPr>
        <dsp:cNvPr id="0" name=""/>
        <dsp:cNvSpPr/>
      </dsp:nvSpPr>
      <dsp:spPr>
        <a:xfrm>
          <a:off x="2524" y="517594"/>
          <a:ext cx="2461021" cy="2502410"/>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latin typeface="Arial" pitchFamily="34" charset="0"/>
              <a:ea typeface="ヒラギノ角ゴ ProN W3"/>
              <a:cs typeface="Arial" pitchFamily="34" charset="0"/>
              <a:sym typeface="Calisto MT" pitchFamily="18" charset="0"/>
            </a:rPr>
            <a:t>Occurs when employees quit or are fired and must be replaced by new employees</a:t>
          </a:r>
          <a:endParaRPr lang="en-US" sz="1700" kern="1200" dirty="0">
            <a:latin typeface="Arial" pitchFamily="34" charset="0"/>
            <a:cs typeface="Arial" pitchFamily="34" charset="0"/>
          </a:endParaRPr>
        </a:p>
        <a:p>
          <a:pPr marL="171450" lvl="1" indent="-171450" algn="l" defTabSz="755650">
            <a:lnSpc>
              <a:spcPct val="90000"/>
            </a:lnSpc>
            <a:spcBef>
              <a:spcPct val="0"/>
            </a:spcBef>
            <a:spcAft>
              <a:spcPct val="15000"/>
            </a:spcAft>
            <a:buChar char="••"/>
          </a:pPr>
          <a:r>
            <a:rPr lang="en-US" sz="1700" kern="1200" dirty="0" smtClean="0">
              <a:latin typeface="Arial" pitchFamily="34" charset="0"/>
              <a:ea typeface="ヒラギノ角ゴ ProN W3"/>
              <a:cs typeface="Arial" pitchFamily="34" charset="0"/>
              <a:sym typeface="Calisto MT" pitchFamily="18" charset="0"/>
            </a:rPr>
            <a:t>Can also take the happy form of a promotion or transfer</a:t>
          </a:r>
          <a:endParaRPr lang="en-US" sz="1700" kern="1200" dirty="0">
            <a:latin typeface="Arial" pitchFamily="34" charset="0"/>
            <a:cs typeface="Arial" pitchFamily="34" charset="0"/>
          </a:endParaRPr>
        </a:p>
      </dsp:txBody>
      <dsp:txXfrm>
        <a:off x="2524" y="517594"/>
        <a:ext cx="2461021" cy="2502410"/>
      </dsp:txXfrm>
    </dsp:sp>
    <dsp:sp modelId="{6C413D1C-BB4D-4EFA-83F2-CE4F76756FC1}">
      <dsp:nvSpPr>
        <dsp:cNvPr id="0" name=""/>
        <dsp:cNvSpPr/>
      </dsp:nvSpPr>
      <dsp:spPr>
        <a:xfrm>
          <a:off x="2808089" y="27994"/>
          <a:ext cx="2461021" cy="489600"/>
        </a:xfrm>
        <a:prstGeom prst="rect">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sz="1700" kern="1200" dirty="0" smtClean="0">
              <a:latin typeface="Arial" pitchFamily="34" charset="0"/>
              <a:cs typeface="Arial" pitchFamily="34" charset="0"/>
            </a:rPr>
            <a:t>Promotion </a:t>
          </a:r>
          <a:endParaRPr lang="en-US" sz="1700" kern="1200" dirty="0">
            <a:latin typeface="Arial" pitchFamily="34" charset="0"/>
            <a:cs typeface="Arial" pitchFamily="34" charset="0"/>
          </a:endParaRPr>
        </a:p>
      </dsp:txBody>
      <dsp:txXfrm>
        <a:off x="2808089" y="27994"/>
        <a:ext cx="2461021" cy="489600"/>
      </dsp:txXfrm>
    </dsp:sp>
    <dsp:sp modelId="{CD8CE263-552D-42F2-B3A8-CBB1E014E6C3}">
      <dsp:nvSpPr>
        <dsp:cNvPr id="0" name=""/>
        <dsp:cNvSpPr/>
      </dsp:nvSpPr>
      <dsp:spPr>
        <a:xfrm>
          <a:off x="2808089" y="517594"/>
          <a:ext cx="2461021" cy="2502410"/>
        </a:xfrm>
        <a:prstGeom prst="rect">
          <a:avLst/>
        </a:prstGeom>
        <a:solidFill>
          <a:schemeClr val="accent2">
            <a:tint val="40000"/>
            <a:alpha val="90000"/>
            <a:hueOff val="2512910"/>
            <a:satOff val="-2189"/>
            <a:lumOff val="-3"/>
            <a:alphaOff val="0"/>
          </a:schemeClr>
        </a:solidFill>
        <a:ln w="9525" cap="flat" cmpd="sng" algn="ctr">
          <a:solidFill>
            <a:schemeClr val="accent2">
              <a:tint val="40000"/>
              <a:alpha val="90000"/>
              <a:hueOff val="2512910"/>
              <a:satOff val="-2189"/>
              <a:lumOff val="-3"/>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latin typeface="Arial" pitchFamily="34" charset="0"/>
              <a:ea typeface="ヒラギノ角ゴ ProN W3"/>
              <a:cs typeface="Arial" pitchFamily="34" charset="0"/>
              <a:sym typeface="Calisto MT" pitchFamily="18" charset="0"/>
            </a:rPr>
            <a:t>An advancement to a higher-level job with increased authority, responsibility and pay</a:t>
          </a:r>
          <a:endParaRPr lang="en-US" sz="1700" kern="1200" dirty="0">
            <a:latin typeface="Arial" pitchFamily="34" charset="0"/>
            <a:cs typeface="Arial" pitchFamily="34" charset="0"/>
          </a:endParaRPr>
        </a:p>
        <a:p>
          <a:pPr marL="171450" lvl="1" indent="-171450" algn="l" defTabSz="755650">
            <a:lnSpc>
              <a:spcPct val="90000"/>
            </a:lnSpc>
            <a:spcBef>
              <a:spcPct val="0"/>
            </a:spcBef>
            <a:spcAft>
              <a:spcPct val="15000"/>
            </a:spcAft>
            <a:buChar char="••"/>
          </a:pPr>
          <a:r>
            <a:rPr lang="en-US" sz="1700" kern="1200" dirty="0" smtClean="0">
              <a:latin typeface="Arial" pitchFamily="34" charset="0"/>
              <a:ea typeface="ヒラギノ角ゴ ProN W3"/>
              <a:cs typeface="Arial" pitchFamily="34" charset="0"/>
              <a:sym typeface="Calisto MT" pitchFamily="18" charset="0"/>
            </a:rPr>
            <a:t>Managers prefer to promote based on merit but some companies and labor unions require it be based on seniority</a:t>
          </a:r>
          <a:endParaRPr lang="en-US" sz="1700" kern="1200" dirty="0">
            <a:latin typeface="Arial" pitchFamily="34" charset="0"/>
            <a:cs typeface="Arial" pitchFamily="34" charset="0"/>
          </a:endParaRPr>
        </a:p>
      </dsp:txBody>
      <dsp:txXfrm>
        <a:off x="2808089" y="517594"/>
        <a:ext cx="2461021" cy="2502410"/>
      </dsp:txXfrm>
    </dsp:sp>
    <dsp:sp modelId="{D657AF35-E6E7-4CD6-9261-65F1EBA4051D}">
      <dsp:nvSpPr>
        <dsp:cNvPr id="0" name=""/>
        <dsp:cNvSpPr/>
      </dsp:nvSpPr>
      <dsp:spPr>
        <a:xfrm>
          <a:off x="5613654" y="27994"/>
          <a:ext cx="2461021" cy="489600"/>
        </a:xfrm>
        <a:prstGeom prst="rect">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sz="1700" kern="1200" dirty="0" smtClean="0">
              <a:latin typeface="Arial" pitchFamily="34" charset="0"/>
              <a:cs typeface="Arial" pitchFamily="34" charset="0"/>
            </a:rPr>
            <a:t>Transfer </a:t>
          </a:r>
          <a:endParaRPr lang="en-US" sz="1700" kern="1200" dirty="0">
            <a:latin typeface="Arial" pitchFamily="34" charset="0"/>
            <a:cs typeface="Arial" pitchFamily="34" charset="0"/>
          </a:endParaRPr>
        </a:p>
      </dsp:txBody>
      <dsp:txXfrm>
        <a:off x="5613654" y="27994"/>
        <a:ext cx="2461021" cy="489600"/>
      </dsp:txXfrm>
    </dsp:sp>
    <dsp:sp modelId="{60807707-394A-4B2E-9D66-2B4228471497}">
      <dsp:nvSpPr>
        <dsp:cNvPr id="0" name=""/>
        <dsp:cNvSpPr/>
      </dsp:nvSpPr>
      <dsp:spPr>
        <a:xfrm>
          <a:off x="5613654" y="517594"/>
          <a:ext cx="2461021" cy="2502410"/>
        </a:xfrm>
        <a:prstGeom prst="rect">
          <a:avLst/>
        </a:prstGeom>
        <a:solidFill>
          <a:schemeClr val="accent2">
            <a:tint val="40000"/>
            <a:alpha val="90000"/>
            <a:hueOff val="5025821"/>
            <a:satOff val="-4378"/>
            <a:lumOff val="-6"/>
            <a:alphaOff val="0"/>
          </a:schemeClr>
        </a:solidFill>
        <a:ln w="9525" cap="flat" cmpd="sng" algn="ctr">
          <a:solidFill>
            <a:schemeClr val="accent2">
              <a:tint val="40000"/>
              <a:alpha val="90000"/>
              <a:hueOff val="5025821"/>
              <a:satOff val="-4378"/>
              <a:lumOff val="-6"/>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latin typeface="Arial" pitchFamily="34" charset="0"/>
              <a:ea typeface="ヒラギノ角ゴ ProN W3"/>
              <a:cs typeface="Arial" pitchFamily="34" charset="0"/>
              <a:sym typeface="Calisto MT" pitchFamily="18" charset="0"/>
            </a:rPr>
            <a:t>A move to another job within the company at essentially the same level and wage</a:t>
          </a:r>
          <a:endParaRPr lang="en-US" sz="1700" kern="1200" dirty="0">
            <a:latin typeface="Arial" pitchFamily="34" charset="0"/>
            <a:cs typeface="Arial" pitchFamily="34" charset="0"/>
          </a:endParaRPr>
        </a:p>
      </dsp:txBody>
      <dsp:txXfrm>
        <a:off x="5613654" y="517594"/>
        <a:ext cx="2461021" cy="250241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16AFA8-3F62-4AD0-ACBC-4A0198AF406A}">
      <dsp:nvSpPr>
        <dsp:cNvPr id="0" name=""/>
        <dsp:cNvSpPr/>
      </dsp:nvSpPr>
      <dsp:spPr>
        <a:xfrm>
          <a:off x="0" y="14060"/>
          <a:ext cx="8077200" cy="86112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latin typeface="Arial" pitchFamily="34" charset="0"/>
              <a:cs typeface="Arial" pitchFamily="34" charset="0"/>
            </a:rPr>
            <a:t>Separations</a:t>
          </a:r>
          <a:r>
            <a:rPr lang="en-US" sz="3500" kern="1200" dirty="0" smtClean="0">
              <a:latin typeface="Arial" pitchFamily="34" charset="0"/>
              <a:cs typeface="Arial" pitchFamily="34" charset="0"/>
            </a:rPr>
            <a:t> </a:t>
          </a:r>
          <a:endParaRPr lang="en-US" sz="3500" kern="1200" dirty="0">
            <a:latin typeface="Arial" pitchFamily="34" charset="0"/>
            <a:cs typeface="Arial" pitchFamily="34" charset="0"/>
          </a:endParaRPr>
        </a:p>
      </dsp:txBody>
      <dsp:txXfrm>
        <a:off x="42036" y="56096"/>
        <a:ext cx="7993128" cy="777048"/>
      </dsp:txXfrm>
    </dsp:sp>
    <dsp:sp modelId="{7F126452-EB52-45CC-9DBF-674DE1B91705}">
      <dsp:nvSpPr>
        <dsp:cNvPr id="0" name=""/>
        <dsp:cNvSpPr/>
      </dsp:nvSpPr>
      <dsp:spPr>
        <a:xfrm>
          <a:off x="0" y="875180"/>
          <a:ext cx="8077200" cy="761760"/>
        </a:xfrm>
        <a:prstGeom prst="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256451"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smtClean="0">
              <a:latin typeface="Arial" pitchFamily="34" charset="0"/>
              <a:ea typeface="ヒラギノ角ゴ ProN W3"/>
              <a:cs typeface="Arial" pitchFamily="34" charset="0"/>
              <a:sym typeface="Calisto MT" pitchFamily="18" charset="0"/>
            </a:rPr>
            <a:t>Employment changes involving resignation, retirement, termination or layoff</a:t>
          </a:r>
          <a:endParaRPr lang="en-US" sz="2000" kern="1200" dirty="0">
            <a:latin typeface="Arial" pitchFamily="34" charset="0"/>
            <a:cs typeface="Arial" pitchFamily="34" charset="0"/>
          </a:endParaRPr>
        </a:p>
      </dsp:txBody>
      <dsp:txXfrm>
        <a:off x="0" y="875180"/>
        <a:ext cx="8077200" cy="76176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39D767-B059-458D-A18D-CA8BA5431EC7}">
      <dsp:nvSpPr>
        <dsp:cNvPr id="0" name=""/>
        <dsp:cNvSpPr/>
      </dsp:nvSpPr>
      <dsp:spPr>
        <a:xfrm>
          <a:off x="2902" y="562"/>
          <a:ext cx="8071394" cy="113667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latin typeface="Arial" pitchFamily="34" charset="0"/>
              <a:cs typeface="Arial" pitchFamily="34" charset="0"/>
            </a:rPr>
            <a:t>Wages - </a:t>
          </a:r>
          <a:r>
            <a:rPr lang="en-US" sz="2400" kern="1200" dirty="0" smtClean="0">
              <a:latin typeface="Arial" pitchFamily="34" charset="0"/>
              <a:ea typeface="ヒラギノ角ゴ ProN W3"/>
              <a:cs typeface="Arial" pitchFamily="34" charset="0"/>
              <a:sym typeface="Calisto MT" pitchFamily="18" charset="0"/>
            </a:rPr>
            <a:t>financial rewards based on the number of hours the employee works or the level of output achieved</a:t>
          </a:r>
          <a:endParaRPr lang="en-US" sz="2400" kern="1200" dirty="0">
            <a:latin typeface="Arial" pitchFamily="34" charset="0"/>
            <a:cs typeface="Arial" pitchFamily="34" charset="0"/>
          </a:endParaRPr>
        </a:p>
      </dsp:txBody>
      <dsp:txXfrm>
        <a:off x="36194" y="33854"/>
        <a:ext cx="8004810" cy="1070091"/>
      </dsp:txXfrm>
    </dsp:sp>
    <dsp:sp modelId="{AFB19887-55AD-441A-BE69-79971EB468A0}">
      <dsp:nvSpPr>
        <dsp:cNvPr id="0" name=""/>
        <dsp:cNvSpPr/>
      </dsp:nvSpPr>
      <dsp:spPr>
        <a:xfrm>
          <a:off x="2902" y="1358982"/>
          <a:ext cx="2547788" cy="1307455"/>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Time wages – based on hours worked</a:t>
          </a:r>
          <a:endParaRPr lang="en-US" sz="2000" kern="1200" dirty="0">
            <a:latin typeface="Arial" pitchFamily="34" charset="0"/>
            <a:cs typeface="Arial" pitchFamily="34" charset="0"/>
          </a:endParaRPr>
        </a:p>
      </dsp:txBody>
      <dsp:txXfrm>
        <a:off x="41196" y="1397276"/>
        <a:ext cx="2471200" cy="1230867"/>
      </dsp:txXfrm>
    </dsp:sp>
    <dsp:sp modelId="{40A6B2AB-C3CE-40C6-9F8E-F228A7A98C7D}">
      <dsp:nvSpPr>
        <dsp:cNvPr id="0" name=""/>
        <dsp:cNvSpPr/>
      </dsp:nvSpPr>
      <dsp:spPr>
        <a:xfrm>
          <a:off x="2764705" y="1358982"/>
          <a:ext cx="2547788" cy="1307455"/>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Minimum wage – federally mandated</a:t>
          </a:r>
          <a:endParaRPr lang="en-US" sz="2000" kern="1200" dirty="0">
            <a:latin typeface="Arial" pitchFamily="34" charset="0"/>
            <a:cs typeface="Arial" pitchFamily="34" charset="0"/>
          </a:endParaRPr>
        </a:p>
      </dsp:txBody>
      <dsp:txXfrm>
        <a:off x="2802999" y="1397276"/>
        <a:ext cx="2471200" cy="1230867"/>
      </dsp:txXfrm>
    </dsp:sp>
    <dsp:sp modelId="{4B22BCF1-8836-4403-9436-E9DA0263CB94}">
      <dsp:nvSpPr>
        <dsp:cNvPr id="0" name=""/>
        <dsp:cNvSpPr/>
      </dsp:nvSpPr>
      <dsp:spPr>
        <a:xfrm>
          <a:off x="5526508" y="1358982"/>
          <a:ext cx="2547788" cy="1307455"/>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Tip wages - $2.13 plus tips, must equal minimum wage</a:t>
          </a:r>
          <a:endParaRPr lang="en-US" sz="2000" kern="1200" dirty="0">
            <a:latin typeface="Arial" pitchFamily="34" charset="0"/>
            <a:cs typeface="Arial" pitchFamily="34" charset="0"/>
          </a:endParaRPr>
        </a:p>
      </dsp:txBody>
      <dsp:txXfrm>
        <a:off x="5564802" y="1397276"/>
        <a:ext cx="2471200" cy="123086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098CF3-C87A-4007-A5C5-377EE408D720}">
      <dsp:nvSpPr>
        <dsp:cNvPr id="0" name=""/>
        <dsp:cNvSpPr/>
      </dsp:nvSpPr>
      <dsp:spPr>
        <a:xfrm>
          <a:off x="2349722" y="0"/>
          <a:ext cx="5727477" cy="2209800"/>
        </a:xfrm>
        <a:prstGeom prst="rightArrow">
          <a:avLst>
            <a:gd name="adj1" fmla="val 75000"/>
            <a:gd name="adj2" fmla="val 50000"/>
          </a:avLst>
        </a:prstGeom>
        <a:solidFill>
          <a:schemeClr val="accent3">
            <a:alpha val="90000"/>
            <a:tint val="40000"/>
            <a:hueOff val="0"/>
            <a:satOff val="0"/>
            <a:lumOff val="0"/>
            <a:alphaOff val="0"/>
          </a:schemeClr>
        </a:solidFill>
        <a:ln w="9525" cap="flat" cmpd="sng" algn="ctr">
          <a:solidFill>
            <a:schemeClr val="accent3">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5875" tIns="15875" rIns="15875" bIns="15875" numCol="1" spcCol="1270" anchor="t" anchorCtr="0">
          <a:noAutofit/>
        </a:bodyPr>
        <a:lstStyle/>
        <a:p>
          <a:pPr marL="228600" lvl="1" indent="-228600" algn="l" defTabSz="1111250">
            <a:lnSpc>
              <a:spcPct val="90000"/>
            </a:lnSpc>
            <a:spcBef>
              <a:spcPct val="0"/>
            </a:spcBef>
            <a:spcAft>
              <a:spcPct val="15000"/>
            </a:spcAft>
            <a:buChar char="••"/>
          </a:pPr>
          <a:r>
            <a:rPr lang="en-US" sz="2500" kern="1200" dirty="0" smtClean="0">
              <a:latin typeface="Arial" pitchFamily="34" charset="0"/>
              <a:ea typeface="ヒラギノ角ゴ ProN W3"/>
              <a:cs typeface="Arial" pitchFamily="34" charset="0"/>
              <a:sym typeface="Calisto MT" pitchFamily="18" charset="0"/>
            </a:rPr>
            <a:t>A study that tells a company how much compensation comparable firms are paying for specific jobs the firms have in common</a:t>
          </a:r>
          <a:endParaRPr lang="en-US" sz="2500" kern="1200" dirty="0">
            <a:latin typeface="Arial" pitchFamily="34" charset="0"/>
            <a:cs typeface="Arial" pitchFamily="34" charset="0"/>
          </a:endParaRPr>
        </a:p>
      </dsp:txBody>
      <dsp:txXfrm>
        <a:off x="2349722" y="276225"/>
        <a:ext cx="4898802" cy="1657350"/>
      </dsp:txXfrm>
    </dsp:sp>
    <dsp:sp modelId="{F9761DB4-4791-4941-BB8D-6FB8FE1EBB55}">
      <dsp:nvSpPr>
        <dsp:cNvPr id="0" name=""/>
        <dsp:cNvSpPr/>
      </dsp:nvSpPr>
      <dsp:spPr>
        <a:xfrm>
          <a:off x="0" y="0"/>
          <a:ext cx="2349722" cy="220980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en-US" sz="2600" kern="1200" dirty="0" smtClean="0">
              <a:latin typeface="Arial" pitchFamily="34" charset="0"/>
              <a:cs typeface="Arial" pitchFamily="34" charset="0"/>
            </a:rPr>
            <a:t>Wage/Salary Survey</a:t>
          </a:r>
          <a:endParaRPr lang="en-US" sz="2600" kern="1200" dirty="0">
            <a:latin typeface="Arial" pitchFamily="34" charset="0"/>
            <a:cs typeface="Arial" pitchFamily="34" charset="0"/>
          </a:endParaRPr>
        </a:p>
      </dsp:txBody>
      <dsp:txXfrm>
        <a:off x="107874" y="107874"/>
        <a:ext cx="2133974" cy="199405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FBEB0D-DA85-4C5E-AA77-69E593BC8E0B}">
      <dsp:nvSpPr>
        <dsp:cNvPr id="0" name=""/>
        <dsp:cNvSpPr/>
      </dsp:nvSpPr>
      <dsp:spPr>
        <a:xfrm>
          <a:off x="2004353" y="2061"/>
          <a:ext cx="6071867" cy="1735484"/>
        </a:xfrm>
        <a:prstGeom prst="rightArrow">
          <a:avLst>
            <a:gd name="adj1" fmla="val 75000"/>
            <a:gd name="adj2" fmla="val 50000"/>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Pay based on the level of output achieved</a:t>
          </a:r>
          <a:endParaRPr lang="en-US" sz="1800" kern="1200" dirty="0">
            <a:latin typeface="Arial" pitchFamily="34" charset="0"/>
            <a:cs typeface="Arial" pitchFamily="34" charset="0"/>
          </a:endParaRP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Major advantage is this system motivates employees</a:t>
          </a:r>
          <a:endParaRPr lang="en-US" sz="1800" kern="1200" dirty="0">
            <a:latin typeface="Arial" pitchFamily="34" charset="0"/>
            <a:cs typeface="Arial" pitchFamily="34" charset="0"/>
          </a:endParaRPr>
        </a:p>
      </dsp:txBody>
      <dsp:txXfrm>
        <a:off x="2004353" y="218997"/>
        <a:ext cx="5421061" cy="1301613"/>
      </dsp:txXfrm>
    </dsp:sp>
    <dsp:sp modelId="{634D6776-1D92-4EE4-A2DC-DE09B7E64FA4}">
      <dsp:nvSpPr>
        <dsp:cNvPr id="0" name=""/>
        <dsp:cNvSpPr/>
      </dsp:nvSpPr>
      <dsp:spPr>
        <a:xfrm>
          <a:off x="979" y="2061"/>
          <a:ext cx="2003374" cy="1735484"/>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US" sz="2200" kern="1200" dirty="0" smtClean="0">
              <a:latin typeface="Arial" pitchFamily="34" charset="0"/>
              <a:cs typeface="Arial" pitchFamily="34" charset="0"/>
            </a:rPr>
            <a:t>Piece Wages</a:t>
          </a:r>
          <a:endParaRPr lang="en-US" sz="2200" kern="1200" dirty="0">
            <a:latin typeface="Arial" pitchFamily="34" charset="0"/>
            <a:cs typeface="Arial" pitchFamily="34" charset="0"/>
          </a:endParaRPr>
        </a:p>
      </dsp:txBody>
      <dsp:txXfrm>
        <a:off x="85698" y="86780"/>
        <a:ext cx="1833936" cy="1566046"/>
      </dsp:txXfrm>
    </dsp:sp>
    <dsp:sp modelId="{62830D8E-2DF4-44FD-A226-CE8B1F6B333A}">
      <dsp:nvSpPr>
        <dsp:cNvPr id="0" name=""/>
        <dsp:cNvSpPr/>
      </dsp:nvSpPr>
      <dsp:spPr>
        <a:xfrm>
          <a:off x="1964328" y="1911095"/>
          <a:ext cx="6111985" cy="2049243"/>
        </a:xfrm>
        <a:prstGeom prst="rightArrow">
          <a:avLst>
            <a:gd name="adj1" fmla="val 75000"/>
            <a:gd name="adj2" fmla="val 50000"/>
          </a:avLst>
        </a:prstGeom>
        <a:solidFill>
          <a:schemeClr val="accent3">
            <a:tint val="40000"/>
            <a:alpha val="90000"/>
            <a:hueOff val="10716850"/>
            <a:satOff val="-13793"/>
            <a:lumOff val="-1075"/>
            <a:alphaOff val="0"/>
          </a:schemeClr>
        </a:solidFill>
        <a:ln w="9525" cap="flat" cmpd="sng" algn="ctr">
          <a:solidFill>
            <a:schemeClr val="accent3">
              <a:tint val="40000"/>
              <a:alpha val="90000"/>
              <a:hueOff val="10716850"/>
              <a:satOff val="-13793"/>
              <a:lumOff val="-1075"/>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IN" sz="1800" kern="1200" dirty="0" smtClean="0">
              <a:latin typeface="Arial" pitchFamily="34" charset="0"/>
              <a:cs typeface="Arial" pitchFamily="34" charset="0"/>
            </a:rPr>
            <a:t>An incentive system that pays a fixed amount or a percentage of the employee’s sales</a:t>
          </a:r>
          <a:endParaRPr lang="en-US" sz="1800" kern="1200" dirty="0">
            <a:latin typeface="Arial" pitchFamily="34" charset="0"/>
            <a:cs typeface="Arial" pitchFamily="34" charset="0"/>
          </a:endParaRPr>
        </a:p>
        <a:p>
          <a:pPr marL="342900" lvl="2" indent="-171450" algn="l" defTabSz="800100">
            <a:lnSpc>
              <a:spcPct val="90000"/>
            </a:lnSpc>
            <a:spcBef>
              <a:spcPct val="0"/>
            </a:spcBef>
            <a:spcAft>
              <a:spcPct val="15000"/>
            </a:spcAft>
            <a:buChar char="••"/>
          </a:pPr>
          <a:r>
            <a:rPr lang="en-IN" sz="1800" kern="1200" dirty="0" smtClean="0">
              <a:latin typeface="Arial" pitchFamily="34" charset="0"/>
              <a:cs typeface="Arial" pitchFamily="34" charset="0"/>
            </a:rPr>
            <a:t>Motivates employees to sell as much as they can</a:t>
          </a:r>
          <a:endParaRPr lang="en-US" sz="1800" kern="1200" dirty="0">
            <a:latin typeface="Arial" pitchFamily="34" charset="0"/>
            <a:cs typeface="Arial" pitchFamily="34" charset="0"/>
          </a:endParaRPr>
        </a:p>
        <a:p>
          <a:pPr marL="342900" lvl="2" indent="-171450" algn="l" defTabSz="800100">
            <a:lnSpc>
              <a:spcPct val="90000"/>
            </a:lnSpc>
            <a:spcBef>
              <a:spcPct val="0"/>
            </a:spcBef>
            <a:spcAft>
              <a:spcPct val="15000"/>
            </a:spcAft>
            <a:buChar char="••"/>
          </a:pPr>
          <a:r>
            <a:rPr lang="en-IN" sz="1800" kern="1200" dirty="0" smtClean="0">
              <a:latin typeface="Arial" pitchFamily="34" charset="0"/>
              <a:cs typeface="Arial" pitchFamily="34" charset="0"/>
            </a:rPr>
            <a:t>Some companies combine commission with time wages or salaries</a:t>
          </a:r>
          <a:endParaRPr lang="en-US" sz="1800" kern="1200" dirty="0">
            <a:latin typeface="Arial" pitchFamily="34" charset="0"/>
            <a:cs typeface="Arial" pitchFamily="34" charset="0"/>
          </a:endParaRPr>
        </a:p>
      </dsp:txBody>
      <dsp:txXfrm>
        <a:off x="1964328" y="2167250"/>
        <a:ext cx="5343519" cy="1536933"/>
      </dsp:txXfrm>
    </dsp:sp>
    <dsp:sp modelId="{6E969642-1B62-4F8E-AA6C-48AB9A60D9BF}">
      <dsp:nvSpPr>
        <dsp:cNvPr id="0" name=""/>
        <dsp:cNvSpPr/>
      </dsp:nvSpPr>
      <dsp:spPr>
        <a:xfrm>
          <a:off x="885" y="2067974"/>
          <a:ext cx="1963442" cy="1735484"/>
        </a:xfrm>
        <a:prstGeom prst="roundRect">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US" sz="2200" kern="1200" dirty="0" smtClean="0">
              <a:latin typeface="Arial" pitchFamily="34" charset="0"/>
              <a:cs typeface="Arial" pitchFamily="34" charset="0"/>
            </a:rPr>
            <a:t>Commission </a:t>
          </a:r>
          <a:endParaRPr lang="en-US" sz="2200" kern="1200" dirty="0">
            <a:latin typeface="Arial" pitchFamily="34" charset="0"/>
            <a:cs typeface="Arial" pitchFamily="34" charset="0"/>
          </a:endParaRPr>
        </a:p>
      </dsp:txBody>
      <dsp:txXfrm>
        <a:off x="85604" y="2152693"/>
        <a:ext cx="1794004" cy="156604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F66AE6-AEEC-42BD-97FD-ABE9E4283580}">
      <dsp:nvSpPr>
        <dsp:cNvPr id="0" name=""/>
        <dsp:cNvSpPr/>
      </dsp:nvSpPr>
      <dsp:spPr>
        <a:xfrm>
          <a:off x="0" y="644"/>
          <a:ext cx="8077200" cy="514674"/>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Salary </a:t>
          </a:r>
          <a:endParaRPr lang="en-US" sz="2000" kern="1200" dirty="0">
            <a:latin typeface="Arial" pitchFamily="34" charset="0"/>
            <a:cs typeface="Arial" pitchFamily="34" charset="0"/>
          </a:endParaRPr>
        </a:p>
      </dsp:txBody>
      <dsp:txXfrm>
        <a:off x="25124" y="25768"/>
        <a:ext cx="8026952" cy="464426"/>
      </dsp:txXfrm>
    </dsp:sp>
    <dsp:sp modelId="{23F75003-D503-45D3-A5CC-3CFDCDDAFB10}">
      <dsp:nvSpPr>
        <dsp:cNvPr id="0" name=""/>
        <dsp:cNvSpPr/>
      </dsp:nvSpPr>
      <dsp:spPr>
        <a:xfrm>
          <a:off x="0" y="515318"/>
          <a:ext cx="8077200" cy="278232"/>
        </a:xfrm>
        <a:prstGeom prst="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256451"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A financial reward calculated on a weekly, monthly or annual basis</a:t>
          </a:r>
          <a:endParaRPr lang="en-US" sz="1800" kern="1200" dirty="0">
            <a:latin typeface="Arial" pitchFamily="34" charset="0"/>
            <a:cs typeface="Arial" pitchFamily="34" charset="0"/>
          </a:endParaRPr>
        </a:p>
      </dsp:txBody>
      <dsp:txXfrm>
        <a:off x="0" y="515318"/>
        <a:ext cx="8077200" cy="278232"/>
      </dsp:txXfrm>
    </dsp:sp>
    <dsp:sp modelId="{BEF8D30D-6F04-458F-BED3-6560E6FF7016}">
      <dsp:nvSpPr>
        <dsp:cNvPr id="0" name=""/>
        <dsp:cNvSpPr/>
      </dsp:nvSpPr>
      <dsp:spPr>
        <a:xfrm>
          <a:off x="0" y="793550"/>
          <a:ext cx="8077200" cy="514674"/>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Bonuses</a:t>
          </a:r>
          <a:r>
            <a:rPr lang="en-US" sz="2400" kern="1200" dirty="0" smtClean="0">
              <a:latin typeface="Arial" pitchFamily="34" charset="0"/>
              <a:cs typeface="Arial" pitchFamily="34" charset="0"/>
            </a:rPr>
            <a:t> </a:t>
          </a:r>
          <a:endParaRPr lang="en-US" sz="2400" kern="1200" dirty="0">
            <a:latin typeface="Arial" pitchFamily="34" charset="0"/>
            <a:cs typeface="Arial" pitchFamily="34" charset="0"/>
          </a:endParaRPr>
        </a:p>
      </dsp:txBody>
      <dsp:txXfrm>
        <a:off x="25124" y="818674"/>
        <a:ext cx="8026952" cy="464426"/>
      </dsp:txXfrm>
    </dsp:sp>
    <dsp:sp modelId="{6BBA03C6-10A6-44A5-BC74-0B8C7C13F583}">
      <dsp:nvSpPr>
        <dsp:cNvPr id="0" name=""/>
        <dsp:cNvSpPr/>
      </dsp:nvSpPr>
      <dsp:spPr>
        <a:xfrm>
          <a:off x="0" y="1308225"/>
          <a:ext cx="8077200" cy="515993"/>
        </a:xfrm>
        <a:prstGeom prst="rect">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Monetary rewards offered by companies for exceptional performance as incentives to further increase productivity</a:t>
          </a:r>
          <a:endParaRPr lang="en-US" sz="1800" kern="1200" dirty="0">
            <a:latin typeface="Arial" pitchFamily="34" charset="0"/>
            <a:cs typeface="Arial" pitchFamily="34" charset="0"/>
          </a:endParaRPr>
        </a:p>
      </dsp:txBody>
      <dsp:txXfrm>
        <a:off x="0" y="1308225"/>
        <a:ext cx="8077200" cy="515993"/>
      </dsp:txXfrm>
    </dsp:sp>
    <dsp:sp modelId="{86A71B01-E344-4AEF-AD00-428029241C8D}">
      <dsp:nvSpPr>
        <dsp:cNvPr id="0" name=""/>
        <dsp:cNvSpPr/>
      </dsp:nvSpPr>
      <dsp:spPr>
        <a:xfrm>
          <a:off x="0" y="1824219"/>
          <a:ext cx="8077200" cy="514674"/>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Profit Sharing </a:t>
          </a:r>
          <a:endParaRPr lang="en-US" sz="2000" kern="1200" dirty="0">
            <a:latin typeface="Arial" pitchFamily="34" charset="0"/>
            <a:cs typeface="Arial" pitchFamily="34" charset="0"/>
          </a:endParaRPr>
        </a:p>
      </dsp:txBody>
      <dsp:txXfrm>
        <a:off x="25124" y="1849343"/>
        <a:ext cx="8026952" cy="464426"/>
      </dsp:txXfrm>
    </dsp:sp>
    <dsp:sp modelId="{87E52489-F7C8-4578-8D5B-A01DD9EE03D0}">
      <dsp:nvSpPr>
        <dsp:cNvPr id="0" name=""/>
        <dsp:cNvSpPr/>
      </dsp:nvSpPr>
      <dsp:spPr>
        <a:xfrm>
          <a:off x="0" y="2338893"/>
          <a:ext cx="8077200" cy="515993"/>
        </a:xfrm>
        <a:prstGeom prst="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256451"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A form of compensation whereby a percentage of company profits is distributed to the employees whose work helped to generate them</a:t>
          </a:r>
          <a:endParaRPr lang="en-US" sz="1800" kern="1200" dirty="0">
            <a:latin typeface="Arial" pitchFamily="34" charset="0"/>
            <a:cs typeface="Arial" pitchFamily="34" charset="0"/>
          </a:endParaRPr>
        </a:p>
      </dsp:txBody>
      <dsp:txXfrm>
        <a:off x="0" y="2338893"/>
        <a:ext cx="8077200" cy="515993"/>
      </dsp:txXfrm>
    </dsp:sp>
    <dsp:sp modelId="{90E09523-BD4D-4307-95CF-F8441A592681}">
      <dsp:nvSpPr>
        <dsp:cNvPr id="0" name=""/>
        <dsp:cNvSpPr/>
      </dsp:nvSpPr>
      <dsp:spPr>
        <a:xfrm>
          <a:off x="0" y="2854887"/>
          <a:ext cx="8077200" cy="514674"/>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ESOPs</a:t>
          </a:r>
          <a:endParaRPr lang="en-US" sz="2000" kern="1200" dirty="0">
            <a:latin typeface="Arial" pitchFamily="34" charset="0"/>
            <a:cs typeface="Arial" pitchFamily="34" charset="0"/>
          </a:endParaRPr>
        </a:p>
      </dsp:txBody>
      <dsp:txXfrm>
        <a:off x="25124" y="2880011"/>
        <a:ext cx="8026952" cy="464426"/>
      </dsp:txXfrm>
    </dsp:sp>
    <dsp:sp modelId="{31E874D6-7B8A-4040-8E23-077251DE46B0}">
      <dsp:nvSpPr>
        <dsp:cNvPr id="0" name=""/>
        <dsp:cNvSpPr/>
      </dsp:nvSpPr>
      <dsp:spPr>
        <a:xfrm>
          <a:off x="0" y="3369561"/>
          <a:ext cx="8077200" cy="515993"/>
        </a:xfrm>
        <a:prstGeom prst="rect">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256451"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Employee stock ownership plans distribute company stock to employees as a form of profit sharing</a:t>
          </a:r>
          <a:endParaRPr lang="en-US" sz="1800" kern="1200" dirty="0">
            <a:latin typeface="Arial" pitchFamily="34" charset="0"/>
            <a:cs typeface="Arial" pitchFamily="34" charset="0"/>
          </a:endParaRPr>
        </a:p>
      </dsp:txBody>
      <dsp:txXfrm>
        <a:off x="0" y="3369561"/>
        <a:ext cx="8077200" cy="51599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8B73D8-1630-4E1D-A5FD-7DF3DDB8AE86}">
      <dsp:nvSpPr>
        <dsp:cNvPr id="0" name=""/>
        <dsp:cNvSpPr/>
      </dsp:nvSpPr>
      <dsp:spPr>
        <a:xfrm>
          <a:off x="0" y="5127"/>
          <a:ext cx="8077200" cy="63706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Benefits</a:t>
          </a:r>
          <a:r>
            <a:rPr lang="en-US" sz="3100" kern="1200" dirty="0" smtClean="0">
              <a:latin typeface="Arial" pitchFamily="34" charset="0"/>
              <a:cs typeface="Arial" pitchFamily="34" charset="0"/>
            </a:rPr>
            <a:t> </a:t>
          </a:r>
          <a:endParaRPr lang="en-US" sz="3100" kern="1200" dirty="0">
            <a:latin typeface="Arial" pitchFamily="34" charset="0"/>
            <a:cs typeface="Arial" pitchFamily="34" charset="0"/>
          </a:endParaRPr>
        </a:p>
      </dsp:txBody>
      <dsp:txXfrm>
        <a:off x="31099" y="36226"/>
        <a:ext cx="8015002" cy="574867"/>
      </dsp:txXfrm>
    </dsp:sp>
    <dsp:sp modelId="{4F01F6F2-21FD-4EEF-8568-C9FDBE280111}">
      <dsp:nvSpPr>
        <dsp:cNvPr id="0" name=""/>
        <dsp:cNvSpPr/>
      </dsp:nvSpPr>
      <dsp:spPr>
        <a:xfrm>
          <a:off x="0" y="642192"/>
          <a:ext cx="8077200" cy="546480"/>
        </a:xfrm>
        <a:prstGeom prst="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256451"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IN" sz="1800" kern="1200" dirty="0" smtClean="0">
              <a:latin typeface="Arial" pitchFamily="34" charset="0"/>
              <a:cs typeface="Arial" pitchFamily="34" charset="0"/>
            </a:rPr>
            <a:t>Nonfinancial forms of compensation provided to employees, such as pension plans, health insurance, paid vacations and holidays, and the like</a:t>
          </a:r>
          <a:endParaRPr lang="en-US" sz="1800" kern="1200" dirty="0">
            <a:latin typeface="Arial" pitchFamily="34" charset="0"/>
            <a:cs typeface="Arial" pitchFamily="34" charset="0"/>
          </a:endParaRPr>
        </a:p>
      </dsp:txBody>
      <dsp:txXfrm>
        <a:off x="0" y="642192"/>
        <a:ext cx="8077200" cy="54648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8CB768-E190-411A-A1BE-DD102ED352A8}">
      <dsp:nvSpPr>
        <dsp:cNvPr id="0" name=""/>
        <dsp:cNvSpPr/>
      </dsp:nvSpPr>
      <dsp:spPr>
        <a:xfrm>
          <a:off x="0" y="63501"/>
          <a:ext cx="8077200" cy="65520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latin typeface="Arial" pitchFamily="34" charset="0"/>
              <a:cs typeface="Arial" pitchFamily="34" charset="0"/>
            </a:rPr>
            <a:t>Collective Bargaining</a:t>
          </a:r>
          <a:endParaRPr lang="en-US" sz="2800" kern="1200" dirty="0">
            <a:latin typeface="Arial" pitchFamily="34" charset="0"/>
            <a:cs typeface="Arial" pitchFamily="34" charset="0"/>
          </a:endParaRPr>
        </a:p>
      </dsp:txBody>
      <dsp:txXfrm>
        <a:off x="31984" y="95485"/>
        <a:ext cx="8013232" cy="591232"/>
      </dsp:txXfrm>
    </dsp:sp>
    <dsp:sp modelId="{33AD59AC-0A11-435E-9365-17A35E8A565C}">
      <dsp:nvSpPr>
        <dsp:cNvPr id="0" name=""/>
        <dsp:cNvSpPr/>
      </dsp:nvSpPr>
      <dsp:spPr>
        <a:xfrm>
          <a:off x="0" y="758160"/>
          <a:ext cx="8077200" cy="956340"/>
        </a:xfrm>
        <a:prstGeom prst="rect">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IN" sz="2200" kern="1200" dirty="0" smtClean="0">
              <a:latin typeface="Arial" pitchFamily="34" charset="0"/>
              <a:cs typeface="Arial" pitchFamily="34" charset="0"/>
            </a:rPr>
            <a:t>The negotiation process through which management and unions reach an agreement about compensation, working hours and working conditions for the bargaining unit</a:t>
          </a:r>
          <a:endParaRPr lang="en-US" sz="2200" kern="1200" dirty="0">
            <a:latin typeface="Arial" pitchFamily="34" charset="0"/>
            <a:cs typeface="Arial" pitchFamily="34" charset="0"/>
          </a:endParaRPr>
        </a:p>
      </dsp:txBody>
      <dsp:txXfrm>
        <a:off x="0" y="758160"/>
        <a:ext cx="8077200" cy="956340"/>
      </dsp:txXfrm>
    </dsp:sp>
    <dsp:sp modelId="{1A00D5E3-ECBA-44FA-B718-C53C4206D47A}">
      <dsp:nvSpPr>
        <dsp:cNvPr id="0" name=""/>
        <dsp:cNvSpPr/>
      </dsp:nvSpPr>
      <dsp:spPr>
        <a:xfrm>
          <a:off x="0" y="1714500"/>
          <a:ext cx="8077200" cy="655200"/>
        </a:xfrm>
        <a:prstGeom prst="roundRect">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latin typeface="Arial" pitchFamily="34" charset="0"/>
              <a:cs typeface="Arial" pitchFamily="34" charset="0"/>
            </a:rPr>
            <a:t>Labor Contract</a:t>
          </a:r>
          <a:endParaRPr lang="en-US" sz="2800" kern="1200" dirty="0">
            <a:latin typeface="Arial" pitchFamily="34" charset="0"/>
            <a:cs typeface="Arial" pitchFamily="34" charset="0"/>
          </a:endParaRPr>
        </a:p>
      </dsp:txBody>
      <dsp:txXfrm>
        <a:off x="31984" y="1746484"/>
        <a:ext cx="8013232" cy="591232"/>
      </dsp:txXfrm>
    </dsp:sp>
    <dsp:sp modelId="{CD536B71-B24A-47DA-9ADC-1EC801B6C87B}">
      <dsp:nvSpPr>
        <dsp:cNvPr id="0" name=""/>
        <dsp:cNvSpPr/>
      </dsp:nvSpPr>
      <dsp:spPr>
        <a:xfrm>
          <a:off x="0" y="2369700"/>
          <a:ext cx="8077200" cy="956340"/>
        </a:xfrm>
        <a:prstGeom prst="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256451"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IN" sz="2200" kern="1200" dirty="0" smtClean="0">
              <a:latin typeface="Arial" pitchFamily="34" charset="0"/>
              <a:cs typeface="Arial" pitchFamily="34" charset="0"/>
            </a:rPr>
            <a:t>The formal, written document that spells out the relationship between the union and management for a specified period of time – usually two or three years</a:t>
          </a:r>
          <a:endParaRPr lang="en-US" sz="2200" kern="1200" dirty="0">
            <a:latin typeface="Arial" pitchFamily="34" charset="0"/>
            <a:cs typeface="Arial" pitchFamily="34" charset="0"/>
          </a:endParaRPr>
        </a:p>
      </dsp:txBody>
      <dsp:txXfrm>
        <a:off x="0" y="2369700"/>
        <a:ext cx="8077200" cy="95634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D2BF20-0CFD-4A83-8D06-EC00DDC523A2}">
      <dsp:nvSpPr>
        <dsp:cNvPr id="0" name=""/>
        <dsp:cNvSpPr/>
      </dsp:nvSpPr>
      <dsp:spPr>
        <a:xfrm>
          <a:off x="0" y="239"/>
          <a:ext cx="8077200" cy="725399"/>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l" defTabSz="1377950">
            <a:lnSpc>
              <a:spcPct val="90000"/>
            </a:lnSpc>
            <a:spcBef>
              <a:spcPct val="0"/>
            </a:spcBef>
            <a:spcAft>
              <a:spcPct val="35000"/>
            </a:spcAft>
          </a:pPr>
          <a:r>
            <a:rPr lang="en-US" sz="3100" kern="1200" dirty="0" smtClean="0">
              <a:latin typeface="Arial" pitchFamily="34" charset="0"/>
              <a:cs typeface="Arial" pitchFamily="34" charset="0"/>
            </a:rPr>
            <a:t>Labor Unions</a:t>
          </a:r>
          <a:endParaRPr lang="en-US" sz="3100" kern="1200" dirty="0">
            <a:latin typeface="Arial" pitchFamily="34" charset="0"/>
            <a:cs typeface="Arial" pitchFamily="34" charset="0"/>
          </a:endParaRPr>
        </a:p>
      </dsp:txBody>
      <dsp:txXfrm>
        <a:off x="35411" y="35650"/>
        <a:ext cx="8006378" cy="654577"/>
      </dsp:txXfrm>
    </dsp:sp>
    <dsp:sp modelId="{419320F8-193B-48CA-8FDC-45962367DD0C}">
      <dsp:nvSpPr>
        <dsp:cNvPr id="0" name=""/>
        <dsp:cNvSpPr/>
      </dsp:nvSpPr>
      <dsp:spPr>
        <a:xfrm>
          <a:off x="0" y="725639"/>
          <a:ext cx="8077200" cy="1026720"/>
        </a:xfrm>
        <a:prstGeom prst="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256451"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IN" sz="2400" kern="1200" dirty="0" smtClean="0">
              <a:latin typeface="Arial" pitchFamily="34" charset="0"/>
              <a:cs typeface="Arial" pitchFamily="34" charset="0"/>
            </a:rPr>
            <a:t>Employee organizations formed to deal with employers for achieving better pay, hours and working conditions</a:t>
          </a:r>
          <a:endParaRPr lang="en-US" sz="2400" kern="1200" dirty="0">
            <a:latin typeface="Arial" pitchFamily="34" charset="0"/>
            <a:cs typeface="Arial" pitchFamily="34" charset="0"/>
          </a:endParaRPr>
        </a:p>
      </dsp:txBody>
      <dsp:txXfrm>
        <a:off x="0" y="725639"/>
        <a:ext cx="8077200" cy="102672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DC548-F153-47F9-8AE1-4600C75386E2}">
      <dsp:nvSpPr>
        <dsp:cNvPr id="0" name=""/>
        <dsp:cNvSpPr/>
      </dsp:nvSpPr>
      <dsp:spPr>
        <a:xfrm rot="5400000">
          <a:off x="4456812" y="-2844346"/>
          <a:ext cx="687585" cy="6550779"/>
        </a:xfrm>
        <a:prstGeom prst="round2Same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sym typeface="Calisto MT" pitchFamily="18" charset="0"/>
            </a:rPr>
            <a:t>A public protest against management practices that involves union members marching and carrying anti-management signs at the employer’s plant or work site</a:t>
          </a:r>
          <a:endParaRPr lang="en-US" sz="1400" kern="1200" dirty="0">
            <a:latin typeface="Arial" pitchFamily="34" charset="0"/>
            <a:cs typeface="Arial" pitchFamily="34" charset="0"/>
          </a:endParaRPr>
        </a:p>
      </dsp:txBody>
      <dsp:txXfrm rot="-5400000">
        <a:off x="1525216" y="120815"/>
        <a:ext cx="6517214" cy="620455"/>
      </dsp:txXfrm>
    </dsp:sp>
    <dsp:sp modelId="{C287E845-5974-4939-9C3B-A1BE6228A9D8}">
      <dsp:nvSpPr>
        <dsp:cNvPr id="0" name=""/>
        <dsp:cNvSpPr/>
      </dsp:nvSpPr>
      <dsp:spPr>
        <a:xfrm>
          <a:off x="328" y="1302"/>
          <a:ext cx="1524887" cy="859482"/>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en-US" sz="2300" kern="1200" dirty="0" smtClean="0">
              <a:latin typeface="Arial" pitchFamily="34" charset="0"/>
              <a:cs typeface="Arial" pitchFamily="34" charset="0"/>
            </a:rPr>
            <a:t>Picketing </a:t>
          </a:r>
          <a:endParaRPr lang="en-US" sz="2300" kern="1200" dirty="0">
            <a:latin typeface="Arial" pitchFamily="34" charset="0"/>
            <a:cs typeface="Arial" pitchFamily="34" charset="0"/>
          </a:endParaRPr>
        </a:p>
      </dsp:txBody>
      <dsp:txXfrm>
        <a:off x="42284" y="43258"/>
        <a:ext cx="1440975" cy="775570"/>
      </dsp:txXfrm>
    </dsp:sp>
    <dsp:sp modelId="{71376F15-ACB5-4364-BFE4-DEAF3EB7DF88}">
      <dsp:nvSpPr>
        <dsp:cNvPr id="0" name=""/>
        <dsp:cNvSpPr/>
      </dsp:nvSpPr>
      <dsp:spPr>
        <a:xfrm rot="5400000">
          <a:off x="4441355" y="-1957807"/>
          <a:ext cx="687585" cy="6582614"/>
        </a:xfrm>
        <a:prstGeom prst="round2Same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sym typeface="Calisto MT" pitchFamily="18" charset="0"/>
            </a:rPr>
            <a:t>Employee walkouts; one of the most effective weapons of labor unions</a:t>
          </a:r>
          <a:endParaRPr lang="en-US" sz="1400" kern="1200" dirty="0">
            <a:latin typeface="Arial" pitchFamily="34" charset="0"/>
            <a:cs typeface="Arial" pitchFamily="34" charset="0"/>
          </a:endParaRPr>
        </a:p>
      </dsp:txBody>
      <dsp:txXfrm rot="-5400000">
        <a:off x="1493841" y="1023272"/>
        <a:ext cx="6549049" cy="620455"/>
      </dsp:txXfrm>
    </dsp:sp>
    <dsp:sp modelId="{9E119767-8006-4851-817D-BF10D7FA2C5D}">
      <dsp:nvSpPr>
        <dsp:cNvPr id="0" name=""/>
        <dsp:cNvSpPr/>
      </dsp:nvSpPr>
      <dsp:spPr>
        <a:xfrm>
          <a:off x="328" y="903758"/>
          <a:ext cx="1493512" cy="859482"/>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en-US" sz="2300" kern="1200" dirty="0" smtClean="0">
              <a:latin typeface="Arial" pitchFamily="34" charset="0"/>
              <a:cs typeface="Arial" pitchFamily="34" charset="0"/>
            </a:rPr>
            <a:t>Strikes </a:t>
          </a:r>
          <a:endParaRPr lang="en-US" sz="2300" kern="1200" dirty="0">
            <a:latin typeface="Arial" pitchFamily="34" charset="0"/>
            <a:cs typeface="Arial" pitchFamily="34" charset="0"/>
          </a:endParaRPr>
        </a:p>
      </dsp:txBody>
      <dsp:txXfrm>
        <a:off x="42284" y="945714"/>
        <a:ext cx="1409600" cy="775570"/>
      </dsp:txXfrm>
    </dsp:sp>
    <dsp:sp modelId="{F0ADE51C-CCE2-4C46-9FA3-EEC76AD0732E}">
      <dsp:nvSpPr>
        <dsp:cNvPr id="0" name=""/>
        <dsp:cNvSpPr/>
      </dsp:nvSpPr>
      <dsp:spPr>
        <a:xfrm rot="5400000">
          <a:off x="4440075" y="-1057045"/>
          <a:ext cx="687585" cy="6586004"/>
        </a:xfrm>
        <a:prstGeom prst="round2Same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sym typeface="Calisto MT" pitchFamily="18" charset="0"/>
            </a:rPr>
            <a:t>An attempt to keep people from purchasing the products of a company</a:t>
          </a:r>
          <a:endParaRPr lang="en-US" sz="1400" kern="1200" dirty="0">
            <a:latin typeface="Arial" pitchFamily="34" charset="0"/>
            <a:cs typeface="Arial" pitchFamily="34" charset="0"/>
          </a:endParaRPr>
        </a:p>
      </dsp:txBody>
      <dsp:txXfrm rot="-5400000">
        <a:off x="1490866" y="1925729"/>
        <a:ext cx="6552439" cy="620455"/>
      </dsp:txXfrm>
    </dsp:sp>
    <dsp:sp modelId="{A3EB3980-7FBC-4061-801C-63A52D0D1F1C}">
      <dsp:nvSpPr>
        <dsp:cNvPr id="0" name=""/>
        <dsp:cNvSpPr/>
      </dsp:nvSpPr>
      <dsp:spPr>
        <a:xfrm>
          <a:off x="328" y="1806215"/>
          <a:ext cx="1490537" cy="859482"/>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en-US" sz="2300" kern="1200" dirty="0" smtClean="0">
              <a:latin typeface="Arial" pitchFamily="34" charset="0"/>
              <a:cs typeface="Arial" pitchFamily="34" charset="0"/>
            </a:rPr>
            <a:t>Boycott </a:t>
          </a:r>
          <a:endParaRPr lang="en-US" sz="2300" kern="1200" dirty="0">
            <a:latin typeface="Arial" pitchFamily="34" charset="0"/>
            <a:cs typeface="Arial" pitchFamily="34" charset="0"/>
          </a:endParaRPr>
        </a:p>
      </dsp:txBody>
      <dsp:txXfrm>
        <a:off x="42284" y="1848171"/>
        <a:ext cx="1406625" cy="77557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88D9AB-30A9-4E01-B183-93E91956420B}">
      <dsp:nvSpPr>
        <dsp:cNvPr id="0" name=""/>
        <dsp:cNvSpPr/>
      </dsp:nvSpPr>
      <dsp:spPr>
        <a:xfrm rot="5400000">
          <a:off x="4641495" y="-2498000"/>
          <a:ext cx="832604" cy="6036807"/>
        </a:xfrm>
        <a:prstGeom prst="round2Same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US" sz="1900" kern="1200" dirty="0" smtClean="0">
              <a:latin typeface="Arial" pitchFamily="34" charset="0"/>
              <a:cs typeface="Arial" pitchFamily="34" charset="0"/>
              <a:sym typeface="Calisto MT" pitchFamily="18" charset="0"/>
            </a:rPr>
            <a:t>Management’s version of a strike, wherein a work site is closed so that employees cannot go to work</a:t>
          </a:r>
          <a:endParaRPr lang="en-US" sz="1900" kern="1200" dirty="0">
            <a:latin typeface="Arial" pitchFamily="34" charset="0"/>
            <a:cs typeface="Arial" pitchFamily="34" charset="0"/>
          </a:endParaRPr>
        </a:p>
      </dsp:txBody>
      <dsp:txXfrm rot="-5400000">
        <a:off x="2039394" y="144745"/>
        <a:ext cx="5996163" cy="751316"/>
      </dsp:txXfrm>
    </dsp:sp>
    <dsp:sp modelId="{04594D09-14EA-4402-BC7A-95B0FE7BC432}">
      <dsp:nvSpPr>
        <dsp:cNvPr id="0" name=""/>
        <dsp:cNvSpPr/>
      </dsp:nvSpPr>
      <dsp:spPr>
        <a:xfrm>
          <a:off x="531" y="26"/>
          <a:ext cx="2038861" cy="1040755"/>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Lockout </a:t>
          </a:r>
          <a:endParaRPr lang="en-US" sz="2000" kern="1200" dirty="0">
            <a:latin typeface="Arial" pitchFamily="34" charset="0"/>
            <a:cs typeface="Arial" pitchFamily="34" charset="0"/>
          </a:endParaRPr>
        </a:p>
      </dsp:txBody>
      <dsp:txXfrm>
        <a:off x="51336" y="50831"/>
        <a:ext cx="1937251" cy="939145"/>
      </dsp:txXfrm>
    </dsp:sp>
    <dsp:sp modelId="{EB4CD0B8-818C-4B8B-B49D-A3E6351248F7}">
      <dsp:nvSpPr>
        <dsp:cNvPr id="0" name=""/>
        <dsp:cNvSpPr/>
      </dsp:nvSpPr>
      <dsp:spPr>
        <a:xfrm rot="5400000">
          <a:off x="4641489" y="-1405680"/>
          <a:ext cx="832604" cy="6037752"/>
        </a:xfrm>
        <a:prstGeom prst="round2SameRect">
          <a:avLst/>
        </a:prstGeom>
        <a:solidFill>
          <a:schemeClr val="accent4">
            <a:tint val="40000"/>
            <a:alpha val="90000"/>
            <a:hueOff val="-3945706"/>
            <a:satOff val="22157"/>
            <a:lumOff val="1408"/>
            <a:alphaOff val="0"/>
          </a:schemeClr>
        </a:solidFill>
        <a:ln w="9525" cap="flat" cmpd="sng" algn="ctr">
          <a:solidFill>
            <a:schemeClr val="accent4">
              <a:tint val="40000"/>
              <a:alpha val="90000"/>
              <a:hueOff val="-3945706"/>
              <a:satOff val="22157"/>
              <a:lumOff val="1408"/>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US" sz="1900" kern="1200" dirty="0" smtClean="0">
              <a:latin typeface="Arial" pitchFamily="34" charset="0"/>
              <a:cs typeface="Arial" pitchFamily="34" charset="0"/>
              <a:sym typeface="Calisto MT" pitchFamily="18" charset="0"/>
            </a:rPr>
            <a:t>People hired by management to replace striking employees; called “scabs” by striking union members</a:t>
          </a:r>
          <a:endParaRPr lang="en-US" sz="1900" kern="1200" dirty="0">
            <a:latin typeface="Arial" pitchFamily="34" charset="0"/>
            <a:cs typeface="Arial" pitchFamily="34" charset="0"/>
          </a:endParaRPr>
        </a:p>
      </dsp:txBody>
      <dsp:txXfrm rot="-5400000">
        <a:off x="2038915" y="1237538"/>
        <a:ext cx="5997108" cy="751316"/>
      </dsp:txXfrm>
    </dsp:sp>
    <dsp:sp modelId="{ACBA2224-E47D-41BA-8E8A-23FF2D54CFBC}">
      <dsp:nvSpPr>
        <dsp:cNvPr id="0" name=""/>
        <dsp:cNvSpPr/>
      </dsp:nvSpPr>
      <dsp:spPr>
        <a:xfrm>
          <a:off x="531" y="1092818"/>
          <a:ext cx="2038383" cy="1040755"/>
        </a:xfrm>
        <a:prstGeom prst="roundRec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kern="1200" dirty="0" smtClean="0">
              <a:latin typeface="Arial" pitchFamily="34" charset="0"/>
              <a:cs typeface="Arial" pitchFamily="34" charset="0"/>
            </a:rPr>
            <a:t>Strikebreakers </a:t>
          </a:r>
          <a:endParaRPr lang="en-US" sz="2000" kern="1200" dirty="0">
            <a:latin typeface="Arial" pitchFamily="34" charset="0"/>
            <a:cs typeface="Arial" pitchFamily="34" charset="0"/>
          </a:endParaRPr>
        </a:p>
      </dsp:txBody>
      <dsp:txXfrm>
        <a:off x="51336" y="1143623"/>
        <a:ext cx="1936773" cy="939145"/>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EB40D0-FD9E-4B02-8C9A-8718E9577D83}">
      <dsp:nvSpPr>
        <dsp:cNvPr id="0" name=""/>
        <dsp:cNvSpPr/>
      </dsp:nvSpPr>
      <dsp:spPr>
        <a:xfrm>
          <a:off x="0" y="28169"/>
          <a:ext cx="8077200" cy="60840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smtClean="0">
              <a:latin typeface="Arial" pitchFamily="34" charset="0"/>
              <a:cs typeface="Arial" pitchFamily="34" charset="0"/>
            </a:rPr>
            <a:t>Conciliation </a:t>
          </a:r>
          <a:endParaRPr lang="en-US" sz="2600" kern="1200" dirty="0">
            <a:latin typeface="Arial" pitchFamily="34" charset="0"/>
            <a:cs typeface="Arial" pitchFamily="34" charset="0"/>
          </a:endParaRPr>
        </a:p>
      </dsp:txBody>
      <dsp:txXfrm>
        <a:off x="29700" y="57869"/>
        <a:ext cx="8017800" cy="549000"/>
      </dsp:txXfrm>
    </dsp:sp>
    <dsp:sp modelId="{76A36B91-13CF-4EF4-98F7-F312117D8E84}">
      <dsp:nvSpPr>
        <dsp:cNvPr id="0" name=""/>
        <dsp:cNvSpPr/>
      </dsp:nvSpPr>
      <dsp:spPr>
        <a:xfrm>
          <a:off x="0" y="636570"/>
          <a:ext cx="8077200" cy="592020"/>
        </a:xfrm>
        <a:prstGeom prst="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256451"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dirty="0" smtClean="0">
              <a:latin typeface="Arial" pitchFamily="34" charset="0"/>
              <a:cs typeface="Arial" pitchFamily="34" charset="0"/>
              <a:sym typeface="Calisto MT" pitchFamily="18" charset="0"/>
            </a:rPr>
            <a:t>Happens when a third party is brought in to keep the two sides talking</a:t>
          </a:r>
          <a:endParaRPr lang="en-US" sz="2000" kern="1200" dirty="0">
            <a:latin typeface="Arial" pitchFamily="34" charset="0"/>
            <a:cs typeface="Arial" pitchFamily="34" charset="0"/>
          </a:endParaRPr>
        </a:p>
      </dsp:txBody>
      <dsp:txXfrm>
        <a:off x="0" y="636570"/>
        <a:ext cx="8077200" cy="592020"/>
      </dsp:txXfrm>
    </dsp:sp>
    <dsp:sp modelId="{5218C411-2930-464E-89A1-0EDDB6CDADE5}">
      <dsp:nvSpPr>
        <dsp:cNvPr id="0" name=""/>
        <dsp:cNvSpPr/>
      </dsp:nvSpPr>
      <dsp:spPr>
        <a:xfrm>
          <a:off x="0" y="1228590"/>
          <a:ext cx="8077200" cy="60840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smtClean="0">
              <a:latin typeface="Arial" pitchFamily="34" charset="0"/>
              <a:cs typeface="Arial" pitchFamily="34" charset="0"/>
            </a:rPr>
            <a:t>Mediation </a:t>
          </a:r>
          <a:endParaRPr lang="en-US" sz="2600" kern="1200" dirty="0">
            <a:latin typeface="Arial" pitchFamily="34" charset="0"/>
            <a:cs typeface="Arial" pitchFamily="34" charset="0"/>
          </a:endParaRPr>
        </a:p>
      </dsp:txBody>
      <dsp:txXfrm>
        <a:off x="29700" y="1258290"/>
        <a:ext cx="8017800" cy="549000"/>
      </dsp:txXfrm>
    </dsp:sp>
    <dsp:sp modelId="{5ABB13D1-730B-4084-9C31-2D263474B295}">
      <dsp:nvSpPr>
        <dsp:cNvPr id="0" name=""/>
        <dsp:cNvSpPr/>
      </dsp:nvSpPr>
      <dsp:spPr>
        <a:xfrm>
          <a:off x="0" y="1836990"/>
          <a:ext cx="8077200" cy="592020"/>
        </a:xfrm>
        <a:prstGeom prst="rect">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56451"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dirty="0" smtClean="0">
              <a:latin typeface="Arial" pitchFamily="34" charset="0"/>
              <a:cs typeface="Arial" pitchFamily="34" charset="0"/>
              <a:sym typeface="Calisto MT" pitchFamily="18" charset="0"/>
            </a:rPr>
            <a:t>The third party’s role is to suggest or propose a solution to the problem</a:t>
          </a:r>
          <a:endParaRPr lang="en-US" sz="2000" kern="1200" dirty="0">
            <a:latin typeface="Arial" pitchFamily="34" charset="0"/>
            <a:cs typeface="Arial" pitchFamily="34" charset="0"/>
          </a:endParaRPr>
        </a:p>
      </dsp:txBody>
      <dsp:txXfrm>
        <a:off x="0" y="1836990"/>
        <a:ext cx="8077200" cy="592020"/>
      </dsp:txXfrm>
    </dsp:sp>
    <dsp:sp modelId="{3EA8A10D-D67B-4C7E-B3D1-BDD0E4C98C7F}">
      <dsp:nvSpPr>
        <dsp:cNvPr id="0" name=""/>
        <dsp:cNvSpPr/>
      </dsp:nvSpPr>
      <dsp:spPr>
        <a:xfrm>
          <a:off x="0" y="2429010"/>
          <a:ext cx="8077200" cy="608400"/>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smtClean="0">
              <a:latin typeface="Arial" pitchFamily="34" charset="0"/>
              <a:cs typeface="Arial" pitchFamily="34" charset="0"/>
            </a:rPr>
            <a:t>Arbitration </a:t>
          </a:r>
          <a:endParaRPr lang="en-US" sz="2600" kern="1200" dirty="0">
            <a:latin typeface="Arial" pitchFamily="34" charset="0"/>
            <a:cs typeface="Arial" pitchFamily="34" charset="0"/>
          </a:endParaRPr>
        </a:p>
      </dsp:txBody>
      <dsp:txXfrm>
        <a:off x="29700" y="2458710"/>
        <a:ext cx="8017800" cy="549000"/>
      </dsp:txXfrm>
    </dsp:sp>
    <dsp:sp modelId="{4DBF63DE-16F3-452E-98BF-16B854B43292}">
      <dsp:nvSpPr>
        <dsp:cNvPr id="0" name=""/>
        <dsp:cNvSpPr/>
      </dsp:nvSpPr>
      <dsp:spPr>
        <a:xfrm>
          <a:off x="0" y="3037410"/>
          <a:ext cx="8077200" cy="592020"/>
        </a:xfrm>
        <a:prstGeom prst="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256451"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dirty="0" smtClean="0">
              <a:latin typeface="Arial" pitchFamily="34" charset="0"/>
              <a:cs typeface="Arial" pitchFamily="34" charset="0"/>
              <a:sym typeface="Calisto MT" pitchFamily="18" charset="0"/>
            </a:rPr>
            <a:t>The settlement of a dispute by a third party whose solution is legally binding and enforceable</a:t>
          </a:r>
          <a:endParaRPr lang="en-US" sz="2000" kern="1200" dirty="0">
            <a:latin typeface="Arial" pitchFamily="34" charset="0"/>
            <a:cs typeface="Arial" pitchFamily="34" charset="0"/>
          </a:endParaRPr>
        </a:p>
      </dsp:txBody>
      <dsp:txXfrm>
        <a:off x="0" y="3037410"/>
        <a:ext cx="8077200" cy="59202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20F9785-A6C5-41BA-A299-7A1E59C65098}" type="datetimeFigureOut">
              <a:rPr lang="en-US" smtClean="0"/>
              <a:pPr/>
              <a:t>12/6/2013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3DD9FE-5F5B-49BA-A3D1-13228F36FDEB}" type="slidenum">
              <a:rPr lang="en-US" smtClean="0"/>
              <a:pPr/>
              <a:t>‹#›</a:t>
            </a:fld>
            <a:endParaRPr lang="en-US"/>
          </a:p>
        </p:txBody>
      </p:sp>
    </p:spTree>
    <p:extLst>
      <p:ext uri="{BB962C8B-B14F-4D97-AF65-F5344CB8AC3E}">
        <p14:creationId xmlns:p14="http://schemas.microsoft.com/office/powerpoint/2010/main" val="32842727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DE47ACD7-3853-46B9-BD38-C4548778AECD}" type="datetimeFigureOut">
              <a:rPr lang="en-US"/>
              <a:pPr>
                <a:defRPr/>
              </a:pPr>
              <a:t>12/6/2013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a:latin typeface="+mn-lt"/>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2C507E5D-97E2-4D0E-96B4-C88259924A6D}" type="slidenum">
              <a:rPr lang="en-US"/>
              <a:pPr>
                <a:defRPr/>
              </a:pPr>
              <a:t>‹#›</a:t>
            </a:fld>
            <a:endParaRPr lang="en-US" dirty="0"/>
          </a:p>
        </p:txBody>
      </p:sp>
    </p:spTree>
    <p:extLst>
      <p:ext uri="{BB962C8B-B14F-4D97-AF65-F5344CB8AC3E}">
        <p14:creationId xmlns:p14="http://schemas.microsoft.com/office/powerpoint/2010/main" val="289304748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solidFill>
                <a:srgbClr val="FF0000"/>
              </a:solidFill>
            </a:endParaRPr>
          </a:p>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dirty="0" smtClean="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507E5D-97E2-4D0E-96B4-C88259924A6D}" type="slidenum">
              <a:rPr lang="en-US" smtClean="0"/>
              <a:pPr>
                <a:defRPr/>
              </a:pPr>
              <a:t>15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4ED8935-4790-4D84-819A-039430F295B3}" type="datetime1">
              <a:rPr lang="en-US"/>
              <a:pPr>
                <a:defRPr/>
              </a:pPr>
              <a:t>12/6/2013</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6" name="Slide Number Placeholder 5"/>
          <p:cNvSpPr>
            <a:spLocks noGrp="1"/>
          </p:cNvSpPr>
          <p:nvPr>
            <p:ph type="sldNum" sz="quarter" idx="12"/>
          </p:nvPr>
        </p:nvSpPr>
        <p:spPr/>
        <p:txBody>
          <a:bodyPr/>
          <a:lstStyle>
            <a:lvl1pPr>
              <a:defRPr/>
            </a:lvl1pPr>
          </a:lstStyle>
          <a:p>
            <a:pPr>
              <a:defRPr/>
            </a:pPr>
            <a:fld id="{E1A7F761-CF81-4C16-8C65-2C1F06302223}" type="slidenum">
              <a:rPr lang="en-US"/>
              <a:pPr>
                <a:defRPr/>
              </a:pPr>
              <a:t>‹#›</a:t>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01CF6D8-9B4A-4762-9AEF-50F0C526FBB4}" type="datetime1">
              <a:rPr lang="en-US"/>
              <a:pPr>
                <a:defRPr/>
              </a:pPr>
              <a:t>12/6/2013</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6" name="Slide Number Placeholder 5"/>
          <p:cNvSpPr>
            <a:spLocks noGrp="1"/>
          </p:cNvSpPr>
          <p:nvPr>
            <p:ph type="sldNum" sz="quarter" idx="12"/>
          </p:nvPr>
        </p:nvSpPr>
        <p:spPr/>
        <p:txBody>
          <a:bodyPr/>
          <a:lstStyle>
            <a:lvl1pPr>
              <a:defRPr/>
            </a:lvl1pPr>
          </a:lstStyle>
          <a:p>
            <a:pPr>
              <a:defRPr/>
            </a:pPr>
            <a:fld id="{434225DF-32D0-4511-9564-49552B7EBC0E}" type="slidenum">
              <a:rPr lang="en-US"/>
              <a:pPr>
                <a:defRPr/>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340F042-4AA2-47D9-AE88-2831E579C489}" type="datetime1">
              <a:rPr lang="en-US"/>
              <a:pPr>
                <a:defRPr/>
              </a:pPr>
              <a:t>12/6/2013</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6" name="Slide Number Placeholder 5"/>
          <p:cNvSpPr>
            <a:spLocks noGrp="1"/>
          </p:cNvSpPr>
          <p:nvPr>
            <p:ph type="sldNum" sz="quarter" idx="12"/>
          </p:nvPr>
        </p:nvSpPr>
        <p:spPr/>
        <p:txBody>
          <a:bodyPr/>
          <a:lstStyle>
            <a:lvl1pPr>
              <a:defRPr/>
            </a:lvl1pPr>
          </a:lstStyle>
          <a:p>
            <a:pPr>
              <a:defRPr/>
            </a:pPr>
            <a:fld id="{6D7D44AC-282B-403D-A7E9-B1178AF9BE1D}" type="slidenum">
              <a:rPr lang="en-US"/>
              <a:pPr>
                <a:defRPr/>
              </a:pPr>
              <a:t>‹#›</a:t>
            </a:fld>
            <a:endParaRPr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02510FB4-73BD-4838-B87D-CE8A716D8E99}" type="datetime1">
              <a:rPr lang="en-US"/>
              <a:pPr>
                <a:defRPr/>
              </a:pPr>
              <a:t>12/6/2013</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7" name="Slide Number Placeholder 5"/>
          <p:cNvSpPr>
            <a:spLocks noGrp="1"/>
          </p:cNvSpPr>
          <p:nvPr>
            <p:ph type="sldNum" sz="quarter" idx="12"/>
          </p:nvPr>
        </p:nvSpPr>
        <p:spPr/>
        <p:txBody>
          <a:bodyPr/>
          <a:lstStyle>
            <a:lvl1pPr>
              <a:defRPr/>
            </a:lvl1pPr>
          </a:lstStyle>
          <a:p>
            <a:pPr>
              <a:defRPr/>
            </a:pPr>
            <a:fld id="{81D6F8DA-8B7F-4C6F-9526-0EFD602278CA}" type="slidenum">
              <a:rPr lang="en-US"/>
              <a:pPr>
                <a:defRPr/>
              </a:pPr>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5D1CB37D-ABF8-487E-A5E5-E29246AA3174}" type="datetime1">
              <a:rPr lang="en-US"/>
              <a:pPr>
                <a:defRPr/>
              </a:pPr>
              <a:t>12/6/2013</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9" name="Slide Number Placeholder 5"/>
          <p:cNvSpPr>
            <a:spLocks noGrp="1"/>
          </p:cNvSpPr>
          <p:nvPr>
            <p:ph type="sldNum" sz="quarter" idx="12"/>
          </p:nvPr>
        </p:nvSpPr>
        <p:spPr/>
        <p:txBody>
          <a:bodyPr/>
          <a:lstStyle>
            <a:lvl1pPr>
              <a:defRPr/>
            </a:lvl1pPr>
          </a:lstStyle>
          <a:p>
            <a:pPr>
              <a:defRPr/>
            </a:pPr>
            <a:fld id="{7368E49B-AD55-4FDA-BDBA-71C5F3CBEE67}" type="slidenum">
              <a:rPr lang="en-US"/>
              <a:pPr>
                <a:defRPr/>
              </a:pPr>
              <a:t>‹#›</a:t>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DDC5D88-93EA-4D54-8263-0B4496EB74EA}" type="datetime1">
              <a:rPr lang="en-US"/>
              <a:pPr>
                <a:defRPr/>
              </a:pPr>
              <a:t>12/6/2013</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5" name="Slide Number Placeholder 5"/>
          <p:cNvSpPr>
            <a:spLocks noGrp="1"/>
          </p:cNvSpPr>
          <p:nvPr>
            <p:ph type="sldNum" sz="quarter" idx="12"/>
          </p:nvPr>
        </p:nvSpPr>
        <p:spPr/>
        <p:txBody>
          <a:bodyPr/>
          <a:lstStyle>
            <a:lvl1pPr>
              <a:defRPr/>
            </a:lvl1pPr>
          </a:lstStyle>
          <a:p>
            <a:pPr>
              <a:defRPr/>
            </a:pPr>
            <a:fld id="{F14BA7BA-7FA1-4314-BA9C-EDCA868C91C9}" type="slidenum">
              <a:rPr lang="en-US"/>
              <a:pPr>
                <a:defRPr/>
              </a:pPr>
              <a:t>‹#›</a:t>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A57F68F-090E-45C2-BEDE-3D95E340488C}" type="datetime1">
              <a:rPr lang="en-US"/>
              <a:pPr>
                <a:defRPr/>
              </a:pPr>
              <a:t>12/6/2013</a:t>
            </a:fld>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4" name="Slide Number Placeholder 5"/>
          <p:cNvSpPr>
            <a:spLocks noGrp="1"/>
          </p:cNvSpPr>
          <p:nvPr>
            <p:ph type="sldNum" sz="quarter" idx="12"/>
          </p:nvPr>
        </p:nvSpPr>
        <p:spPr/>
        <p:txBody>
          <a:bodyPr/>
          <a:lstStyle>
            <a:lvl1pPr>
              <a:defRPr/>
            </a:lvl1pPr>
          </a:lstStyle>
          <a:p>
            <a:pPr>
              <a:defRPr/>
            </a:pPr>
            <a:fld id="{5F56FE0C-5D90-40B4-B47E-32657D1BAE09}" type="slidenum">
              <a:rPr lang="en-US"/>
              <a:pPr>
                <a:defRPr/>
              </a:pPr>
              <a:t>‹#›</a:t>
            </a:fld>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58DE2B8-5C0C-4576-99C0-6ACB3B1DDB8B}" type="datetime1">
              <a:rPr lang="en-US"/>
              <a:pPr>
                <a:defRPr/>
              </a:pPr>
              <a:t>12/6/2013</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7" name="Slide Number Placeholder 5"/>
          <p:cNvSpPr>
            <a:spLocks noGrp="1"/>
          </p:cNvSpPr>
          <p:nvPr>
            <p:ph type="sldNum" sz="quarter" idx="12"/>
          </p:nvPr>
        </p:nvSpPr>
        <p:spPr/>
        <p:txBody>
          <a:bodyPr/>
          <a:lstStyle>
            <a:lvl1pPr>
              <a:defRPr/>
            </a:lvl1pPr>
          </a:lstStyle>
          <a:p>
            <a:pPr>
              <a:defRPr/>
            </a:pPr>
            <a:fld id="{9DAA89BA-4D67-40FF-B9A1-75BE627867FE}" type="slidenum">
              <a:rPr lang="en-US"/>
              <a:pPr>
                <a:defRPr/>
              </a:pPr>
              <a:t>‹#›</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AD5243E-596E-4B2F-82A8-6484F34D038D}" type="datetime1">
              <a:rPr lang="en-US"/>
              <a:pPr>
                <a:defRPr/>
              </a:pPr>
              <a:t>12/6/2013</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7" name="Slide Number Placeholder 5"/>
          <p:cNvSpPr>
            <a:spLocks noGrp="1"/>
          </p:cNvSpPr>
          <p:nvPr>
            <p:ph type="sldNum" sz="quarter" idx="12"/>
          </p:nvPr>
        </p:nvSpPr>
        <p:spPr/>
        <p:txBody>
          <a:bodyPr/>
          <a:lstStyle>
            <a:lvl1pPr>
              <a:defRPr/>
            </a:lvl1pPr>
          </a:lstStyle>
          <a:p>
            <a:pPr>
              <a:defRPr/>
            </a:pPr>
            <a:fld id="{44D09A12-87A3-4F00-BF5B-1F77A8A45309}" type="slidenum">
              <a:rPr lang="en-US"/>
              <a:pPr>
                <a:defRPr/>
              </a:pPr>
              <a:t>‹#›</a:t>
            </a:fld>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BB32901-D71D-45FA-933A-3CFE9E07F033}" type="datetime1">
              <a:rPr lang="en-US"/>
              <a:pPr>
                <a:defRPr/>
              </a:pPr>
              <a:t>12/6/2013</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6" name="Slide Number Placeholder 5"/>
          <p:cNvSpPr>
            <a:spLocks noGrp="1"/>
          </p:cNvSpPr>
          <p:nvPr>
            <p:ph type="sldNum" sz="quarter" idx="12"/>
          </p:nvPr>
        </p:nvSpPr>
        <p:spPr/>
        <p:txBody>
          <a:bodyPr/>
          <a:lstStyle>
            <a:lvl1pPr>
              <a:defRPr/>
            </a:lvl1pPr>
          </a:lstStyle>
          <a:p>
            <a:pPr>
              <a:defRPr/>
            </a:pPr>
            <a:fld id="{5344722C-7C43-4E2B-8CCA-55D03F034148}"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B4EC216-ABC7-4A40-B6C5-9EAF1BD24D25}" type="datetime1">
              <a:rPr lang="en-US"/>
              <a:pPr>
                <a:defRPr/>
              </a:pPr>
              <a:t>12/6/2013</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 2012 South-Western, a part of Cengage Learning</a:t>
            </a:r>
          </a:p>
        </p:txBody>
      </p:sp>
      <p:sp>
        <p:nvSpPr>
          <p:cNvPr id="6" name="Slide Number Placeholder 5"/>
          <p:cNvSpPr>
            <a:spLocks noGrp="1"/>
          </p:cNvSpPr>
          <p:nvPr>
            <p:ph type="sldNum" sz="quarter" idx="12"/>
          </p:nvPr>
        </p:nvSpPr>
        <p:spPr/>
        <p:txBody>
          <a:bodyPr/>
          <a:lstStyle>
            <a:lvl1pPr>
              <a:defRPr/>
            </a:lvl1pPr>
          </a:lstStyle>
          <a:p>
            <a:pPr>
              <a:defRPr/>
            </a:pPr>
            <a:fld id="{4F4636DD-1F23-432C-B7CF-089B8960BABA}" type="slidenum">
              <a:rPr lang="en-US"/>
              <a:pPr>
                <a:defRPr/>
              </a:pPr>
              <a:t>‹#›</a:t>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3648BA82-E62B-4592-BB93-B445BB8C810A}" type="datetime1">
              <a:rPr lang="en-US"/>
              <a:pPr>
                <a:defRPr/>
              </a:pPr>
              <a:t>12/6/2013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smtClean="0">
                <a:solidFill>
                  <a:schemeClr val="tx1">
                    <a:tint val="75000"/>
                  </a:schemeClr>
                </a:solidFill>
                <a:latin typeface="+mn-lt"/>
              </a:defRPr>
            </a:lvl1pPr>
          </a:lstStyle>
          <a:p>
            <a:pPr>
              <a:defRPr/>
            </a:pPr>
            <a:r>
              <a:rPr lang="en-US" dirty="0"/>
              <a:t>© 2012 South-Western, a part of Cengage Learning</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92ADE70E-05A1-4B6E-9E8F-E6B89D80975D}"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p:hf hd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2.jpe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18" Type="http://schemas.microsoft.com/office/2007/relationships/diagramDrawing" Target="../diagrams/drawing5.xml"/><Relationship Id="rId3" Type="http://schemas.openxmlformats.org/officeDocument/2006/relationships/image" Target="../media/image2.jpeg"/><Relationship Id="rId7" Type="http://schemas.openxmlformats.org/officeDocument/2006/relationships/diagramColors" Target="../diagrams/colors3.xml"/><Relationship Id="rId12" Type="http://schemas.openxmlformats.org/officeDocument/2006/relationships/diagramColors" Target="../diagrams/colors4.xml"/><Relationship Id="rId17" Type="http://schemas.openxmlformats.org/officeDocument/2006/relationships/diagramColors" Target="../diagrams/colors5.xml"/><Relationship Id="rId2" Type="http://schemas.openxmlformats.org/officeDocument/2006/relationships/notesSlide" Target="../notesSlides/notesSlide5.xml"/><Relationship Id="rId16" Type="http://schemas.openxmlformats.org/officeDocument/2006/relationships/diagramQuickStyle" Target="../diagrams/quickStyle5.xml"/><Relationship Id="rId1" Type="http://schemas.openxmlformats.org/officeDocument/2006/relationships/slideLayout" Target="../slideLayouts/slideLayout1.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openxmlformats.org/officeDocument/2006/relationships/diagramLayout" Target="../diagrams/layout5.xml"/><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diagramData" Target="../diagrams/data5.xml"/></Relationships>
</file>

<file path=ppt/slides/_rels/slide6.xml.rels><?xml version="1.0" encoding="UTF-8" standalone="yes"?>
<Relationships xmlns="http://schemas.openxmlformats.org/package/2006/relationships"><Relationship Id="rId8" Type="http://schemas.microsoft.com/office/2007/relationships/diagramDrawing" Target="../diagrams/drawing6.xml"/><Relationship Id="rId13" Type="http://schemas.microsoft.com/office/2007/relationships/diagramDrawing" Target="../diagrams/drawing7.xml"/><Relationship Id="rId3" Type="http://schemas.openxmlformats.org/officeDocument/2006/relationships/image" Target="../media/image2.jpeg"/><Relationship Id="rId7" Type="http://schemas.openxmlformats.org/officeDocument/2006/relationships/diagramColors" Target="../diagrams/colors6.xml"/><Relationship Id="rId12" Type="http://schemas.openxmlformats.org/officeDocument/2006/relationships/diagramColors" Target="../diagrams/colors7.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QuickStyle" Target="../diagrams/quickStyle6.xml"/><Relationship Id="rId11" Type="http://schemas.openxmlformats.org/officeDocument/2006/relationships/diagramQuickStyle" Target="../diagrams/quickStyle7.xml"/><Relationship Id="rId5" Type="http://schemas.openxmlformats.org/officeDocument/2006/relationships/diagramLayout" Target="../diagrams/layout6.xml"/><Relationship Id="rId10" Type="http://schemas.openxmlformats.org/officeDocument/2006/relationships/diagramLayout" Target="../diagrams/layout7.xml"/><Relationship Id="rId4" Type="http://schemas.openxmlformats.org/officeDocument/2006/relationships/diagramData" Target="../diagrams/data6.xml"/><Relationship Id="rId9" Type="http://schemas.openxmlformats.org/officeDocument/2006/relationships/diagramData" Target="../diagrams/data7.xml"/></Relationships>
</file>

<file path=ppt/slides/_rels/slide7.xml.rels><?xml version="1.0" encoding="UTF-8" standalone="yes"?>
<Relationships xmlns="http://schemas.openxmlformats.org/package/2006/relationships"><Relationship Id="rId8" Type="http://schemas.microsoft.com/office/2007/relationships/diagramDrawing" Target="../diagrams/drawing8.xml"/><Relationship Id="rId13" Type="http://schemas.microsoft.com/office/2007/relationships/diagramDrawing" Target="../diagrams/drawing9.xml"/><Relationship Id="rId3" Type="http://schemas.openxmlformats.org/officeDocument/2006/relationships/image" Target="../media/image2.jpeg"/><Relationship Id="rId7" Type="http://schemas.openxmlformats.org/officeDocument/2006/relationships/diagramColors" Target="../diagrams/colors8.xml"/><Relationship Id="rId12" Type="http://schemas.openxmlformats.org/officeDocument/2006/relationships/diagramColors" Target="../diagrams/colors9.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QuickStyle" Target="../diagrams/quickStyle8.xml"/><Relationship Id="rId11" Type="http://schemas.openxmlformats.org/officeDocument/2006/relationships/diagramQuickStyle" Target="../diagrams/quickStyle9.xml"/><Relationship Id="rId5" Type="http://schemas.openxmlformats.org/officeDocument/2006/relationships/diagramLayout" Target="../diagrams/layout8.xml"/><Relationship Id="rId10" Type="http://schemas.openxmlformats.org/officeDocument/2006/relationships/diagramLayout" Target="../diagrams/layout9.xml"/><Relationship Id="rId4" Type="http://schemas.openxmlformats.org/officeDocument/2006/relationships/diagramData" Target="../diagrams/data8.xml"/><Relationship Id="rId9" Type="http://schemas.openxmlformats.org/officeDocument/2006/relationships/diagramData" Target="../diagrams/data9.xml"/></Relationships>
</file>

<file path=ppt/slides/_rels/slide8.xml.rels><?xml version="1.0" encoding="UTF-8" standalone="yes"?>
<Relationships xmlns="http://schemas.openxmlformats.org/package/2006/relationships"><Relationship Id="rId8" Type="http://schemas.microsoft.com/office/2007/relationships/diagramDrawing" Target="../diagrams/drawing10.xml"/><Relationship Id="rId13" Type="http://schemas.microsoft.com/office/2007/relationships/diagramDrawing" Target="../diagrams/drawing11.xml"/><Relationship Id="rId3" Type="http://schemas.openxmlformats.org/officeDocument/2006/relationships/image" Target="../media/image2.jpeg"/><Relationship Id="rId7" Type="http://schemas.openxmlformats.org/officeDocument/2006/relationships/diagramColors" Target="../diagrams/colors10.xml"/><Relationship Id="rId12" Type="http://schemas.openxmlformats.org/officeDocument/2006/relationships/diagramColors" Target="../diagrams/colors11.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QuickStyle" Target="../diagrams/quickStyle10.xml"/><Relationship Id="rId11" Type="http://schemas.openxmlformats.org/officeDocument/2006/relationships/diagramQuickStyle" Target="../diagrams/quickStyle11.xml"/><Relationship Id="rId5" Type="http://schemas.openxmlformats.org/officeDocument/2006/relationships/diagramLayout" Target="../diagrams/layout10.xml"/><Relationship Id="rId10" Type="http://schemas.openxmlformats.org/officeDocument/2006/relationships/diagramLayout" Target="../diagrams/layout11.xml"/><Relationship Id="rId4" Type="http://schemas.openxmlformats.org/officeDocument/2006/relationships/diagramData" Target="../diagrams/data10.xml"/><Relationship Id="rId9" Type="http://schemas.openxmlformats.org/officeDocument/2006/relationships/diagramData" Target="../diagrams/data11.xml"/></Relationships>
</file>

<file path=ppt/slides/_rels/slide9.xml.rels><?xml version="1.0" encoding="UTF-8" standalone="yes"?>
<Relationships xmlns="http://schemas.openxmlformats.org/package/2006/relationships"><Relationship Id="rId8" Type="http://schemas.microsoft.com/office/2007/relationships/diagramDrawing" Target="../diagrams/drawing12.xml"/><Relationship Id="rId13" Type="http://schemas.microsoft.com/office/2007/relationships/diagramDrawing" Target="../diagrams/drawing13.xml"/><Relationship Id="rId3" Type="http://schemas.openxmlformats.org/officeDocument/2006/relationships/image" Target="../media/image2.jpeg"/><Relationship Id="rId7" Type="http://schemas.openxmlformats.org/officeDocument/2006/relationships/diagramColors" Target="../diagrams/colors12.xml"/><Relationship Id="rId12" Type="http://schemas.openxmlformats.org/officeDocument/2006/relationships/diagramColors" Target="../diagrams/colors13.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QuickStyle" Target="../diagrams/quickStyle12.xml"/><Relationship Id="rId11" Type="http://schemas.openxmlformats.org/officeDocument/2006/relationships/diagramQuickStyle" Target="../diagrams/quickStyle13.xml"/><Relationship Id="rId5" Type="http://schemas.openxmlformats.org/officeDocument/2006/relationships/diagramLayout" Target="../diagrams/layout12.xml"/><Relationship Id="rId10" Type="http://schemas.openxmlformats.org/officeDocument/2006/relationships/diagramLayout" Target="../diagrams/layout13.xml"/><Relationship Id="rId4" Type="http://schemas.openxmlformats.org/officeDocument/2006/relationships/diagramData" Target="../diagrams/data12.xml"/><Relationship Id="rId9" Type="http://schemas.openxmlformats.org/officeDocument/2006/relationships/diagramData" Target="../diagrams/data13.xml"/></Relationships>
</file>

<file path=ppt/slides/_rels/slide10.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2.jpeg"/><Relationship Id="rId7" Type="http://schemas.openxmlformats.org/officeDocument/2006/relationships/diagramColors" Target="../diagrams/colors14.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11.xml.rels><?xml version="1.0" encoding="UTF-8" standalone="yes"?>
<Relationships xmlns="http://schemas.openxmlformats.org/package/2006/relationships"><Relationship Id="rId8" Type="http://schemas.microsoft.com/office/2007/relationships/diagramDrawing" Target="../diagrams/drawing15.xml"/><Relationship Id="rId13" Type="http://schemas.microsoft.com/office/2007/relationships/diagramDrawing" Target="../diagrams/drawing16.xml"/><Relationship Id="rId3" Type="http://schemas.openxmlformats.org/officeDocument/2006/relationships/image" Target="../media/image2.jpeg"/><Relationship Id="rId7" Type="http://schemas.openxmlformats.org/officeDocument/2006/relationships/diagramColors" Target="../diagrams/colors15.xml"/><Relationship Id="rId12" Type="http://schemas.openxmlformats.org/officeDocument/2006/relationships/diagramColors" Target="../diagrams/colors16.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QuickStyle" Target="../diagrams/quickStyle15.xml"/><Relationship Id="rId11" Type="http://schemas.openxmlformats.org/officeDocument/2006/relationships/diagramQuickStyle" Target="../diagrams/quickStyle16.xml"/><Relationship Id="rId5" Type="http://schemas.openxmlformats.org/officeDocument/2006/relationships/diagramLayout" Target="../diagrams/layout15.xml"/><Relationship Id="rId10" Type="http://schemas.openxmlformats.org/officeDocument/2006/relationships/diagramLayout" Target="../diagrams/layout16.xml"/><Relationship Id="rId4" Type="http://schemas.openxmlformats.org/officeDocument/2006/relationships/diagramData" Target="../diagrams/data15.xml"/><Relationship Id="rId9" Type="http://schemas.openxmlformats.org/officeDocument/2006/relationships/diagramData" Target="../diagrams/data16.xml"/></Relationships>
</file>

<file path=ppt/slides/_rels/slide12.xml.rels><?xml version="1.0" encoding="UTF-8" standalone="yes"?>
<Relationships xmlns="http://schemas.openxmlformats.org/package/2006/relationships"><Relationship Id="rId8" Type="http://schemas.microsoft.com/office/2007/relationships/diagramDrawing" Target="../diagrams/drawing17.xml"/><Relationship Id="rId13" Type="http://schemas.microsoft.com/office/2007/relationships/diagramDrawing" Target="../diagrams/drawing18.xml"/><Relationship Id="rId3" Type="http://schemas.openxmlformats.org/officeDocument/2006/relationships/image" Target="../media/image2.jpeg"/><Relationship Id="rId7" Type="http://schemas.openxmlformats.org/officeDocument/2006/relationships/diagramColors" Target="../diagrams/colors17.xml"/><Relationship Id="rId12" Type="http://schemas.openxmlformats.org/officeDocument/2006/relationships/diagramColors" Target="../diagrams/colors18.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diagramQuickStyle" Target="../diagrams/quickStyle17.xml"/><Relationship Id="rId11" Type="http://schemas.openxmlformats.org/officeDocument/2006/relationships/diagramQuickStyle" Target="../diagrams/quickStyle18.xml"/><Relationship Id="rId5" Type="http://schemas.openxmlformats.org/officeDocument/2006/relationships/diagramLayout" Target="../diagrams/layout17.xml"/><Relationship Id="rId10" Type="http://schemas.openxmlformats.org/officeDocument/2006/relationships/diagramLayout" Target="../diagrams/layout18.xml"/><Relationship Id="rId4" Type="http://schemas.openxmlformats.org/officeDocument/2006/relationships/diagramData" Target="../diagrams/data17.xml"/><Relationship Id="rId9" Type="http://schemas.openxmlformats.org/officeDocument/2006/relationships/diagramData" Target="../diagrams/data18.xml"/></Relationships>
</file>

<file path=ppt/slides/_rels/slide13.xml.rels><?xml version="1.0" encoding="UTF-8" standalone="yes"?>
<Relationships xmlns="http://schemas.openxmlformats.org/package/2006/relationships"><Relationship Id="rId8" Type="http://schemas.microsoft.com/office/2007/relationships/diagramDrawing" Target="../diagrams/drawing19.xml"/><Relationship Id="rId13" Type="http://schemas.microsoft.com/office/2007/relationships/diagramDrawing" Target="../diagrams/drawing20.xml"/><Relationship Id="rId3" Type="http://schemas.openxmlformats.org/officeDocument/2006/relationships/image" Target="../media/image2.jpeg"/><Relationship Id="rId7" Type="http://schemas.openxmlformats.org/officeDocument/2006/relationships/diagramColors" Target="../diagrams/colors19.xml"/><Relationship Id="rId12" Type="http://schemas.openxmlformats.org/officeDocument/2006/relationships/diagramColors" Target="../diagrams/colors20.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diagramQuickStyle" Target="../diagrams/quickStyle19.xml"/><Relationship Id="rId11" Type="http://schemas.openxmlformats.org/officeDocument/2006/relationships/diagramQuickStyle" Target="../diagrams/quickStyle20.xml"/><Relationship Id="rId5" Type="http://schemas.openxmlformats.org/officeDocument/2006/relationships/diagramLayout" Target="../diagrams/layout19.xml"/><Relationship Id="rId10" Type="http://schemas.openxmlformats.org/officeDocument/2006/relationships/diagramLayout" Target="../diagrams/layout20.xml"/><Relationship Id="rId4" Type="http://schemas.openxmlformats.org/officeDocument/2006/relationships/diagramData" Target="../diagrams/data19.xml"/><Relationship Id="rId9" Type="http://schemas.openxmlformats.org/officeDocument/2006/relationships/diagramData" Target="../diagrams/data20.xml"/></Relationships>
</file>

<file path=ppt/slides/_rels/slide14.xml.rels><?xml version="1.0" encoding="UTF-8" standalone="yes"?>
<Relationships xmlns="http://schemas.openxmlformats.org/package/2006/relationships"><Relationship Id="rId8" Type="http://schemas.microsoft.com/office/2007/relationships/diagramDrawing" Target="../diagrams/drawing21.xml"/><Relationship Id="rId3" Type="http://schemas.openxmlformats.org/officeDocument/2006/relationships/image" Target="../media/image2.jpeg"/><Relationship Id="rId7" Type="http://schemas.openxmlformats.org/officeDocument/2006/relationships/diagramColors" Target="../diagrams/colors21.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diagramQuickStyle" Target="../diagrams/quickStyle21.xml"/><Relationship Id="rId5" Type="http://schemas.openxmlformats.org/officeDocument/2006/relationships/diagramLayout" Target="../diagrams/layout21.xml"/><Relationship Id="rId4" Type="http://schemas.openxmlformats.org/officeDocument/2006/relationships/diagramData" Target="../diagrams/data21.xml"/></Relationships>
</file>

<file path=ppt/slides/_rels/slide15.xml.rels><?xml version="1.0" encoding="UTF-8" standalone="yes"?>
<Relationships xmlns="http://schemas.openxmlformats.org/package/2006/relationships"><Relationship Id="rId8" Type="http://schemas.microsoft.com/office/2007/relationships/diagramDrawing" Target="../diagrams/drawing22.xml"/><Relationship Id="rId13" Type="http://schemas.microsoft.com/office/2007/relationships/diagramDrawing" Target="../diagrams/drawing23.xml"/><Relationship Id="rId3" Type="http://schemas.openxmlformats.org/officeDocument/2006/relationships/image" Target="../media/image2.jpeg"/><Relationship Id="rId7" Type="http://schemas.openxmlformats.org/officeDocument/2006/relationships/diagramColors" Target="../diagrams/colors22.xml"/><Relationship Id="rId12" Type="http://schemas.openxmlformats.org/officeDocument/2006/relationships/diagramColors" Target="../diagrams/colors23.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diagramQuickStyle" Target="../diagrams/quickStyle22.xml"/><Relationship Id="rId11" Type="http://schemas.openxmlformats.org/officeDocument/2006/relationships/diagramQuickStyle" Target="../diagrams/quickStyle23.xml"/><Relationship Id="rId5" Type="http://schemas.openxmlformats.org/officeDocument/2006/relationships/diagramLayout" Target="../diagrams/layout22.xml"/><Relationship Id="rId10" Type="http://schemas.openxmlformats.org/officeDocument/2006/relationships/diagramLayout" Target="../diagrams/layout23.xml"/><Relationship Id="rId4" Type="http://schemas.openxmlformats.org/officeDocument/2006/relationships/diagramData" Target="../diagrams/data22.xml"/><Relationship Id="rId9" Type="http://schemas.openxmlformats.org/officeDocument/2006/relationships/diagramData" Target="../diagrams/data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ctrTitle"/>
          </p:nvPr>
        </p:nvSpPr>
        <p:spPr>
          <a:xfrm>
            <a:off x="5562600" y="838200"/>
            <a:ext cx="3429000" cy="1470025"/>
          </a:xfrm>
        </p:spPr>
        <p:txBody>
          <a:bodyPr/>
          <a:lstStyle/>
          <a:p>
            <a:r>
              <a:rPr lang="en-US" sz="6000" b="1" dirty="0" smtClean="0">
                <a:solidFill>
                  <a:srgbClr val="EF3E42"/>
                </a:solidFill>
                <a:latin typeface="Helvetica" pitchFamily="34" charset="0"/>
              </a:rPr>
              <a:t>Part 4</a:t>
            </a:r>
            <a:endParaRPr lang="en-US" sz="6000" b="1" dirty="0">
              <a:solidFill>
                <a:srgbClr val="EF3E42"/>
              </a:solidFill>
              <a:latin typeface="Helvetica" pitchFamily="34" charset="0"/>
            </a:endParaRPr>
          </a:p>
        </p:txBody>
      </p:sp>
      <p:sp>
        <p:nvSpPr>
          <p:cNvPr id="8" name="Subtitle 2"/>
          <p:cNvSpPr>
            <a:spLocks noGrp="1"/>
          </p:cNvSpPr>
          <p:nvPr>
            <p:ph type="subTitle" idx="1"/>
          </p:nvPr>
        </p:nvSpPr>
        <p:spPr>
          <a:xfrm>
            <a:off x="5562600" y="2438400"/>
            <a:ext cx="3429000" cy="1752600"/>
          </a:xfrm>
        </p:spPr>
        <p:txBody>
          <a:bodyPr/>
          <a:lstStyle/>
          <a:p>
            <a:r>
              <a:rPr lang="en-US" sz="3800" b="1" dirty="0" smtClean="0">
                <a:solidFill>
                  <a:srgbClr val="0098D1"/>
                </a:solidFill>
                <a:latin typeface="Helvetica" pitchFamily="34" charset="0"/>
              </a:rPr>
              <a:t>Creating the Human Resource Advantage</a:t>
            </a:r>
            <a:endParaRPr lang="en-US" sz="3800" b="1" dirty="0">
              <a:solidFill>
                <a:srgbClr val="0098D1"/>
              </a:solidFill>
              <a:latin typeface="Helvetica" pitchFamily="34" charset="0"/>
            </a:endParaRPr>
          </a:p>
        </p:txBody>
      </p:sp>
      <p:pic>
        <p:nvPicPr>
          <p:cNvPr id="6" name="Picture 5" descr="Business textbook cover image.png"/>
          <p:cNvPicPr>
            <a:picLocks noChangeAspect="1"/>
          </p:cNvPicPr>
          <p:nvPr/>
        </p:nvPicPr>
        <p:blipFill>
          <a:blip r:embed="rId3" cstate="print"/>
          <a:stretch>
            <a:fillRect/>
          </a:stretch>
        </p:blipFill>
        <p:spPr>
          <a:xfrm>
            <a:off x="0" y="0"/>
            <a:ext cx="5294780" cy="6858000"/>
          </a:xfrm>
          <a:prstGeom prst="rect">
            <a:avLst/>
          </a:prstGeom>
        </p:spPr>
      </p:pic>
      <p:sp>
        <p:nvSpPr>
          <p:cNvPr id="9" name="Rectangle 8"/>
          <p:cNvSpPr/>
          <p:nvPr/>
        </p:nvSpPr>
        <p:spPr>
          <a:xfrm>
            <a:off x="5418196" y="6611779"/>
            <a:ext cx="3668654" cy="246221"/>
          </a:xfrm>
          <a:prstGeom prst="rect">
            <a:avLst/>
          </a:prstGeom>
        </p:spPr>
        <p:txBody>
          <a:bodyPr wrap="square">
            <a:spAutoFit/>
          </a:bodyPr>
          <a:lstStyle/>
          <a:p>
            <a:pPr algn="ctr" eaLnBrk="0" hangingPunct="0">
              <a:spcBef>
                <a:spcPct val="50000"/>
              </a:spcBef>
            </a:pPr>
            <a:r>
              <a:rPr lang="en-US" sz="1000" dirty="0">
                <a:latin typeface="Times New Roman" pitchFamily="18" charset="0"/>
                <a:ea typeface="ＭＳ Ｐゴシック" pitchFamily="-44" charset="-128"/>
                <a:cs typeface="Arial" charset="0"/>
              </a:rPr>
              <a:t>© 2015 McGraw-Hill Education.</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0" y="0"/>
            <a:ext cx="9144000" cy="6858000"/>
            <a:chOff x="0" y="0"/>
            <a:chExt cx="9144000" cy="6858000"/>
          </a:xfrm>
        </p:grpSpPr>
        <p:pic>
          <p:nvPicPr>
            <p:cNvPr id="11" name="Picture 10"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2" name="Rectangle 11"/>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1852613" y="228600"/>
            <a:ext cx="7086600" cy="6248400"/>
          </a:xfrm>
        </p:spPr>
        <p:txBody>
          <a:bodyPr rtlCol="0">
            <a:normAutofit/>
          </a:bodyPr>
          <a:lstStyle/>
          <a:p>
            <a:pPr fontAlgn="auto">
              <a:spcAft>
                <a:spcPts val="0"/>
              </a:spcAft>
              <a:defRPr/>
            </a:pPr>
            <a:r>
              <a:rPr lang="en-US" sz="4000" dirty="0" smtClean="0">
                <a:solidFill>
                  <a:schemeClr val="tx2">
                    <a:lumMod val="75000"/>
                  </a:schemeClr>
                </a:solidFill>
                <a:latin typeface="Times New Roman" pitchFamily="18" charset="0"/>
                <a:cs typeface="Times New Roman" pitchFamily="18" charset="0"/>
              </a:rPr>
              <a:t> </a:t>
            </a:r>
            <a:endParaRPr lang="en-US" sz="4000" dirty="0">
              <a:solidFill>
                <a:schemeClr val="tx2">
                  <a:lumMod val="75000"/>
                </a:schemeClr>
              </a:solidFill>
              <a:latin typeface="Times New Roman" pitchFamily="18" charset="0"/>
              <a:cs typeface="Times New Roman" pitchFamily="18" charset="0"/>
            </a:endParaRPr>
          </a:p>
        </p:txBody>
      </p:sp>
      <p:graphicFrame>
        <p:nvGraphicFramePr>
          <p:cNvPr id="10" name="Table 9"/>
          <p:cNvGraphicFramePr>
            <a:graphicFrameLocks noGrp="1"/>
          </p:cNvGraphicFramePr>
          <p:nvPr/>
        </p:nvGraphicFramePr>
        <p:xfrm>
          <a:off x="381000" y="381000"/>
          <a:ext cx="8382000" cy="6096000"/>
        </p:xfrm>
        <a:graphic>
          <a:graphicData uri="http://schemas.openxmlformats.org/drawingml/2006/table">
            <a:tbl>
              <a:tblPr bandRow="1">
                <a:tableStyleId>{7DF18680-E054-41AD-8BC1-D1AEF772440D}</a:tableStyleId>
              </a:tblPr>
              <a:tblGrid>
                <a:gridCol w="2522017"/>
                <a:gridCol w="5859983"/>
              </a:tblGrid>
              <a:tr h="3038027">
                <a:tc>
                  <a:txBody>
                    <a:bodyPr/>
                    <a:lstStyle/>
                    <a:p>
                      <a:r>
                        <a:rPr lang="en-US" sz="2200" b="1" dirty="0" smtClean="0">
                          <a:solidFill>
                            <a:srgbClr val="898989"/>
                          </a:solidFill>
                          <a:latin typeface="Helvetica" pitchFamily="34" charset="0"/>
                        </a:rPr>
                        <a:t>CHAPTER 9</a:t>
                      </a:r>
                      <a:endParaRPr lang="en-US" sz="2200" b="1" dirty="0">
                        <a:solidFill>
                          <a:srgbClr val="898989"/>
                        </a:solidFill>
                        <a:latin typeface="Helvetica" pitchFamily="34" charset="0"/>
                      </a:endParaRPr>
                    </a:p>
                  </a:txBody>
                  <a:tcPr anchor="ctr">
                    <a:solidFill>
                      <a:srgbClr val="E9F1F5"/>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dirty="0" smtClean="0">
                          <a:solidFill>
                            <a:srgbClr val="898989"/>
                          </a:solidFill>
                          <a:latin typeface="Helvetica" pitchFamily="34" charset="0"/>
                        </a:rPr>
                        <a:t>Motivating the Workforce</a:t>
                      </a:r>
                    </a:p>
                  </a:txBody>
                  <a:tcPr anchor="ctr">
                    <a:solidFill>
                      <a:srgbClr val="E9F1F5"/>
                    </a:solidFill>
                  </a:tcPr>
                </a:tc>
              </a:tr>
              <a:tr h="3057973">
                <a:tc>
                  <a:txBody>
                    <a:bodyPr/>
                    <a:lstStyle/>
                    <a:p>
                      <a:r>
                        <a:rPr lang="en-US" sz="2200" b="1" dirty="0" smtClean="0">
                          <a:solidFill>
                            <a:srgbClr val="EF3E42"/>
                          </a:solidFill>
                          <a:latin typeface="Helvetica" pitchFamily="34" charset="0"/>
                        </a:rPr>
                        <a:t>CHAPTER 10</a:t>
                      </a:r>
                      <a:endParaRPr lang="en-US" sz="2200" b="1" dirty="0">
                        <a:solidFill>
                          <a:srgbClr val="EF3E42"/>
                        </a:solidFill>
                        <a:latin typeface="Helvetica" pitchFamily="34" charset="0"/>
                      </a:endParaRPr>
                    </a:p>
                  </a:txBody>
                  <a:tcPr anchor="ctr">
                    <a:solidFill>
                      <a:srgbClr val="D0E3EA"/>
                    </a:solidFill>
                  </a:tcPr>
                </a:tc>
                <a:tc>
                  <a:txBody>
                    <a:bodyPr/>
                    <a:lstStyle/>
                    <a:p>
                      <a:r>
                        <a:rPr lang="en-US" sz="2000" b="1" dirty="0" smtClean="0">
                          <a:solidFill>
                            <a:srgbClr val="EF3E42"/>
                          </a:solidFill>
                          <a:latin typeface="Helvetica" pitchFamily="34" charset="0"/>
                        </a:rPr>
                        <a:t>Managing Human Resources</a:t>
                      </a:r>
                    </a:p>
                  </a:txBody>
                  <a:tcPr anchor="ctr">
                    <a:solidFill>
                      <a:srgbClr val="D0E3EA"/>
                    </a:solidFill>
                  </a:tcPr>
                </a:tc>
              </a:tr>
            </a:tbl>
          </a:graphicData>
        </a:graphic>
      </p:graphicFrame>
      <p:sp>
        <p:nvSpPr>
          <p:cNvPr id="9" name="Slide Number Placeholder 2"/>
          <p:cNvSpPr>
            <a:spLocks noGrp="1"/>
          </p:cNvSpPr>
          <p:nvPr>
            <p:ph type="sldNum" sz="quarter" idx="12"/>
          </p:nvPr>
        </p:nvSpPr>
        <p:spPr>
          <a:xfrm>
            <a:off x="0" y="0"/>
            <a:ext cx="9144000" cy="228600"/>
          </a:xfrm>
        </p:spPr>
        <p:txBody>
          <a:bodyPr anchor="b"/>
          <a:lstStyle/>
          <a:p>
            <a:pPr algn="ctr">
              <a:defRPr/>
            </a:pPr>
            <a:r>
              <a:rPr lang="en-US" sz="1000" dirty="0" smtClean="0">
                <a:solidFill>
                  <a:schemeClr val="bg1"/>
                </a:solidFill>
                <a:latin typeface="Arial Black" pitchFamily="34" charset="0"/>
              </a:rPr>
              <a:t>10-</a:t>
            </a:r>
            <a:fld id="{5D761334-8ECC-40FD-918B-BB9F81F588E7}" type="slidenum">
              <a:rPr lang="en-US" sz="1000" smtClean="0">
                <a:solidFill>
                  <a:schemeClr val="bg1"/>
                </a:solidFill>
                <a:latin typeface="Arial Black" pitchFamily="34" charset="0"/>
              </a:rPr>
              <a:pPr algn="ctr">
                <a:defRPr/>
              </a:pPr>
              <a:t>2</a:t>
            </a:fld>
            <a:endParaRPr lang="en-US" sz="1000" dirty="0">
              <a:solidFill>
                <a:schemeClr val="bg1"/>
              </a:solidFill>
              <a:latin typeface="Arial Black"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0" y="0"/>
            <a:ext cx="9144000" cy="6858000"/>
            <a:chOff x="0" y="0"/>
            <a:chExt cx="9144000" cy="6858000"/>
          </a:xfrm>
        </p:grpSpPr>
        <p:pic>
          <p:nvPicPr>
            <p:cNvPr id="10" name="Picture 9"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1" name="Rectangle 10"/>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rmAutofit/>
          </a:bodyPr>
          <a:lstStyle/>
          <a:p>
            <a:pPr fontAlgn="auto">
              <a:spcAft>
                <a:spcPts val="0"/>
              </a:spcAft>
              <a:defRPr/>
            </a:pPr>
            <a:r>
              <a:rPr lang="en-US" sz="3600" b="1" dirty="0" smtClean="0">
                <a:solidFill>
                  <a:srgbClr val="EF3E42"/>
                </a:solidFill>
                <a:latin typeface="Helvetica" pitchFamily="34" charset="0"/>
                <a:cs typeface="Times New Roman" pitchFamily="18" charset="0"/>
              </a:rPr>
              <a:t>Learning Objectives</a:t>
            </a:r>
            <a:endParaRPr lang="en-US" sz="3600" b="1" dirty="0">
              <a:solidFill>
                <a:srgbClr val="EF3E42"/>
              </a:solidFill>
              <a:latin typeface="Helvetica" pitchFamily="34" charset="0"/>
              <a:cs typeface="Times New Roman" pitchFamily="18" charset="0"/>
            </a:endParaRPr>
          </a:p>
        </p:txBody>
      </p:sp>
      <p:sp>
        <p:nvSpPr>
          <p:cNvPr id="5" name="TextBox 4"/>
          <p:cNvSpPr txBox="1"/>
          <p:nvPr/>
        </p:nvSpPr>
        <p:spPr>
          <a:xfrm>
            <a:off x="381000" y="1376015"/>
            <a:ext cx="8305800" cy="4862870"/>
          </a:xfrm>
          <a:prstGeom prst="rect">
            <a:avLst/>
          </a:prstGeom>
          <a:noFill/>
        </p:spPr>
        <p:txBody>
          <a:bodyPr wrap="square" rtlCol="0">
            <a:spAutoFit/>
          </a:bodyPr>
          <a:lstStyle/>
          <a:p>
            <a:pPr indent="-457200">
              <a:spcBef>
                <a:spcPts val="1000"/>
              </a:spcBef>
              <a:tabLst>
                <a:tab pos="1188720" algn="l"/>
              </a:tabLst>
            </a:pPr>
            <a:r>
              <a:rPr lang="en-US" sz="2000" b="1" dirty="0" smtClean="0">
                <a:solidFill>
                  <a:srgbClr val="EF3E42"/>
                </a:solidFill>
                <a:latin typeface="Helvetica" pitchFamily="34" charset="0"/>
              </a:rPr>
              <a:t>LO 10-1</a:t>
            </a:r>
            <a:r>
              <a:rPr lang="en-US" sz="2000" dirty="0" smtClean="0">
                <a:solidFill>
                  <a:srgbClr val="942C61"/>
                </a:solidFill>
              </a:rPr>
              <a:t>	</a:t>
            </a:r>
            <a:r>
              <a:rPr lang="en-US" sz="2000" dirty="0" smtClean="0"/>
              <a:t>Define human resources management and explain its 	significance.</a:t>
            </a:r>
          </a:p>
          <a:p>
            <a:pPr marL="457200" indent="-457200">
              <a:spcBef>
                <a:spcPts val="1000"/>
              </a:spcBef>
              <a:tabLst>
                <a:tab pos="1188720" algn="l"/>
              </a:tabLst>
            </a:pPr>
            <a:r>
              <a:rPr lang="en-US" sz="2000" b="1" dirty="0" smtClean="0">
                <a:solidFill>
                  <a:srgbClr val="EF3E42"/>
                </a:solidFill>
                <a:latin typeface="Helvetica" pitchFamily="34" charset="0"/>
              </a:rPr>
              <a:t>LO 10-2</a:t>
            </a:r>
            <a:r>
              <a:rPr lang="en-US" sz="2000" dirty="0" smtClean="0">
                <a:solidFill>
                  <a:srgbClr val="EF3E42"/>
                </a:solidFill>
                <a:latin typeface="Helvetica" pitchFamily="34" charset="0"/>
              </a:rPr>
              <a:t>	</a:t>
            </a:r>
            <a:r>
              <a:rPr lang="en-US" sz="2000" dirty="0" smtClean="0"/>
              <a:t>Summarize the processes of recruiting and selecting human 	resources for a company.</a:t>
            </a:r>
          </a:p>
          <a:p>
            <a:pPr marL="457200" indent="-457200">
              <a:spcBef>
                <a:spcPts val="1000"/>
              </a:spcBef>
              <a:tabLst>
                <a:tab pos="1188720" algn="l"/>
              </a:tabLst>
            </a:pPr>
            <a:r>
              <a:rPr lang="en-US" sz="2000" b="1" dirty="0" smtClean="0">
                <a:solidFill>
                  <a:srgbClr val="EF3E42"/>
                </a:solidFill>
                <a:latin typeface="Helvetica" pitchFamily="34" charset="0"/>
              </a:rPr>
              <a:t>LO 10-3</a:t>
            </a:r>
            <a:r>
              <a:rPr lang="en-US" sz="2000" dirty="0" smtClean="0">
                <a:solidFill>
                  <a:srgbClr val="EF3E42"/>
                </a:solidFill>
                <a:latin typeface="Helvetica" pitchFamily="34" charset="0"/>
              </a:rPr>
              <a:t>	</a:t>
            </a:r>
            <a:r>
              <a:rPr lang="en-US" sz="2000" dirty="0" smtClean="0"/>
              <a:t>Discuss how workers are trained and their performance 	appraised.</a:t>
            </a:r>
          </a:p>
          <a:p>
            <a:pPr marL="457200" indent="-457200">
              <a:spcBef>
                <a:spcPts val="1000"/>
              </a:spcBef>
              <a:tabLst>
                <a:tab pos="1188720" algn="l"/>
              </a:tabLst>
            </a:pPr>
            <a:r>
              <a:rPr lang="en-US" sz="2000" b="1" dirty="0" smtClean="0">
                <a:solidFill>
                  <a:srgbClr val="EF3E42"/>
                </a:solidFill>
                <a:latin typeface="Helvetica" pitchFamily="34" charset="0"/>
              </a:rPr>
              <a:t>LO 10-4</a:t>
            </a:r>
            <a:r>
              <a:rPr lang="en-US" sz="2000" dirty="0" smtClean="0">
                <a:solidFill>
                  <a:srgbClr val="EF3E42"/>
                </a:solidFill>
                <a:latin typeface="Helvetica" pitchFamily="34" charset="0"/>
              </a:rPr>
              <a:t>	</a:t>
            </a:r>
            <a:r>
              <a:rPr lang="en-US" sz="2000" dirty="0" smtClean="0"/>
              <a:t>Identify the types of turnover companies may experience 	and explain why turnover is an important issue.</a:t>
            </a:r>
          </a:p>
          <a:p>
            <a:pPr marL="457200" indent="-457200">
              <a:spcBef>
                <a:spcPts val="1000"/>
              </a:spcBef>
              <a:tabLst>
                <a:tab pos="1188720" algn="l"/>
              </a:tabLst>
            </a:pPr>
            <a:r>
              <a:rPr lang="en-US" sz="2000" b="1" dirty="0" smtClean="0">
                <a:solidFill>
                  <a:srgbClr val="EF3E42"/>
                </a:solidFill>
                <a:latin typeface="Helvetica" pitchFamily="34" charset="0"/>
              </a:rPr>
              <a:t>LO 10-5</a:t>
            </a:r>
            <a:r>
              <a:rPr lang="en-US" sz="2000" dirty="0" smtClean="0">
                <a:solidFill>
                  <a:srgbClr val="EF3E42"/>
                </a:solidFill>
                <a:latin typeface="Helvetica" pitchFamily="34" charset="0"/>
              </a:rPr>
              <a:t>	</a:t>
            </a:r>
            <a:r>
              <a:rPr lang="en-US" sz="2000" dirty="0" smtClean="0"/>
              <a:t>Specify the various ways a worker may be compensated.</a:t>
            </a:r>
          </a:p>
          <a:p>
            <a:pPr marL="457200" indent="-457200">
              <a:spcBef>
                <a:spcPts val="1000"/>
              </a:spcBef>
              <a:tabLst>
                <a:tab pos="1188720" algn="l"/>
              </a:tabLst>
            </a:pPr>
            <a:r>
              <a:rPr lang="en-US" sz="2000" b="1" dirty="0" smtClean="0">
                <a:solidFill>
                  <a:srgbClr val="EF3E42"/>
                </a:solidFill>
                <a:latin typeface="Helvetica" pitchFamily="34" charset="0"/>
              </a:rPr>
              <a:t>LO 10-6</a:t>
            </a:r>
            <a:r>
              <a:rPr lang="en-US" sz="2000" dirty="0" smtClean="0">
                <a:solidFill>
                  <a:srgbClr val="EF3E42"/>
                </a:solidFill>
                <a:latin typeface="Helvetica" pitchFamily="34" charset="0"/>
              </a:rPr>
              <a:t>	</a:t>
            </a:r>
            <a:r>
              <a:rPr lang="en-US" sz="2000" dirty="0" smtClean="0"/>
              <a:t>Discuss some of the issues associated with unionized 	employees, including collective bargaining and dispute 	resolution.</a:t>
            </a:r>
          </a:p>
          <a:p>
            <a:pPr marL="457200" indent="-457200">
              <a:spcBef>
                <a:spcPts val="1000"/>
              </a:spcBef>
              <a:tabLst>
                <a:tab pos="1188720" algn="l"/>
              </a:tabLst>
            </a:pPr>
            <a:r>
              <a:rPr lang="en-US" sz="2000" b="1" dirty="0" smtClean="0">
                <a:solidFill>
                  <a:srgbClr val="EF3E42"/>
                </a:solidFill>
                <a:latin typeface="Helvetica" pitchFamily="34" charset="0"/>
              </a:rPr>
              <a:t>LO 10-7</a:t>
            </a:r>
            <a:r>
              <a:rPr lang="en-US" sz="2000" dirty="0" smtClean="0">
                <a:solidFill>
                  <a:srgbClr val="EF3E42"/>
                </a:solidFill>
                <a:latin typeface="Helvetica" pitchFamily="34" charset="0"/>
              </a:rPr>
              <a:t>	</a:t>
            </a:r>
            <a:r>
              <a:rPr lang="en-US" sz="2000" dirty="0" smtClean="0"/>
              <a:t>Describe the importance of diversity in </a:t>
            </a:r>
            <a:r>
              <a:rPr lang="en-US" sz="2000" smtClean="0"/>
              <a:t>the workforce.</a:t>
            </a:r>
            <a:endParaRPr lang="en-US" sz="2000" dirty="0" smtClean="0"/>
          </a:p>
        </p:txBody>
      </p:sp>
      <p:sp>
        <p:nvSpPr>
          <p:cNvPr id="9" name="Slide Number Placeholder 2"/>
          <p:cNvSpPr>
            <a:spLocks noGrp="1"/>
          </p:cNvSpPr>
          <p:nvPr>
            <p:ph type="sldNum" sz="quarter" idx="12"/>
          </p:nvPr>
        </p:nvSpPr>
        <p:spPr>
          <a:xfrm>
            <a:off x="0" y="0"/>
            <a:ext cx="9144000" cy="228600"/>
          </a:xfrm>
        </p:spPr>
        <p:txBody>
          <a:bodyPr anchor="b"/>
          <a:lstStyle/>
          <a:p>
            <a:pPr algn="ctr">
              <a:defRPr/>
            </a:pPr>
            <a:r>
              <a:rPr lang="en-US" sz="1000" dirty="0" smtClean="0">
                <a:solidFill>
                  <a:schemeClr val="bg1"/>
                </a:solidFill>
                <a:latin typeface="Arial Black" pitchFamily="34" charset="0"/>
              </a:rPr>
              <a:t>10-</a:t>
            </a:r>
            <a:fld id="{5D761334-8ECC-40FD-918B-BB9F81F588E7}" type="slidenum">
              <a:rPr lang="en-US" sz="1000" smtClean="0">
                <a:solidFill>
                  <a:schemeClr val="bg1"/>
                </a:solidFill>
                <a:latin typeface="Arial Black" pitchFamily="34" charset="0"/>
              </a:rPr>
              <a:pPr algn="ctr">
                <a:defRPr/>
              </a:pPr>
              <a:t>3</a:t>
            </a:fld>
            <a:endParaRPr lang="en-US" sz="1000" dirty="0">
              <a:solidFill>
                <a:schemeClr val="bg1"/>
              </a:solidFill>
              <a:latin typeface="Arial Black"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0"/>
            <a:ext cx="9144000" cy="6858000"/>
            <a:chOff x="0" y="0"/>
            <a:chExt cx="9144000" cy="6858000"/>
          </a:xfrm>
        </p:grpSpPr>
        <p:pic>
          <p:nvPicPr>
            <p:cNvPr id="10" name="Picture 9"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1" name="Rectangle 10"/>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rmAutofit/>
          </a:bodyPr>
          <a:lstStyle/>
          <a:p>
            <a:pPr lvl="0" fontAlgn="auto">
              <a:spcAft>
                <a:spcPts val="0"/>
              </a:spcAft>
              <a:defRPr/>
            </a:pPr>
            <a:r>
              <a:rPr lang="en-US" sz="3300" b="1" dirty="0" smtClean="0">
                <a:solidFill>
                  <a:srgbClr val="EF3E42"/>
                </a:solidFill>
                <a:latin typeface="Helvetica" pitchFamily="34" charset="0"/>
                <a:cs typeface="Times New Roman" pitchFamily="18" charset="0"/>
              </a:rPr>
              <a:t>Nature of Human Resource Management</a:t>
            </a:r>
          </a:p>
        </p:txBody>
      </p:sp>
      <p:sp>
        <p:nvSpPr>
          <p:cNvPr id="7" name="Slide Number Placeholder 2"/>
          <p:cNvSpPr>
            <a:spLocks noGrp="1"/>
          </p:cNvSpPr>
          <p:nvPr>
            <p:ph type="sldNum" sz="quarter" idx="12"/>
          </p:nvPr>
        </p:nvSpPr>
        <p:spPr>
          <a:xfrm>
            <a:off x="0" y="0"/>
            <a:ext cx="9144000" cy="228600"/>
          </a:xfrm>
        </p:spPr>
        <p:txBody>
          <a:bodyPr anchor="b"/>
          <a:lstStyle/>
          <a:p>
            <a:pPr algn="ctr">
              <a:defRPr/>
            </a:pPr>
            <a:r>
              <a:rPr lang="en-US" sz="1000" dirty="0" smtClean="0">
                <a:solidFill>
                  <a:schemeClr val="bg1"/>
                </a:solidFill>
                <a:latin typeface="Arial Black" pitchFamily="34" charset="0"/>
              </a:rPr>
              <a:t>10-</a:t>
            </a:r>
            <a:fld id="{5D761334-8ECC-40FD-918B-BB9F81F588E7}" type="slidenum">
              <a:rPr lang="en-US" sz="1000" smtClean="0">
                <a:solidFill>
                  <a:schemeClr val="bg1"/>
                </a:solidFill>
                <a:latin typeface="Arial Black" pitchFamily="34" charset="0"/>
              </a:rPr>
              <a:pPr algn="ctr">
                <a:defRPr/>
              </a:pPr>
              <a:t>4</a:t>
            </a:fld>
            <a:endParaRPr lang="en-US" sz="1000" dirty="0">
              <a:solidFill>
                <a:schemeClr val="bg1"/>
              </a:solidFill>
              <a:latin typeface="Arial Black" pitchFamily="34" charset="0"/>
            </a:endParaRPr>
          </a:p>
        </p:txBody>
      </p:sp>
      <p:graphicFrame>
        <p:nvGraphicFramePr>
          <p:cNvPr id="13" name="Diagram 12"/>
          <p:cNvGraphicFramePr/>
          <p:nvPr/>
        </p:nvGraphicFramePr>
        <p:xfrm>
          <a:off x="533400" y="1752600"/>
          <a:ext cx="8077200" cy="1828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7" name="Diagram 16"/>
          <p:cNvGraphicFramePr/>
          <p:nvPr/>
        </p:nvGraphicFramePr>
        <p:xfrm>
          <a:off x="457200" y="3911600"/>
          <a:ext cx="8305800" cy="18796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0" y="0"/>
            <a:ext cx="9144000" cy="6858000"/>
            <a:chOff x="0" y="0"/>
            <a:chExt cx="9144000" cy="6858000"/>
          </a:xfrm>
        </p:grpSpPr>
        <p:pic>
          <p:nvPicPr>
            <p:cNvPr id="12" name="Picture 11"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3" name="Rectangle 12"/>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rmAutofit/>
          </a:bodyPr>
          <a:lstStyle/>
          <a:p>
            <a:pPr lvl="0" fontAlgn="auto">
              <a:spcAft>
                <a:spcPts val="0"/>
              </a:spcAft>
              <a:defRPr/>
            </a:pPr>
            <a:r>
              <a:rPr lang="en-IN" sz="3600" b="1" dirty="0" smtClean="0">
                <a:solidFill>
                  <a:srgbClr val="EF3E42"/>
                </a:solidFill>
                <a:latin typeface="Helvetica" pitchFamily="34" charset="0"/>
                <a:cs typeface="Times New Roman" pitchFamily="18" charset="0"/>
              </a:rPr>
              <a:t>Planning for Human Resources Needs</a:t>
            </a:r>
            <a:endParaRPr lang="en-US" sz="3600" b="1" dirty="0" smtClean="0">
              <a:solidFill>
                <a:srgbClr val="EF3E42"/>
              </a:solidFill>
              <a:latin typeface="Helvetica" pitchFamily="34" charset="0"/>
              <a:cs typeface="Times New Roman" pitchFamily="18" charset="0"/>
            </a:endParaRPr>
          </a:p>
        </p:txBody>
      </p:sp>
      <p:sp>
        <p:nvSpPr>
          <p:cNvPr id="8" name="Slide Number Placeholder 2"/>
          <p:cNvSpPr>
            <a:spLocks noGrp="1"/>
          </p:cNvSpPr>
          <p:nvPr>
            <p:ph type="sldNum" sz="quarter" idx="12"/>
          </p:nvPr>
        </p:nvSpPr>
        <p:spPr>
          <a:xfrm>
            <a:off x="0" y="0"/>
            <a:ext cx="9144000" cy="228600"/>
          </a:xfrm>
        </p:spPr>
        <p:txBody>
          <a:bodyPr anchor="b"/>
          <a:lstStyle/>
          <a:p>
            <a:pPr algn="ctr">
              <a:defRPr/>
            </a:pPr>
            <a:r>
              <a:rPr lang="en-US" sz="1000" dirty="0" smtClean="0">
                <a:solidFill>
                  <a:schemeClr val="bg1"/>
                </a:solidFill>
                <a:latin typeface="Arial Black" pitchFamily="34" charset="0"/>
              </a:rPr>
              <a:t>10-</a:t>
            </a:r>
            <a:fld id="{5D761334-8ECC-40FD-918B-BB9F81F588E7}" type="slidenum">
              <a:rPr lang="en-US" sz="1000" smtClean="0">
                <a:solidFill>
                  <a:schemeClr val="bg1"/>
                </a:solidFill>
                <a:latin typeface="Arial Black" pitchFamily="34" charset="0"/>
              </a:rPr>
              <a:pPr algn="ctr">
                <a:defRPr/>
              </a:pPr>
              <a:t>5</a:t>
            </a:fld>
            <a:endParaRPr lang="en-US" sz="1000" dirty="0">
              <a:solidFill>
                <a:schemeClr val="bg1"/>
              </a:solidFill>
              <a:latin typeface="Arial Black" pitchFamily="34" charset="0"/>
            </a:endParaRPr>
          </a:p>
        </p:txBody>
      </p:sp>
      <p:graphicFrame>
        <p:nvGraphicFramePr>
          <p:cNvPr id="16" name="Diagram 15"/>
          <p:cNvGraphicFramePr/>
          <p:nvPr/>
        </p:nvGraphicFramePr>
        <p:xfrm>
          <a:off x="533400" y="1219200"/>
          <a:ext cx="8077200" cy="2362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7" name="Diagram 16"/>
          <p:cNvGraphicFramePr/>
          <p:nvPr/>
        </p:nvGraphicFramePr>
        <p:xfrm>
          <a:off x="533400" y="3886200"/>
          <a:ext cx="8077200" cy="9652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8" name="Diagram 17"/>
          <p:cNvGraphicFramePr/>
          <p:nvPr/>
        </p:nvGraphicFramePr>
        <p:xfrm>
          <a:off x="533400" y="4953000"/>
          <a:ext cx="8077200" cy="114300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0"/>
            <a:ext cx="9144000" cy="6858000"/>
            <a:chOff x="0" y="0"/>
            <a:chExt cx="9144000" cy="6858000"/>
          </a:xfrm>
        </p:grpSpPr>
        <p:pic>
          <p:nvPicPr>
            <p:cNvPr id="16" name="Picture 15"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7" name="Rectangle 16"/>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rmAutofit fontScale="90000"/>
          </a:bodyPr>
          <a:lstStyle/>
          <a:p>
            <a:pPr lvl="0" fontAlgn="auto">
              <a:spcAft>
                <a:spcPts val="0"/>
              </a:spcAft>
              <a:defRPr/>
            </a:pPr>
            <a:r>
              <a:rPr lang="en-US" sz="3600" b="1" dirty="0" smtClean="0">
                <a:solidFill>
                  <a:srgbClr val="EF3E42"/>
                </a:solidFill>
                <a:latin typeface="Helvetica" pitchFamily="34" charset="0"/>
                <a:ea typeface="ヒラギノ明朝 ProN W3"/>
                <a:cs typeface="Times New Roman" pitchFamily="18" charset="0"/>
                <a:sym typeface="Gill Sans" pitchFamily="34" charset="0"/>
              </a:rPr>
              <a:t>Recruiting and Selecting New Employees</a:t>
            </a:r>
            <a:endParaRPr lang="en-US" sz="3600" b="1" dirty="0" smtClean="0">
              <a:solidFill>
                <a:srgbClr val="EF3E42"/>
              </a:solidFill>
              <a:latin typeface="Helvetica" pitchFamily="34" charset="0"/>
              <a:cs typeface="Times New Roman" pitchFamily="18" charset="0"/>
            </a:endParaRPr>
          </a:p>
        </p:txBody>
      </p:sp>
      <p:sp>
        <p:nvSpPr>
          <p:cNvPr id="13" name="Slide Number Placeholder 2"/>
          <p:cNvSpPr>
            <a:spLocks noGrp="1"/>
          </p:cNvSpPr>
          <p:nvPr>
            <p:ph type="sldNum" sz="quarter" idx="12"/>
          </p:nvPr>
        </p:nvSpPr>
        <p:spPr>
          <a:xfrm>
            <a:off x="0" y="0"/>
            <a:ext cx="9144000" cy="228600"/>
          </a:xfrm>
        </p:spPr>
        <p:txBody>
          <a:bodyPr anchor="b"/>
          <a:lstStyle/>
          <a:p>
            <a:pPr algn="ctr">
              <a:defRPr/>
            </a:pPr>
            <a:r>
              <a:rPr lang="en-US" sz="1000" dirty="0" smtClean="0">
                <a:solidFill>
                  <a:schemeClr val="bg1"/>
                </a:solidFill>
                <a:latin typeface="Arial Black" pitchFamily="34" charset="0"/>
              </a:rPr>
              <a:t>10-</a:t>
            </a:r>
            <a:fld id="{5D761334-8ECC-40FD-918B-BB9F81F588E7}" type="slidenum">
              <a:rPr lang="en-US" sz="1000" smtClean="0">
                <a:solidFill>
                  <a:schemeClr val="bg1"/>
                </a:solidFill>
                <a:latin typeface="Arial Black" pitchFamily="34" charset="0"/>
              </a:rPr>
              <a:pPr algn="ctr">
                <a:defRPr/>
              </a:pPr>
              <a:t>6</a:t>
            </a:fld>
            <a:endParaRPr lang="en-US" sz="1000" dirty="0">
              <a:solidFill>
                <a:schemeClr val="bg1"/>
              </a:solidFill>
              <a:latin typeface="Arial Black" pitchFamily="34" charset="0"/>
            </a:endParaRPr>
          </a:p>
        </p:txBody>
      </p:sp>
      <p:graphicFrame>
        <p:nvGraphicFramePr>
          <p:cNvPr id="19" name="Diagram 18"/>
          <p:cNvGraphicFramePr/>
          <p:nvPr/>
        </p:nvGraphicFramePr>
        <p:xfrm>
          <a:off x="533400" y="3276600"/>
          <a:ext cx="8077200" cy="3124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20" name="Diagram 19"/>
          <p:cNvGraphicFramePr/>
          <p:nvPr/>
        </p:nvGraphicFramePr>
        <p:xfrm>
          <a:off x="533400" y="1295400"/>
          <a:ext cx="8077200" cy="18288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0" y="0"/>
            <a:ext cx="9144000" cy="6858000"/>
            <a:chOff x="0" y="0"/>
            <a:chExt cx="9144000" cy="6858000"/>
          </a:xfrm>
        </p:grpSpPr>
        <p:pic>
          <p:nvPicPr>
            <p:cNvPr id="13" name="Picture 12"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4" name="Rectangle 13"/>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Autofit/>
          </a:bodyPr>
          <a:lstStyle/>
          <a:p>
            <a:pPr lvl="0" fontAlgn="auto">
              <a:spcAft>
                <a:spcPts val="0"/>
              </a:spcAft>
              <a:defRPr/>
            </a:pPr>
            <a:r>
              <a:rPr lang="en-US" sz="3600" b="1" dirty="0" smtClean="0">
                <a:solidFill>
                  <a:srgbClr val="EF3E42"/>
                </a:solidFill>
                <a:latin typeface="Helvetica" pitchFamily="34" charset="0"/>
                <a:ea typeface="ヒラギノ明朝 ProN W3"/>
                <a:cs typeface="Times New Roman" pitchFamily="18" charset="0"/>
                <a:sym typeface="Gill Sans" pitchFamily="34" charset="0"/>
              </a:rPr>
              <a:t>Developing the Workforce</a:t>
            </a:r>
            <a:endParaRPr lang="en-US" sz="3600" b="1" dirty="0" smtClean="0">
              <a:solidFill>
                <a:srgbClr val="EF3E42"/>
              </a:solidFill>
              <a:latin typeface="Helvetica" pitchFamily="34" charset="0"/>
              <a:cs typeface="Times New Roman" pitchFamily="18" charset="0"/>
            </a:endParaRPr>
          </a:p>
        </p:txBody>
      </p:sp>
      <p:sp>
        <p:nvSpPr>
          <p:cNvPr id="11" name="Slide Number Placeholder 2"/>
          <p:cNvSpPr>
            <a:spLocks noGrp="1"/>
          </p:cNvSpPr>
          <p:nvPr>
            <p:ph type="sldNum" sz="quarter" idx="12"/>
          </p:nvPr>
        </p:nvSpPr>
        <p:spPr>
          <a:xfrm>
            <a:off x="0" y="0"/>
            <a:ext cx="9144000" cy="228600"/>
          </a:xfrm>
        </p:spPr>
        <p:txBody>
          <a:bodyPr anchor="b"/>
          <a:lstStyle/>
          <a:p>
            <a:pPr algn="ctr">
              <a:defRPr/>
            </a:pPr>
            <a:r>
              <a:rPr lang="en-US" sz="1000" dirty="0" smtClean="0">
                <a:solidFill>
                  <a:schemeClr val="bg1"/>
                </a:solidFill>
                <a:latin typeface="Arial Black" pitchFamily="34" charset="0"/>
              </a:rPr>
              <a:t>10-</a:t>
            </a:r>
            <a:fld id="{5D761334-8ECC-40FD-918B-BB9F81F588E7}" type="slidenum">
              <a:rPr lang="en-US" sz="1000" smtClean="0">
                <a:solidFill>
                  <a:schemeClr val="bg1"/>
                </a:solidFill>
                <a:latin typeface="Arial Black" pitchFamily="34" charset="0"/>
              </a:rPr>
              <a:pPr algn="ctr">
                <a:defRPr/>
              </a:pPr>
              <a:t>7</a:t>
            </a:fld>
            <a:endParaRPr lang="en-US" sz="1000" dirty="0">
              <a:solidFill>
                <a:schemeClr val="bg1"/>
              </a:solidFill>
              <a:latin typeface="Arial Black" pitchFamily="34" charset="0"/>
            </a:endParaRPr>
          </a:p>
        </p:txBody>
      </p:sp>
      <p:graphicFrame>
        <p:nvGraphicFramePr>
          <p:cNvPr id="10" name="Diagram 9"/>
          <p:cNvGraphicFramePr/>
          <p:nvPr/>
        </p:nvGraphicFramePr>
        <p:xfrm>
          <a:off x="533400" y="2819400"/>
          <a:ext cx="8077200" cy="3429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7" name="Diagram 16"/>
          <p:cNvGraphicFramePr/>
          <p:nvPr/>
        </p:nvGraphicFramePr>
        <p:xfrm>
          <a:off x="533400" y="1295400"/>
          <a:ext cx="8077200" cy="14224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p:cNvGrpSpPr/>
          <p:nvPr/>
        </p:nvGrpSpPr>
        <p:grpSpPr>
          <a:xfrm>
            <a:off x="0" y="0"/>
            <a:ext cx="9144000" cy="6858000"/>
            <a:chOff x="0" y="0"/>
            <a:chExt cx="9144000" cy="6858000"/>
          </a:xfrm>
        </p:grpSpPr>
        <p:pic>
          <p:nvPicPr>
            <p:cNvPr id="23" name="Picture 22"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24" name="Rectangle 23"/>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rmAutofit/>
          </a:bodyPr>
          <a:lstStyle/>
          <a:p>
            <a:pPr lvl="0" fontAlgn="auto">
              <a:spcAft>
                <a:spcPts val="0"/>
              </a:spcAft>
              <a:defRPr/>
            </a:pPr>
            <a:r>
              <a:rPr lang="en-US" sz="3600" b="1" dirty="0" smtClean="0">
                <a:solidFill>
                  <a:srgbClr val="EF3E42"/>
                </a:solidFill>
                <a:latin typeface="Helvetica" pitchFamily="34" charset="0"/>
                <a:ea typeface="ヒラギノ明朝 ProN W3"/>
                <a:cs typeface="Times New Roman" pitchFamily="18" charset="0"/>
                <a:sym typeface="Gill Sans" pitchFamily="34" charset="0"/>
              </a:rPr>
              <a:t>Developing the Workforce</a:t>
            </a:r>
            <a:endParaRPr lang="en-US" sz="3600" b="1" dirty="0" smtClean="0">
              <a:solidFill>
                <a:srgbClr val="EF3E42"/>
              </a:solidFill>
              <a:latin typeface="Helvetica" pitchFamily="34" charset="0"/>
              <a:cs typeface="Times New Roman" pitchFamily="18" charset="0"/>
            </a:endParaRPr>
          </a:p>
        </p:txBody>
      </p:sp>
      <p:sp>
        <p:nvSpPr>
          <p:cNvPr id="21" name="Slide Number Placeholder 2"/>
          <p:cNvSpPr>
            <a:spLocks noGrp="1"/>
          </p:cNvSpPr>
          <p:nvPr>
            <p:ph type="sldNum" sz="quarter" idx="12"/>
          </p:nvPr>
        </p:nvSpPr>
        <p:spPr>
          <a:xfrm>
            <a:off x="0" y="0"/>
            <a:ext cx="9144000" cy="228600"/>
          </a:xfrm>
        </p:spPr>
        <p:txBody>
          <a:bodyPr anchor="b"/>
          <a:lstStyle/>
          <a:p>
            <a:pPr algn="ctr">
              <a:defRPr/>
            </a:pPr>
            <a:r>
              <a:rPr lang="en-US" sz="1000" dirty="0" smtClean="0">
                <a:solidFill>
                  <a:schemeClr val="bg1"/>
                </a:solidFill>
                <a:latin typeface="Arial Black" pitchFamily="34" charset="0"/>
              </a:rPr>
              <a:t>10-</a:t>
            </a:r>
            <a:fld id="{5D761334-8ECC-40FD-918B-BB9F81F588E7}" type="slidenum">
              <a:rPr lang="en-US" sz="1000" smtClean="0">
                <a:solidFill>
                  <a:schemeClr val="bg1"/>
                </a:solidFill>
                <a:latin typeface="Arial Black" pitchFamily="34" charset="0"/>
              </a:rPr>
              <a:pPr algn="ctr">
                <a:defRPr/>
              </a:pPr>
              <a:t>8</a:t>
            </a:fld>
            <a:endParaRPr lang="en-US" sz="1000" dirty="0">
              <a:solidFill>
                <a:schemeClr val="bg1"/>
              </a:solidFill>
              <a:latin typeface="Arial Black" pitchFamily="34" charset="0"/>
            </a:endParaRPr>
          </a:p>
        </p:txBody>
      </p:sp>
      <p:graphicFrame>
        <p:nvGraphicFramePr>
          <p:cNvPr id="19" name="Diagram 18"/>
          <p:cNvGraphicFramePr/>
          <p:nvPr/>
        </p:nvGraphicFramePr>
        <p:xfrm>
          <a:off x="533400" y="1447800"/>
          <a:ext cx="8077200" cy="304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 9"/>
          <p:cNvGraphicFramePr/>
          <p:nvPr/>
        </p:nvGraphicFramePr>
        <p:xfrm>
          <a:off x="533400" y="4673600"/>
          <a:ext cx="8077200" cy="16510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0" y="0"/>
            <a:ext cx="9144000" cy="6858000"/>
            <a:chOff x="0" y="0"/>
            <a:chExt cx="9144000" cy="6858000"/>
          </a:xfrm>
        </p:grpSpPr>
        <p:pic>
          <p:nvPicPr>
            <p:cNvPr id="14" name="Picture 13"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6" name="Rectangle 15"/>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rmAutofit/>
          </a:bodyPr>
          <a:lstStyle/>
          <a:p>
            <a:pPr lvl="0" fontAlgn="auto">
              <a:spcAft>
                <a:spcPts val="0"/>
              </a:spcAft>
              <a:defRPr/>
            </a:pPr>
            <a:r>
              <a:rPr lang="en-US" sz="3600" b="1" dirty="0" smtClean="0">
                <a:solidFill>
                  <a:srgbClr val="EF3E42"/>
                </a:solidFill>
                <a:latin typeface="Helvetica" pitchFamily="34" charset="0"/>
                <a:ea typeface="ヒラギノ明朝 ProN W3"/>
                <a:cs typeface="Times New Roman" pitchFamily="18" charset="0"/>
                <a:sym typeface="Gill Sans" pitchFamily="34" charset="0"/>
              </a:rPr>
              <a:t>Financial Compensation</a:t>
            </a:r>
            <a:endParaRPr lang="en-US" sz="3600" b="1" dirty="0" smtClean="0">
              <a:solidFill>
                <a:srgbClr val="EF3E42"/>
              </a:solidFill>
              <a:latin typeface="Helvetica" pitchFamily="34" charset="0"/>
              <a:cs typeface="Times New Roman" pitchFamily="18" charset="0"/>
            </a:endParaRPr>
          </a:p>
        </p:txBody>
      </p:sp>
      <p:sp>
        <p:nvSpPr>
          <p:cNvPr id="12" name="Slide Number Placeholder 2"/>
          <p:cNvSpPr>
            <a:spLocks noGrp="1"/>
          </p:cNvSpPr>
          <p:nvPr>
            <p:ph type="sldNum" sz="quarter" idx="12"/>
          </p:nvPr>
        </p:nvSpPr>
        <p:spPr>
          <a:xfrm>
            <a:off x="0" y="0"/>
            <a:ext cx="9144000" cy="228600"/>
          </a:xfrm>
        </p:spPr>
        <p:txBody>
          <a:bodyPr anchor="b"/>
          <a:lstStyle/>
          <a:p>
            <a:pPr algn="ctr">
              <a:defRPr/>
            </a:pPr>
            <a:r>
              <a:rPr lang="en-US" sz="1000" dirty="0" smtClean="0">
                <a:solidFill>
                  <a:schemeClr val="bg1"/>
                </a:solidFill>
                <a:latin typeface="Arial Black" pitchFamily="34" charset="0"/>
              </a:rPr>
              <a:t>10-</a:t>
            </a:r>
            <a:fld id="{5D761334-8ECC-40FD-918B-BB9F81F588E7}" type="slidenum">
              <a:rPr lang="en-US" sz="1000" smtClean="0">
                <a:solidFill>
                  <a:schemeClr val="bg1"/>
                </a:solidFill>
                <a:latin typeface="Arial Black" pitchFamily="34" charset="0"/>
              </a:rPr>
              <a:pPr algn="ctr">
                <a:defRPr/>
              </a:pPr>
              <a:t>9</a:t>
            </a:fld>
            <a:endParaRPr lang="en-US" sz="1000" dirty="0">
              <a:solidFill>
                <a:schemeClr val="bg1"/>
              </a:solidFill>
              <a:latin typeface="Arial Black" pitchFamily="34" charset="0"/>
            </a:endParaRPr>
          </a:p>
        </p:txBody>
      </p:sp>
      <p:graphicFrame>
        <p:nvGraphicFramePr>
          <p:cNvPr id="18" name="Diagram 17"/>
          <p:cNvGraphicFramePr/>
          <p:nvPr/>
        </p:nvGraphicFramePr>
        <p:xfrm>
          <a:off x="533400" y="3733800"/>
          <a:ext cx="8077200" cy="2667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1" name="Diagram 10"/>
          <p:cNvGraphicFramePr/>
          <p:nvPr/>
        </p:nvGraphicFramePr>
        <p:xfrm>
          <a:off x="533400" y="1219200"/>
          <a:ext cx="8077200" cy="22098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0" y="0"/>
            <a:ext cx="9144000" cy="6858000"/>
            <a:chOff x="0" y="0"/>
            <a:chExt cx="9144000" cy="6858000"/>
          </a:xfrm>
        </p:grpSpPr>
        <p:pic>
          <p:nvPicPr>
            <p:cNvPr id="13" name="Picture 12"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4" name="Rectangle 13"/>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rmAutofit/>
          </a:bodyPr>
          <a:lstStyle/>
          <a:p>
            <a:pPr lvl="0" fontAlgn="auto">
              <a:spcAft>
                <a:spcPts val="0"/>
              </a:spcAft>
              <a:defRPr/>
            </a:pPr>
            <a:r>
              <a:rPr lang="en-US" sz="3600" b="1" dirty="0" smtClean="0">
                <a:solidFill>
                  <a:srgbClr val="EF3E42"/>
                </a:solidFill>
                <a:latin typeface="Helvetica" pitchFamily="34" charset="0"/>
                <a:ea typeface="ヒラギノ明朝 ProN W3"/>
                <a:cs typeface="Times New Roman" pitchFamily="18" charset="0"/>
                <a:sym typeface="Gill Sans" pitchFamily="34" charset="0"/>
              </a:rPr>
              <a:t>Compensating the Workforce</a:t>
            </a:r>
            <a:endParaRPr lang="en-US" sz="3600" b="1" dirty="0" smtClean="0">
              <a:solidFill>
                <a:srgbClr val="EF3E42"/>
              </a:solidFill>
              <a:latin typeface="Helvetica" pitchFamily="34" charset="0"/>
              <a:cs typeface="Times New Roman" pitchFamily="18" charset="0"/>
            </a:endParaRPr>
          </a:p>
        </p:txBody>
      </p:sp>
      <p:sp>
        <p:nvSpPr>
          <p:cNvPr id="11" name="Slide Number Placeholder 2"/>
          <p:cNvSpPr>
            <a:spLocks noGrp="1"/>
          </p:cNvSpPr>
          <p:nvPr>
            <p:ph type="sldNum" sz="quarter" idx="12"/>
          </p:nvPr>
        </p:nvSpPr>
        <p:spPr>
          <a:xfrm>
            <a:off x="0" y="0"/>
            <a:ext cx="9144000" cy="228600"/>
          </a:xfrm>
        </p:spPr>
        <p:txBody>
          <a:bodyPr anchor="b"/>
          <a:lstStyle/>
          <a:p>
            <a:pPr algn="ctr">
              <a:defRPr/>
            </a:pPr>
            <a:r>
              <a:rPr lang="en-US" sz="1000" dirty="0" smtClean="0">
                <a:solidFill>
                  <a:schemeClr val="bg1"/>
                </a:solidFill>
                <a:latin typeface="Arial Black" pitchFamily="34" charset="0"/>
              </a:rPr>
              <a:t>10-</a:t>
            </a:r>
            <a:fld id="{5D761334-8ECC-40FD-918B-BB9F81F588E7}" type="slidenum">
              <a:rPr lang="en-US" sz="1000" smtClean="0">
                <a:solidFill>
                  <a:schemeClr val="bg1"/>
                </a:solidFill>
                <a:latin typeface="Arial Black" pitchFamily="34" charset="0"/>
              </a:rPr>
              <a:pPr algn="ctr">
                <a:defRPr/>
              </a:pPr>
              <a:t>10</a:t>
            </a:fld>
            <a:endParaRPr lang="en-US" sz="1000" dirty="0">
              <a:solidFill>
                <a:schemeClr val="bg1"/>
              </a:solidFill>
              <a:latin typeface="Arial Black" pitchFamily="34" charset="0"/>
            </a:endParaRPr>
          </a:p>
        </p:txBody>
      </p:sp>
      <p:sp>
        <p:nvSpPr>
          <p:cNvPr id="17" name="TextBox 16"/>
          <p:cNvSpPr txBox="1"/>
          <p:nvPr/>
        </p:nvSpPr>
        <p:spPr>
          <a:xfrm>
            <a:off x="0" y="1371600"/>
            <a:ext cx="9144000" cy="492443"/>
          </a:xfrm>
          <a:prstGeom prst="rect">
            <a:avLst/>
          </a:prstGeom>
          <a:noFill/>
        </p:spPr>
        <p:txBody>
          <a:bodyPr wrap="square" rtlCol="0">
            <a:spAutoFit/>
          </a:bodyPr>
          <a:lstStyle/>
          <a:p>
            <a:pPr algn="ctr">
              <a:spcBef>
                <a:spcPts val="1000"/>
              </a:spcBef>
              <a:buClr>
                <a:srgbClr val="000000"/>
              </a:buClr>
              <a:buSzPct val="100000"/>
            </a:pPr>
            <a:r>
              <a:rPr lang="en-IN" sz="2600" dirty="0" smtClean="0">
                <a:solidFill>
                  <a:srgbClr val="000000"/>
                </a:solidFill>
              </a:rPr>
              <a:t>Many companies pay on an incentive system, such as:</a:t>
            </a:r>
          </a:p>
        </p:txBody>
      </p:sp>
      <p:graphicFrame>
        <p:nvGraphicFramePr>
          <p:cNvPr id="18" name="Diagram 17"/>
          <p:cNvGraphicFramePr/>
          <p:nvPr/>
        </p:nvGraphicFramePr>
        <p:xfrm>
          <a:off x="533400" y="2133600"/>
          <a:ext cx="8077200" cy="3962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0"/>
            <a:ext cx="9144000" cy="6858000"/>
            <a:chOff x="0" y="0"/>
            <a:chExt cx="9144000" cy="6858000"/>
          </a:xfrm>
        </p:grpSpPr>
        <p:pic>
          <p:nvPicPr>
            <p:cNvPr id="16" name="Picture 15"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7" name="Rectangle 16"/>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rmAutofit/>
          </a:bodyPr>
          <a:lstStyle/>
          <a:p>
            <a:pPr lvl="0" fontAlgn="auto">
              <a:spcAft>
                <a:spcPts val="0"/>
              </a:spcAft>
              <a:defRPr/>
            </a:pPr>
            <a:r>
              <a:rPr lang="en-US" sz="3600" b="1" dirty="0" smtClean="0">
                <a:solidFill>
                  <a:srgbClr val="EF3E42"/>
                </a:solidFill>
                <a:latin typeface="Helvetica" pitchFamily="34" charset="0"/>
                <a:ea typeface="ヒラギノ明朝 ProN W3"/>
                <a:cs typeface="Times New Roman" pitchFamily="18" charset="0"/>
                <a:sym typeface="Gill Sans" pitchFamily="34" charset="0"/>
              </a:rPr>
              <a:t>Compensating the Workforce</a:t>
            </a:r>
            <a:endParaRPr lang="en-US" sz="3600" b="1" dirty="0" smtClean="0">
              <a:solidFill>
                <a:srgbClr val="EF3E42"/>
              </a:solidFill>
              <a:latin typeface="Helvetica" pitchFamily="34" charset="0"/>
              <a:cs typeface="Times New Roman" pitchFamily="18" charset="0"/>
            </a:endParaRPr>
          </a:p>
        </p:txBody>
      </p:sp>
      <p:sp>
        <p:nvSpPr>
          <p:cNvPr id="13" name="Slide Number Placeholder 2"/>
          <p:cNvSpPr>
            <a:spLocks noGrp="1"/>
          </p:cNvSpPr>
          <p:nvPr>
            <p:ph type="sldNum" sz="quarter" idx="12"/>
          </p:nvPr>
        </p:nvSpPr>
        <p:spPr>
          <a:xfrm>
            <a:off x="0" y="0"/>
            <a:ext cx="9144000" cy="228600"/>
          </a:xfrm>
        </p:spPr>
        <p:txBody>
          <a:bodyPr anchor="b"/>
          <a:lstStyle/>
          <a:p>
            <a:pPr algn="ctr">
              <a:defRPr/>
            </a:pPr>
            <a:r>
              <a:rPr lang="en-US" sz="1000" dirty="0" smtClean="0">
                <a:solidFill>
                  <a:schemeClr val="bg1"/>
                </a:solidFill>
                <a:latin typeface="Arial Black" pitchFamily="34" charset="0"/>
              </a:rPr>
              <a:t>10-</a:t>
            </a:r>
            <a:fld id="{5D761334-8ECC-40FD-918B-BB9F81F588E7}" type="slidenum">
              <a:rPr lang="en-US" sz="1000" smtClean="0">
                <a:solidFill>
                  <a:schemeClr val="bg1"/>
                </a:solidFill>
                <a:latin typeface="Arial Black" pitchFamily="34" charset="0"/>
              </a:rPr>
              <a:pPr algn="ctr">
                <a:defRPr/>
              </a:pPr>
              <a:t>11</a:t>
            </a:fld>
            <a:endParaRPr lang="en-US" sz="1000" dirty="0">
              <a:solidFill>
                <a:schemeClr val="bg1"/>
              </a:solidFill>
              <a:latin typeface="Arial Black" pitchFamily="34" charset="0"/>
            </a:endParaRPr>
          </a:p>
        </p:txBody>
      </p:sp>
      <p:sp>
        <p:nvSpPr>
          <p:cNvPr id="11" name="TextBox 10"/>
          <p:cNvSpPr txBox="1"/>
          <p:nvPr/>
        </p:nvSpPr>
        <p:spPr>
          <a:xfrm>
            <a:off x="0" y="6595646"/>
            <a:ext cx="9144000" cy="215444"/>
          </a:xfrm>
          <a:prstGeom prst="rect">
            <a:avLst/>
          </a:prstGeom>
          <a:noFill/>
        </p:spPr>
        <p:txBody>
          <a:bodyPr wrap="square" rtlCol="0">
            <a:spAutoFit/>
          </a:bodyPr>
          <a:lstStyle/>
          <a:p>
            <a:pPr algn="ctr"/>
            <a:r>
              <a:rPr lang="en-US" sz="800" dirty="0" smtClean="0">
                <a:solidFill>
                  <a:schemeClr val="bg1"/>
                </a:solidFill>
              </a:rPr>
              <a:t>. </a:t>
            </a:r>
            <a:endParaRPr lang="en-US" sz="800" dirty="0">
              <a:solidFill>
                <a:schemeClr val="bg1"/>
              </a:solidFill>
            </a:endParaRPr>
          </a:p>
        </p:txBody>
      </p:sp>
      <p:graphicFrame>
        <p:nvGraphicFramePr>
          <p:cNvPr id="12" name="Diagram 11"/>
          <p:cNvGraphicFramePr/>
          <p:nvPr/>
        </p:nvGraphicFramePr>
        <p:xfrm>
          <a:off x="533400" y="1219200"/>
          <a:ext cx="8077200" cy="3886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 9"/>
          <p:cNvGraphicFramePr/>
          <p:nvPr/>
        </p:nvGraphicFramePr>
        <p:xfrm>
          <a:off x="533400" y="5207000"/>
          <a:ext cx="8077200" cy="11938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0" y="0"/>
            <a:ext cx="9144000" cy="6858000"/>
            <a:chOff x="0" y="0"/>
            <a:chExt cx="9144000" cy="6858000"/>
          </a:xfrm>
        </p:grpSpPr>
        <p:pic>
          <p:nvPicPr>
            <p:cNvPr id="13" name="Picture 12"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4" name="Rectangle 13"/>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rmAutofit/>
          </a:bodyPr>
          <a:lstStyle/>
          <a:p>
            <a:pPr lvl="0" fontAlgn="auto">
              <a:spcAft>
                <a:spcPts val="0"/>
              </a:spcAft>
              <a:defRPr/>
            </a:pPr>
            <a:r>
              <a:rPr lang="en-US" sz="3600" b="1" dirty="0" smtClean="0">
                <a:solidFill>
                  <a:srgbClr val="EF3E42"/>
                </a:solidFill>
                <a:latin typeface="Helvetica" pitchFamily="34" charset="0"/>
                <a:ea typeface="ヒラギノ明朝 ProN W3"/>
                <a:cs typeface="Times New Roman" pitchFamily="18" charset="0"/>
                <a:sym typeface="Gill Sans" pitchFamily="34" charset="0"/>
              </a:rPr>
              <a:t>Managing Unionized Employees</a:t>
            </a:r>
            <a:endParaRPr lang="en-US" sz="3600" b="1" dirty="0" smtClean="0">
              <a:solidFill>
                <a:srgbClr val="EF3E42"/>
              </a:solidFill>
              <a:latin typeface="Helvetica" pitchFamily="34" charset="0"/>
              <a:cs typeface="Times New Roman" pitchFamily="18" charset="0"/>
            </a:endParaRPr>
          </a:p>
        </p:txBody>
      </p:sp>
      <p:sp>
        <p:nvSpPr>
          <p:cNvPr id="11" name="Slide Number Placeholder 2"/>
          <p:cNvSpPr>
            <a:spLocks noGrp="1"/>
          </p:cNvSpPr>
          <p:nvPr>
            <p:ph type="sldNum" sz="quarter" idx="12"/>
          </p:nvPr>
        </p:nvSpPr>
        <p:spPr>
          <a:xfrm>
            <a:off x="0" y="0"/>
            <a:ext cx="9144000" cy="228600"/>
          </a:xfrm>
        </p:spPr>
        <p:txBody>
          <a:bodyPr anchor="b"/>
          <a:lstStyle/>
          <a:p>
            <a:pPr algn="ctr">
              <a:defRPr/>
            </a:pPr>
            <a:r>
              <a:rPr lang="en-US" sz="1000" dirty="0" smtClean="0">
                <a:solidFill>
                  <a:schemeClr val="bg1"/>
                </a:solidFill>
                <a:latin typeface="Arial Black" pitchFamily="34" charset="0"/>
              </a:rPr>
              <a:t>10-</a:t>
            </a:r>
            <a:fld id="{5D761334-8ECC-40FD-918B-BB9F81F588E7}" type="slidenum">
              <a:rPr lang="en-US" sz="1000" smtClean="0">
                <a:solidFill>
                  <a:schemeClr val="bg1"/>
                </a:solidFill>
                <a:latin typeface="Arial Black" pitchFamily="34" charset="0"/>
              </a:rPr>
              <a:pPr algn="ctr">
                <a:defRPr/>
              </a:pPr>
              <a:t>12</a:t>
            </a:fld>
            <a:endParaRPr lang="en-US" sz="1000" dirty="0">
              <a:solidFill>
                <a:schemeClr val="bg1"/>
              </a:solidFill>
              <a:latin typeface="Arial Black" pitchFamily="34" charset="0"/>
            </a:endParaRPr>
          </a:p>
        </p:txBody>
      </p:sp>
      <p:sp>
        <p:nvSpPr>
          <p:cNvPr id="9" name="TextBox 8"/>
          <p:cNvSpPr txBox="1"/>
          <p:nvPr/>
        </p:nvSpPr>
        <p:spPr>
          <a:xfrm>
            <a:off x="0" y="6595646"/>
            <a:ext cx="9144000" cy="215444"/>
          </a:xfrm>
          <a:prstGeom prst="rect">
            <a:avLst/>
          </a:prstGeom>
          <a:noFill/>
        </p:spPr>
        <p:txBody>
          <a:bodyPr wrap="square" rtlCol="0">
            <a:spAutoFit/>
          </a:bodyPr>
          <a:lstStyle/>
          <a:p>
            <a:pPr algn="ctr"/>
            <a:r>
              <a:rPr lang="en-US" sz="800" dirty="0" smtClean="0">
                <a:solidFill>
                  <a:schemeClr val="bg1"/>
                </a:solidFill>
              </a:rPr>
              <a:t> </a:t>
            </a:r>
            <a:endParaRPr lang="en-US" sz="800" dirty="0">
              <a:solidFill>
                <a:schemeClr val="bg1"/>
              </a:solidFill>
            </a:endParaRPr>
          </a:p>
        </p:txBody>
      </p:sp>
      <p:graphicFrame>
        <p:nvGraphicFramePr>
          <p:cNvPr id="10" name="Diagram 9"/>
          <p:cNvGraphicFramePr/>
          <p:nvPr/>
        </p:nvGraphicFramePr>
        <p:xfrm>
          <a:off x="533400" y="3048000"/>
          <a:ext cx="8077200" cy="3429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8" name="Diagram 17"/>
          <p:cNvGraphicFramePr/>
          <p:nvPr/>
        </p:nvGraphicFramePr>
        <p:xfrm>
          <a:off x="533400" y="1219200"/>
          <a:ext cx="8077200" cy="17526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0" y="0"/>
            <a:ext cx="9144000" cy="6858000"/>
            <a:chOff x="0" y="0"/>
            <a:chExt cx="9144000" cy="6858000"/>
          </a:xfrm>
        </p:grpSpPr>
        <p:pic>
          <p:nvPicPr>
            <p:cNvPr id="13" name="Picture 12"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4" name="Rectangle 13"/>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Autofit/>
          </a:bodyPr>
          <a:lstStyle/>
          <a:p>
            <a:pPr lvl="0" fontAlgn="auto">
              <a:spcAft>
                <a:spcPts val="0"/>
              </a:spcAft>
              <a:defRPr/>
            </a:pPr>
            <a:r>
              <a:rPr lang="en-US" sz="3600" b="1" dirty="0" smtClean="0">
                <a:solidFill>
                  <a:srgbClr val="EF3E42"/>
                </a:solidFill>
                <a:latin typeface="Helvetica" pitchFamily="34" charset="0"/>
                <a:ea typeface="ヒラギノ明朝 ProN W3"/>
                <a:cs typeface="Times New Roman" pitchFamily="18" charset="0"/>
                <a:sym typeface="Gill Sans" pitchFamily="34" charset="0"/>
              </a:rPr>
              <a:t>Managing Unionized Employees</a:t>
            </a:r>
            <a:endParaRPr lang="en-US" sz="3600" b="1" dirty="0" smtClean="0">
              <a:solidFill>
                <a:srgbClr val="EF3E42"/>
              </a:solidFill>
              <a:latin typeface="Helvetica" pitchFamily="34" charset="0"/>
              <a:cs typeface="Times New Roman" pitchFamily="18" charset="0"/>
            </a:endParaRPr>
          </a:p>
        </p:txBody>
      </p:sp>
      <p:sp>
        <p:nvSpPr>
          <p:cNvPr id="8" name="Slide Number Placeholder 2"/>
          <p:cNvSpPr>
            <a:spLocks noGrp="1"/>
          </p:cNvSpPr>
          <p:nvPr>
            <p:ph type="sldNum" sz="quarter" idx="12"/>
          </p:nvPr>
        </p:nvSpPr>
        <p:spPr>
          <a:xfrm>
            <a:off x="0" y="0"/>
            <a:ext cx="9144000" cy="228600"/>
          </a:xfrm>
        </p:spPr>
        <p:txBody>
          <a:bodyPr anchor="b"/>
          <a:lstStyle/>
          <a:p>
            <a:pPr algn="ctr">
              <a:defRPr/>
            </a:pPr>
            <a:r>
              <a:rPr lang="en-US" sz="1000" dirty="0" smtClean="0">
                <a:solidFill>
                  <a:schemeClr val="bg1"/>
                </a:solidFill>
                <a:latin typeface="Arial Black" pitchFamily="34" charset="0"/>
              </a:rPr>
              <a:t>10-</a:t>
            </a:r>
            <a:fld id="{5D761334-8ECC-40FD-918B-BB9F81F588E7}" type="slidenum">
              <a:rPr lang="en-US" sz="1000" smtClean="0">
                <a:solidFill>
                  <a:schemeClr val="bg1"/>
                </a:solidFill>
                <a:latin typeface="Arial Black" pitchFamily="34" charset="0"/>
              </a:rPr>
              <a:pPr algn="ctr">
                <a:defRPr/>
              </a:pPr>
              <a:t>13</a:t>
            </a:fld>
            <a:endParaRPr lang="en-US" sz="1000" dirty="0">
              <a:solidFill>
                <a:schemeClr val="bg1"/>
              </a:solidFill>
              <a:latin typeface="Arial Black" pitchFamily="34" charset="0"/>
            </a:endParaRPr>
          </a:p>
        </p:txBody>
      </p:sp>
      <p:graphicFrame>
        <p:nvGraphicFramePr>
          <p:cNvPr id="17" name="Diagram 16"/>
          <p:cNvGraphicFramePr/>
          <p:nvPr/>
        </p:nvGraphicFramePr>
        <p:xfrm>
          <a:off x="533400" y="1295400"/>
          <a:ext cx="8077200" cy="2667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8" name="Diagram 17"/>
          <p:cNvGraphicFramePr/>
          <p:nvPr/>
        </p:nvGraphicFramePr>
        <p:xfrm>
          <a:off x="533400" y="4191000"/>
          <a:ext cx="8077200" cy="21336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0" y="0"/>
            <a:ext cx="9144000" cy="6858000"/>
            <a:chOff x="0" y="0"/>
            <a:chExt cx="9144000" cy="6858000"/>
          </a:xfrm>
        </p:grpSpPr>
        <p:pic>
          <p:nvPicPr>
            <p:cNvPr id="13" name="Picture 12"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4" name="Rectangle 13"/>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Autofit/>
          </a:bodyPr>
          <a:lstStyle/>
          <a:p>
            <a:pPr lvl="0" fontAlgn="auto">
              <a:spcAft>
                <a:spcPts val="0"/>
              </a:spcAft>
              <a:defRPr/>
            </a:pPr>
            <a:r>
              <a:rPr lang="en-US" sz="3600" b="1" dirty="0" smtClean="0">
                <a:solidFill>
                  <a:srgbClr val="EF3E42"/>
                </a:solidFill>
                <a:latin typeface="Helvetica" pitchFamily="34" charset="0"/>
                <a:ea typeface="ヒラギノ明朝 ProN W3"/>
                <a:cs typeface="Times New Roman" pitchFamily="18" charset="0"/>
                <a:sym typeface="Gill Sans" pitchFamily="34" charset="0"/>
              </a:rPr>
              <a:t>Managing Unionized Employees</a:t>
            </a:r>
            <a:endParaRPr lang="en-US" sz="3600" b="1" dirty="0" smtClean="0">
              <a:solidFill>
                <a:srgbClr val="EF3E42"/>
              </a:solidFill>
              <a:latin typeface="Helvetica" pitchFamily="34" charset="0"/>
              <a:cs typeface="Times New Roman" pitchFamily="18" charset="0"/>
            </a:endParaRPr>
          </a:p>
        </p:txBody>
      </p:sp>
      <p:sp>
        <p:nvSpPr>
          <p:cNvPr id="11" name="Slide Number Placeholder 2"/>
          <p:cNvSpPr>
            <a:spLocks noGrp="1"/>
          </p:cNvSpPr>
          <p:nvPr>
            <p:ph type="sldNum" sz="quarter" idx="12"/>
          </p:nvPr>
        </p:nvSpPr>
        <p:spPr>
          <a:xfrm>
            <a:off x="0" y="0"/>
            <a:ext cx="9144000" cy="228600"/>
          </a:xfrm>
        </p:spPr>
        <p:txBody>
          <a:bodyPr anchor="b"/>
          <a:lstStyle/>
          <a:p>
            <a:pPr algn="ctr">
              <a:defRPr/>
            </a:pPr>
            <a:r>
              <a:rPr lang="en-US" sz="1000" dirty="0" smtClean="0">
                <a:solidFill>
                  <a:schemeClr val="bg1"/>
                </a:solidFill>
                <a:latin typeface="Arial Black" pitchFamily="34" charset="0"/>
              </a:rPr>
              <a:t>10-</a:t>
            </a:r>
            <a:fld id="{5D761334-8ECC-40FD-918B-BB9F81F588E7}" type="slidenum">
              <a:rPr lang="en-US" sz="1000" smtClean="0">
                <a:solidFill>
                  <a:schemeClr val="bg1"/>
                </a:solidFill>
                <a:latin typeface="Arial Black" pitchFamily="34" charset="0"/>
              </a:rPr>
              <a:pPr algn="ctr">
                <a:defRPr/>
              </a:pPr>
              <a:t>14</a:t>
            </a:fld>
            <a:endParaRPr lang="en-US" sz="1000" dirty="0">
              <a:solidFill>
                <a:schemeClr val="bg1"/>
              </a:solidFill>
              <a:latin typeface="Arial Black" pitchFamily="34" charset="0"/>
            </a:endParaRPr>
          </a:p>
        </p:txBody>
      </p:sp>
      <p:sp>
        <p:nvSpPr>
          <p:cNvPr id="10" name="TextBox 9"/>
          <p:cNvSpPr txBox="1"/>
          <p:nvPr/>
        </p:nvSpPr>
        <p:spPr>
          <a:xfrm>
            <a:off x="457200" y="1295400"/>
            <a:ext cx="8229600" cy="769441"/>
          </a:xfrm>
          <a:prstGeom prst="rect">
            <a:avLst/>
          </a:prstGeom>
          <a:noFill/>
        </p:spPr>
        <p:txBody>
          <a:bodyPr wrap="square" rtlCol="0">
            <a:spAutoFit/>
          </a:bodyPr>
          <a:lstStyle/>
          <a:p>
            <a:pPr algn="ctr">
              <a:spcBef>
                <a:spcPts val="1000"/>
              </a:spcBef>
            </a:pPr>
            <a:r>
              <a:rPr lang="en-US" sz="2200" dirty="0" smtClean="0">
                <a:latin typeface="Arial" pitchFamily="34" charset="0"/>
                <a:cs typeface="Arial" pitchFamily="34" charset="0"/>
                <a:sym typeface="Calisto MT" pitchFamily="18" charset="0"/>
              </a:rPr>
              <a:t>If labor and management still fail to reach an agreement, they have three forms of outside resolution:</a:t>
            </a:r>
          </a:p>
        </p:txBody>
      </p:sp>
      <p:graphicFrame>
        <p:nvGraphicFramePr>
          <p:cNvPr id="18" name="Diagram 17"/>
          <p:cNvGraphicFramePr/>
          <p:nvPr/>
        </p:nvGraphicFramePr>
        <p:xfrm>
          <a:off x="533400" y="2133600"/>
          <a:ext cx="8077200" cy="3657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9" name="Content Placeholder 2"/>
          <p:cNvSpPr txBox="1">
            <a:spLocks/>
          </p:cNvSpPr>
          <p:nvPr/>
        </p:nvSpPr>
        <p:spPr>
          <a:xfrm>
            <a:off x="685800" y="5791200"/>
            <a:ext cx="8001000" cy="762000"/>
          </a:xfrm>
          <a:prstGeom prst="rect">
            <a:avLst/>
          </a:prstGeom>
        </p:spPr>
        <p:txBody>
          <a:bodyPr/>
          <a:lstStyle/>
          <a:p>
            <a:pPr marL="914400" lvl="1" indent="-457200">
              <a:spcBef>
                <a:spcPts val="1000"/>
              </a:spcBef>
              <a:buFont typeface="Arial" pitchFamily="34" charset="0"/>
              <a:buChar char="•"/>
            </a:pPr>
            <a:r>
              <a:rPr lang="en-US" sz="2200" i="1" dirty="0" smtClean="0">
                <a:latin typeface="Arial" pitchFamily="34" charset="0"/>
                <a:cs typeface="Arial" pitchFamily="34" charset="0"/>
                <a:sym typeface="Calisto MT" pitchFamily="18" charset="0"/>
              </a:rPr>
              <a:t>Compulsory arbitration </a:t>
            </a:r>
            <a:r>
              <a:rPr lang="en-US" sz="2200" dirty="0" smtClean="0">
                <a:latin typeface="Arial" pitchFamily="34" charset="0"/>
                <a:cs typeface="Arial" pitchFamily="34" charset="0"/>
                <a:sym typeface="Calisto MT" pitchFamily="18" charset="0"/>
              </a:rPr>
              <a:t>is when the government requests arbitration to end a strike</a:t>
            </a:r>
            <a:endParaRPr lang="en-US" sz="2200" i="1" dirty="0" smtClean="0">
              <a:latin typeface="Arial" pitchFamily="34" charset="0"/>
              <a:cs typeface="Arial" pitchFamily="34" charset="0"/>
              <a:sym typeface="Calisto MT" pitchFamily="18"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0" y="0"/>
            <a:ext cx="9144000" cy="6858000"/>
            <a:chOff x="0" y="0"/>
            <a:chExt cx="9144000" cy="6858000"/>
          </a:xfrm>
        </p:grpSpPr>
        <p:pic>
          <p:nvPicPr>
            <p:cNvPr id="14" name="Picture 13" descr="Untitled.jpg"/>
            <p:cNvPicPr>
              <a:picLocks noChangeAspect="1"/>
            </p:cNvPicPr>
            <p:nvPr/>
          </p:nvPicPr>
          <p:blipFill>
            <a:blip r:embed="rId3" cstate="print"/>
            <a:srcRect t="4505" r="73164" b="81013"/>
            <a:stretch>
              <a:fillRect/>
            </a:stretch>
          </p:blipFill>
          <p:spPr>
            <a:xfrm>
              <a:off x="0" y="0"/>
              <a:ext cx="9144000" cy="6858000"/>
            </a:xfrm>
            <a:prstGeom prst="rect">
              <a:avLst/>
            </a:prstGeom>
          </p:spPr>
        </p:pic>
        <p:sp>
          <p:nvSpPr>
            <p:cNvPr id="16" name="Rectangle 15"/>
            <p:cNvSpPr/>
            <p:nvPr/>
          </p:nvSpPr>
          <p:spPr>
            <a:xfrm>
              <a:off x="209550" y="190500"/>
              <a:ext cx="8724900" cy="6477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19100" y="381000"/>
              <a:ext cx="83058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ctrTitle"/>
          </p:nvPr>
        </p:nvSpPr>
        <p:spPr>
          <a:xfrm>
            <a:off x="0" y="381000"/>
            <a:ext cx="9144000" cy="838200"/>
          </a:xfrm>
        </p:spPr>
        <p:txBody>
          <a:bodyPr rtlCol="0">
            <a:noAutofit/>
          </a:bodyPr>
          <a:lstStyle/>
          <a:p>
            <a:pPr lvl="0" fontAlgn="auto">
              <a:spcAft>
                <a:spcPts val="0"/>
              </a:spcAft>
              <a:defRPr/>
            </a:pPr>
            <a:r>
              <a:rPr lang="en-US" sz="3300" b="1" dirty="0" smtClean="0">
                <a:solidFill>
                  <a:srgbClr val="EF3E42"/>
                </a:solidFill>
                <a:latin typeface="Helvetica" pitchFamily="34" charset="0"/>
                <a:ea typeface="ヒラギノ明朝 ProN W3"/>
                <a:cs typeface="Times New Roman" pitchFamily="18" charset="0"/>
                <a:sym typeface="Gill Sans" pitchFamily="34" charset="0"/>
              </a:rPr>
              <a:t>Importance of Workforce Diversity</a:t>
            </a:r>
            <a:endParaRPr lang="en-US" sz="3300" b="1" dirty="0" smtClean="0">
              <a:solidFill>
                <a:srgbClr val="EF3E42"/>
              </a:solidFill>
              <a:latin typeface="Helvetica" pitchFamily="34" charset="0"/>
              <a:cs typeface="Times New Roman" pitchFamily="18" charset="0"/>
            </a:endParaRPr>
          </a:p>
        </p:txBody>
      </p:sp>
      <p:sp>
        <p:nvSpPr>
          <p:cNvPr id="12" name="Slide Number Placeholder 2"/>
          <p:cNvSpPr>
            <a:spLocks noGrp="1"/>
          </p:cNvSpPr>
          <p:nvPr>
            <p:ph type="sldNum" sz="quarter" idx="12"/>
          </p:nvPr>
        </p:nvSpPr>
        <p:spPr>
          <a:xfrm>
            <a:off x="0" y="0"/>
            <a:ext cx="9144000" cy="228600"/>
          </a:xfrm>
        </p:spPr>
        <p:txBody>
          <a:bodyPr anchor="b"/>
          <a:lstStyle/>
          <a:p>
            <a:pPr algn="ctr">
              <a:defRPr/>
            </a:pPr>
            <a:r>
              <a:rPr lang="en-US" sz="1000" dirty="0" smtClean="0">
                <a:solidFill>
                  <a:schemeClr val="bg1"/>
                </a:solidFill>
                <a:latin typeface="Arial Black" pitchFamily="34" charset="0"/>
              </a:rPr>
              <a:t>10-</a:t>
            </a:r>
            <a:fld id="{5D761334-8ECC-40FD-918B-BB9F81F588E7}" type="slidenum">
              <a:rPr lang="en-US" sz="1000" smtClean="0">
                <a:solidFill>
                  <a:schemeClr val="bg1"/>
                </a:solidFill>
                <a:latin typeface="Arial Black" pitchFamily="34" charset="0"/>
              </a:rPr>
              <a:pPr algn="ctr">
                <a:defRPr/>
              </a:pPr>
              <a:t>15</a:t>
            </a:fld>
            <a:endParaRPr lang="en-US" sz="1000" dirty="0">
              <a:solidFill>
                <a:schemeClr val="bg1"/>
              </a:solidFill>
              <a:latin typeface="Arial Black" pitchFamily="34" charset="0"/>
            </a:endParaRPr>
          </a:p>
        </p:txBody>
      </p:sp>
      <p:graphicFrame>
        <p:nvGraphicFramePr>
          <p:cNvPr id="11" name="Diagram 10"/>
          <p:cNvGraphicFramePr/>
          <p:nvPr>
            <p:extLst>
              <p:ext uri="{D42A27DB-BD31-4B8C-83A1-F6EECF244321}">
                <p14:modId xmlns:p14="http://schemas.microsoft.com/office/powerpoint/2010/main" val="2876426166"/>
              </p:ext>
            </p:extLst>
          </p:nvPr>
        </p:nvGraphicFramePr>
        <p:xfrm>
          <a:off x="533400" y="4133850"/>
          <a:ext cx="8077200" cy="2209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8" name="Content Placeholder 2"/>
          <p:cNvSpPr txBox="1">
            <a:spLocks/>
          </p:cNvSpPr>
          <p:nvPr/>
        </p:nvSpPr>
        <p:spPr>
          <a:xfrm>
            <a:off x="457200" y="3352800"/>
            <a:ext cx="8229600" cy="1066799"/>
          </a:xfrm>
          <a:prstGeom prst="rect">
            <a:avLst/>
          </a:prstGeom>
        </p:spPr>
        <p:txBody>
          <a:bodyPr/>
          <a:lstStyle/>
          <a:p>
            <a:pPr marL="0" lvl="1" algn="ctr" eaLnBrk="1" hangingPunct="1">
              <a:spcBef>
                <a:spcPts val="1000"/>
              </a:spcBef>
              <a:buClrTx/>
            </a:pPr>
            <a:r>
              <a:rPr lang="en-US" sz="2200" dirty="0" smtClean="0">
                <a:ea typeface="ヒラギノ角ゴ ProN W3"/>
                <a:cs typeface="ヒラギノ角ゴ ProN W3"/>
                <a:sym typeface="Calisto MT" pitchFamily="18" charset="0"/>
              </a:rPr>
              <a:t>Many companies strive to improve their working environment through</a:t>
            </a:r>
          </a:p>
        </p:txBody>
      </p:sp>
      <p:graphicFrame>
        <p:nvGraphicFramePr>
          <p:cNvPr id="19" name="Diagram 18"/>
          <p:cNvGraphicFramePr/>
          <p:nvPr/>
        </p:nvGraphicFramePr>
        <p:xfrm>
          <a:off x="533400" y="1371600"/>
          <a:ext cx="8077200" cy="16510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11991</TotalTime>
  <Words>1044</Words>
  <Application>Microsoft Office PowerPoint</Application>
  <PresentationFormat>On-screen Show (4:3)</PresentationFormat>
  <Paragraphs>153</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Part 4</vt:lpstr>
      <vt:lpstr> </vt:lpstr>
      <vt:lpstr>Learning Objectives</vt:lpstr>
      <vt:lpstr>Nature of Human Resource Management</vt:lpstr>
      <vt:lpstr>Planning for Human Resources Needs</vt:lpstr>
      <vt:lpstr>Recruiting and Selecting New Employees</vt:lpstr>
      <vt:lpstr>Developing the Workforce</vt:lpstr>
      <vt:lpstr>Developing the Workforce</vt:lpstr>
      <vt:lpstr>Financial Compensation</vt:lpstr>
      <vt:lpstr>Compensating the Workforce</vt:lpstr>
      <vt:lpstr>Compensating the Workforce</vt:lpstr>
      <vt:lpstr>Managing Unionized Employees</vt:lpstr>
      <vt:lpstr>Managing Unionized Employees</vt:lpstr>
      <vt:lpstr>Managing Unionized Employees</vt:lpstr>
      <vt:lpstr>Importance of Workforce Diversity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creator>A. B. Custom Solutions</dc:creator>
  <cp:lastModifiedBy>Amudha Pandian</cp:lastModifiedBy>
  <cp:revision>422</cp:revision>
  <dcterms:created xsi:type="dcterms:W3CDTF">2010-09-10T00:47:27Z</dcterms:created>
  <dcterms:modified xsi:type="dcterms:W3CDTF">2013-12-06T03:42:48Z</dcterms:modified>
</cp:coreProperties>
</file>