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8" r:id="rId3"/>
    <p:sldId id="324" r:id="rId4"/>
    <p:sldId id="325" r:id="rId5"/>
    <p:sldId id="265" r:id="rId6"/>
    <p:sldId id="270" r:id="rId7"/>
    <p:sldId id="276" r:id="rId8"/>
    <p:sldId id="283" r:id="rId9"/>
    <p:sldId id="315" r:id="rId10"/>
    <p:sldId id="287" r:id="rId11"/>
    <p:sldId id="295" r:id="rId12"/>
    <p:sldId id="300" r:id="rId13"/>
    <p:sldId id="308" r:id="rId14"/>
    <p:sldId id="313" r:id="rId15"/>
    <p:sldId id="332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3EA"/>
    <a:srgbClr val="E9F1F5"/>
    <a:srgbClr val="898989"/>
    <a:srgbClr val="EF3E42"/>
    <a:srgbClr val="0098D1"/>
    <a:srgbClr val="00FF00"/>
    <a:srgbClr val="942C61"/>
    <a:srgbClr val="008CBB"/>
    <a:srgbClr val="ECF1F7"/>
    <a:srgbClr val="328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5976" autoAdjust="0"/>
  </p:normalViewPr>
  <p:slideViewPr>
    <p:cSldViewPr>
      <p:cViewPr>
        <p:scale>
          <a:sx n="50" d="100"/>
          <a:sy n="50" d="100"/>
        </p:scale>
        <p:origin x="-2256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925C5-8B6F-4E6D-BD40-367BB37874A9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0C97B50-280B-4F15-8E6A-7178F097D7CD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E-Business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28898026-5799-434F-9E4A-AAAD4457C1BD}" type="par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10960F9-BFBE-4BC4-A2C7-6300898C5373}" type="sibTrans" cxnId="{D933DFFE-B523-482C-81C3-44255899EA4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65DF3E1-B66D-44E8-B59D-527AB8500962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Digital Media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2BA05FB-5209-4639-996E-DF4E0D6E2F33}" type="par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8664B-5BA4-47E9-BE05-49145F5C1A18}" type="sibTrans" cxnId="{F97E86A4-4CC9-4F60-BDC0-9D772C56D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F8F76A-6130-48B9-81E3-DEADE854AC1A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Digital Marketing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DFB4CF65-FFE1-4851-9C8F-9CF960C346F1}" type="par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6FD174E-D8F1-4DC9-B181-BEF0E0A14C35}" type="sibTrans" cxnId="{5FE1C331-B490-4107-91F5-45C5C9CF0B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696585-93F3-4BA8-A86C-EE7CA953DCE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Carrying out the goals of business through utilization of the Internet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86F5F34E-5287-4C65-95F6-C1212EACE2AF}" type="par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A7BF718-8AC1-475D-A2DB-C960929279BC}" type="sibTrans" cxnId="{CF5B8AC3-DDA6-4229-B69B-4270832A0D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F1AEB9-04C9-4612-AC5B-AA2D7343FB6C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Electronic media that function using digital codes via computers, cellular phones, smart phones, and other digital devices that have been released in recent years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5BD79892-2522-4A06-967E-E1F6D517BC4A}" type="par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A920D-4C4F-482E-B4EA-9448E1F8A88E}" type="sibTrans" cxnId="{1B7C2D29-9DDA-4FE0-A3B6-7AE1F1A7BD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EDE9FB-2278-41E5-9E85-3A42733213D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Uses all digital media, including the Internet and mobile and interactive channels, to develop communication and exchanges with customers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A6957AF-C137-4AB0-BFEC-53B3F3DF1B68}" type="par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D466A1-7B6D-4012-98C8-928CD4C48B65}" type="sibTrans" cxnId="{E029A581-240B-4186-BB5E-5D0A435E9EA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84CBA-3486-4A35-ADE6-DAA86D06680F}" type="pres">
      <dgm:prSet presAssocID="{F22925C5-8B6F-4E6D-BD40-367BB37874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F66AE6-AEEC-42BD-97FD-ABE9E4283580}" type="pres">
      <dgm:prSet presAssocID="{20C97B50-280B-4F15-8E6A-7178F097D7C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75003-D503-45D3-A5CC-3CFDCDDAFB10}" type="pres">
      <dgm:prSet presAssocID="{20C97B50-280B-4F15-8E6A-7178F097D7C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D30D-6F04-458F-BED3-6560E6FF7016}" type="pres">
      <dgm:prSet presAssocID="{165DF3E1-B66D-44E8-B59D-527AB8500962}" presName="parentText" presStyleLbl="node1" presStyleIdx="1" presStyleCnt="3" custLinFactNeighborX="-2727" custLinFactNeighborY="244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A03C6-10A6-44A5-BC74-0B8C7C13F583}" type="pres">
      <dgm:prSet presAssocID="{165DF3E1-B66D-44E8-B59D-527AB8500962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71B01-E344-4AEF-AD00-428029241C8D}" type="pres">
      <dgm:prSet presAssocID="{90F8F76A-6130-48B9-81E3-DEADE854AC1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52489-F7C8-4578-8D5B-A01DD9EE03D0}" type="pres">
      <dgm:prSet presAssocID="{90F8F76A-6130-48B9-81E3-DEADE854AC1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781937-21D4-4E46-B824-2312458AD6B7}" type="presOf" srcId="{88F1AEB9-04C9-4612-AC5B-AA2D7343FB6C}" destId="{6BBA03C6-10A6-44A5-BC74-0B8C7C13F583}" srcOrd="0" destOrd="0" presId="urn:microsoft.com/office/officeart/2005/8/layout/vList2"/>
    <dgm:cxn modelId="{F01D41D6-E8CF-40C6-AB7C-120BF6FA2BAB}" type="presOf" srcId="{B6EDE9FB-2278-41E5-9E85-3A42733213D0}" destId="{87E52489-F7C8-4578-8D5B-A01DD9EE03D0}" srcOrd="0" destOrd="0" presId="urn:microsoft.com/office/officeart/2005/8/layout/vList2"/>
    <dgm:cxn modelId="{2FABD3F4-B3DE-4993-84BB-FCE34F952666}" type="presOf" srcId="{20C97B50-280B-4F15-8E6A-7178F097D7CD}" destId="{65F66AE6-AEEC-42BD-97FD-ABE9E4283580}" srcOrd="0" destOrd="0" presId="urn:microsoft.com/office/officeart/2005/8/layout/vList2"/>
    <dgm:cxn modelId="{CF5B8AC3-DDA6-4229-B69B-4270832A0D79}" srcId="{20C97B50-280B-4F15-8E6A-7178F097D7CD}" destId="{27696585-93F3-4BA8-A86C-EE7CA953DCED}" srcOrd="0" destOrd="0" parTransId="{86F5F34E-5287-4C65-95F6-C1212EACE2AF}" sibTransId="{9A7BF718-8AC1-475D-A2DB-C960929279BC}"/>
    <dgm:cxn modelId="{2790E952-C0B9-4D2F-B53B-A1E7BE55C3C5}" type="presOf" srcId="{90F8F76A-6130-48B9-81E3-DEADE854AC1A}" destId="{86A71B01-E344-4AEF-AD00-428029241C8D}" srcOrd="0" destOrd="0" presId="urn:microsoft.com/office/officeart/2005/8/layout/vList2"/>
    <dgm:cxn modelId="{5FE1C331-B490-4107-91F5-45C5C9CF0B17}" srcId="{F22925C5-8B6F-4E6D-BD40-367BB37874A9}" destId="{90F8F76A-6130-48B9-81E3-DEADE854AC1A}" srcOrd="2" destOrd="0" parTransId="{DFB4CF65-FFE1-4851-9C8F-9CF960C346F1}" sibTransId="{E6FD174E-D8F1-4DC9-B181-BEF0E0A14C35}"/>
    <dgm:cxn modelId="{1B7C2D29-9DDA-4FE0-A3B6-7AE1F1A7BDE9}" srcId="{165DF3E1-B66D-44E8-B59D-527AB8500962}" destId="{88F1AEB9-04C9-4612-AC5B-AA2D7343FB6C}" srcOrd="0" destOrd="0" parTransId="{5BD79892-2522-4A06-967E-E1F6D517BC4A}" sibTransId="{912A920D-4C4F-482E-B4EA-9448E1F8A88E}"/>
    <dgm:cxn modelId="{83B9658F-494F-41A0-940A-A96BE08E20EE}" type="presOf" srcId="{F22925C5-8B6F-4E6D-BD40-367BB37874A9}" destId="{57F84CBA-3486-4A35-ADE6-DAA86D06680F}" srcOrd="0" destOrd="0" presId="urn:microsoft.com/office/officeart/2005/8/layout/vList2"/>
    <dgm:cxn modelId="{E029A581-240B-4186-BB5E-5D0A435E9EA7}" srcId="{90F8F76A-6130-48B9-81E3-DEADE854AC1A}" destId="{B6EDE9FB-2278-41E5-9E85-3A42733213D0}" srcOrd="0" destOrd="0" parTransId="{CA6957AF-C137-4AB0-BFEC-53B3F3DF1B68}" sibTransId="{9CD466A1-7B6D-4012-98C8-928CD4C48B65}"/>
    <dgm:cxn modelId="{6915ABE1-4D3F-4B07-B17C-8126F1BC50A0}" type="presOf" srcId="{27696585-93F3-4BA8-A86C-EE7CA953DCED}" destId="{23F75003-D503-45D3-A5CC-3CFDCDDAFB10}" srcOrd="0" destOrd="0" presId="urn:microsoft.com/office/officeart/2005/8/layout/vList2"/>
    <dgm:cxn modelId="{419FFF7D-DFAB-4A62-AA7E-7B444FA8AA6D}" type="presOf" srcId="{165DF3E1-B66D-44E8-B59D-527AB8500962}" destId="{BEF8D30D-6F04-458F-BED3-6560E6FF7016}" srcOrd="0" destOrd="0" presId="urn:microsoft.com/office/officeart/2005/8/layout/vList2"/>
    <dgm:cxn modelId="{D933DFFE-B523-482C-81C3-44255899EA4E}" srcId="{F22925C5-8B6F-4E6D-BD40-367BB37874A9}" destId="{20C97B50-280B-4F15-8E6A-7178F097D7CD}" srcOrd="0" destOrd="0" parTransId="{28898026-5799-434F-9E4A-AAAD4457C1BD}" sibTransId="{F10960F9-BFBE-4BC4-A2C7-6300898C5373}"/>
    <dgm:cxn modelId="{F97E86A4-4CC9-4F60-BDC0-9D772C56D238}" srcId="{F22925C5-8B6F-4E6D-BD40-367BB37874A9}" destId="{165DF3E1-B66D-44E8-B59D-527AB8500962}" srcOrd="1" destOrd="0" parTransId="{12BA05FB-5209-4639-996E-DF4E0D6E2F33}" sibTransId="{9A78664B-5BA4-47E9-BE05-49145F5C1A18}"/>
    <dgm:cxn modelId="{EA069857-08E6-4155-A07C-1C5C3F667EA4}" type="presParOf" srcId="{57F84CBA-3486-4A35-ADE6-DAA86D06680F}" destId="{65F66AE6-AEEC-42BD-97FD-ABE9E4283580}" srcOrd="0" destOrd="0" presId="urn:microsoft.com/office/officeart/2005/8/layout/vList2"/>
    <dgm:cxn modelId="{78C853C8-49F2-4FD4-AD04-40C0D6BCB0A7}" type="presParOf" srcId="{57F84CBA-3486-4A35-ADE6-DAA86D06680F}" destId="{23F75003-D503-45D3-A5CC-3CFDCDDAFB10}" srcOrd="1" destOrd="0" presId="urn:microsoft.com/office/officeart/2005/8/layout/vList2"/>
    <dgm:cxn modelId="{B8AE1493-04C3-4C0A-8C83-E8187F3B87A2}" type="presParOf" srcId="{57F84CBA-3486-4A35-ADE6-DAA86D06680F}" destId="{BEF8D30D-6F04-458F-BED3-6560E6FF7016}" srcOrd="2" destOrd="0" presId="urn:microsoft.com/office/officeart/2005/8/layout/vList2"/>
    <dgm:cxn modelId="{4979A8EC-ED65-4DEE-AE69-1B1FDA4CF5E3}" type="presParOf" srcId="{57F84CBA-3486-4A35-ADE6-DAA86D06680F}" destId="{6BBA03C6-10A6-44A5-BC74-0B8C7C13F583}" srcOrd="3" destOrd="0" presId="urn:microsoft.com/office/officeart/2005/8/layout/vList2"/>
    <dgm:cxn modelId="{1036174A-BEC3-40F1-B0B1-C5674E9C91DC}" type="presParOf" srcId="{57F84CBA-3486-4A35-ADE6-DAA86D06680F}" destId="{86A71B01-E344-4AEF-AD00-428029241C8D}" srcOrd="4" destOrd="0" presId="urn:microsoft.com/office/officeart/2005/8/layout/vList2"/>
    <dgm:cxn modelId="{908F32CA-54AA-444F-BD40-B88DB8495522}" type="presParOf" srcId="{57F84CBA-3486-4A35-ADE6-DAA86D06680F}" destId="{87E52489-F7C8-4578-8D5B-A01DD9EE03D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Digital media has created tremendous opportunities for businesses to: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Forge relationships with consumers and business customers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71A719-2870-4368-8F8A-AF79A9BC8300}">
      <dgm:prSet phldrT="[Text]" custT="1"/>
      <dgm:spPr/>
      <dgm:t>
        <a:bodyPr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Target markets more precisely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49D4F1A6-C7A5-40E0-9375-FD8C212BE14D}" type="parTrans" cxnId="{2CB910F8-CA85-406D-9DB9-B88F2094CDCD}">
      <dgm:prSet/>
      <dgm:spPr/>
      <dgm:t>
        <a:bodyPr/>
        <a:lstStyle/>
        <a:p>
          <a:endParaRPr lang="en-US"/>
        </a:p>
      </dgm:t>
    </dgm:pt>
    <dgm:pt modelId="{D800D93B-4A09-4BAC-9972-48A497ACB387}" type="sibTrans" cxnId="{2CB910F8-CA85-406D-9DB9-B88F2094CDCD}">
      <dgm:prSet/>
      <dgm:spPr/>
      <dgm:t>
        <a:bodyPr/>
        <a:lstStyle/>
        <a:p>
          <a:endParaRPr lang="en-US"/>
        </a:p>
      </dgm:t>
    </dgm:pt>
    <dgm:pt modelId="{E9AA76C8-1710-4F94-8F72-36CCE21B6CAD}">
      <dgm:prSet phldrT="[Text]" custT="1"/>
      <dgm:spPr/>
      <dgm:t>
        <a:bodyPr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Reach previously inaccessible markets at home and around the world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D762EFB-FCEE-4124-A190-77B2644899FA}" type="parTrans" cxnId="{6A5B5989-E1C6-48E3-A459-FD2903782547}">
      <dgm:prSet/>
      <dgm:spPr/>
      <dgm:t>
        <a:bodyPr/>
        <a:lstStyle/>
        <a:p>
          <a:endParaRPr lang="en-US"/>
        </a:p>
      </dgm:t>
    </dgm:pt>
    <dgm:pt modelId="{51FFF6BA-AD8D-4090-9A22-2543BFA1F63D}" type="sibTrans" cxnId="{6A5B5989-E1C6-48E3-A459-FD2903782547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130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594D026E-828A-4027-B527-6466489E30EC}" type="presOf" srcId="{B719AA30-0DB9-46F5-B4C9-21CDF174F42D}" destId="{8C8887DC-C460-4EDD-8CBE-B87AD8D6EBB8}" srcOrd="0" destOrd="0" presId="urn:microsoft.com/office/officeart/2005/8/layout/vList6"/>
    <dgm:cxn modelId="{5B018F47-2774-42BE-A10C-8BC7CFA71FF8}" type="presOf" srcId="{505BB24A-246D-4278-9728-72836D9BB858}" destId="{EDD8EB98-2050-4739-90CE-896B2EA60833}" srcOrd="0" destOrd="0" presId="urn:microsoft.com/office/officeart/2005/8/layout/vList6"/>
    <dgm:cxn modelId="{2D6BF2AA-425B-471C-B260-FECEAC1F5B92}" type="presOf" srcId="{5B71A719-2870-4368-8F8A-AF79A9BC8300}" destId="{8C8887DC-C460-4EDD-8CBE-B87AD8D6EBB8}" srcOrd="0" destOrd="1" presId="urn:microsoft.com/office/officeart/2005/8/layout/vList6"/>
    <dgm:cxn modelId="{AD754319-EDEE-468E-B262-25ABC4075C99}" type="presOf" srcId="{0EE784E9-2743-4936-9AC0-D53C54A07169}" destId="{73EDDB2A-4555-4811-9F29-9B6C9F5B473F}" srcOrd="0" destOrd="0" presId="urn:microsoft.com/office/officeart/2005/8/layout/vList6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2CB910F8-CA85-406D-9DB9-B88F2094CDCD}" srcId="{0EE784E9-2743-4936-9AC0-D53C54A07169}" destId="{5B71A719-2870-4368-8F8A-AF79A9BC8300}" srcOrd="1" destOrd="0" parTransId="{49D4F1A6-C7A5-40E0-9375-FD8C212BE14D}" sibTransId="{D800D93B-4A09-4BAC-9972-48A497ACB387}"/>
    <dgm:cxn modelId="{05F903CD-260D-4B48-8F2D-0E2378125982}" type="presOf" srcId="{E9AA76C8-1710-4F94-8F72-36CCE21B6CAD}" destId="{8C8887DC-C460-4EDD-8CBE-B87AD8D6EBB8}" srcOrd="0" destOrd="2" presId="urn:microsoft.com/office/officeart/2005/8/layout/vList6"/>
    <dgm:cxn modelId="{6A5B5989-E1C6-48E3-A459-FD2903782547}" srcId="{0EE784E9-2743-4936-9AC0-D53C54A07169}" destId="{E9AA76C8-1710-4F94-8F72-36CCE21B6CAD}" srcOrd="2" destOrd="0" parTransId="{1D762EFB-FCEE-4124-A190-77B2644899FA}" sibTransId="{51FFF6BA-AD8D-4090-9A22-2543BFA1F63D}"/>
    <dgm:cxn modelId="{00208F32-9327-4B3B-B84A-42AFE5339B34}" type="presParOf" srcId="{EDD8EB98-2050-4739-90CE-896B2EA60833}" destId="{19D013F2-FB39-4793-9D07-F5CB0EB9537E}" srcOrd="0" destOrd="0" presId="urn:microsoft.com/office/officeart/2005/8/layout/vList6"/>
    <dgm:cxn modelId="{B8743289-7B10-4087-8380-957B5DE6EB6D}" type="presParOf" srcId="{19D013F2-FB39-4793-9D07-F5CB0EB9537E}" destId="{73EDDB2A-4555-4811-9F29-9B6C9F5B473F}" srcOrd="0" destOrd="0" presId="urn:microsoft.com/office/officeart/2005/8/layout/vList6"/>
    <dgm:cxn modelId="{A39BEE8C-C135-4A2C-BB93-E29403C2F3F5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5BB24A-246D-4278-9728-72836D9BB858}" type="doc">
      <dgm:prSet loTypeId="urn:microsoft.com/office/officeart/2005/8/layout/vList6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E784E9-2743-4936-9AC0-D53C54A07169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Digital media have created new ways of doing business and shopping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92B3E5A8-1AE9-4939-9803-54C233C77F68}" type="par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FD7470-79EB-41AD-A89A-59AB423550BB}" type="sibTrans" cxnId="{91685335-2613-43AA-89E0-B0DC13668B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19AA30-0DB9-46F5-B4C9-21CDF174F42D}">
      <dgm:prSet phldrT="[Text]" custT="1"/>
      <dgm:spPr/>
      <dgm:t>
        <a:bodyPr anchor="ctr"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Fast and inexpensive communication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C7FC00E-B561-4DBB-8AA0-B7CF838851F7}" type="par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273481A-CE57-442D-AD33-3D1F832C2C2B}" type="sibTrans" cxnId="{A4BE1DDC-B333-4920-ABCE-C196CC3380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1B5979-6CF4-4B8A-B07C-5C99D1A095A8}">
      <dgm:prSet phldrT="[Text]" custT="1"/>
      <dgm:spPr/>
      <dgm:t>
        <a:bodyPr anchor="ctr"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More interactive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CE02E48-377F-4E0E-AFD1-8EE65AAC0AAE}" type="parTrans" cxnId="{CCA6F6B0-E3D8-4C22-B557-9A1B4F52F419}">
      <dgm:prSet/>
      <dgm:spPr/>
      <dgm:t>
        <a:bodyPr/>
        <a:lstStyle/>
        <a:p>
          <a:endParaRPr lang="en-US"/>
        </a:p>
      </dgm:t>
    </dgm:pt>
    <dgm:pt modelId="{F70082FB-E08E-493D-88A9-3495568751BD}" type="sibTrans" cxnId="{CCA6F6B0-E3D8-4C22-B557-9A1B4F52F419}">
      <dgm:prSet/>
      <dgm:spPr/>
      <dgm:t>
        <a:bodyPr/>
        <a:lstStyle/>
        <a:p>
          <a:endParaRPr lang="en-US"/>
        </a:p>
      </dgm:t>
    </dgm:pt>
    <dgm:pt modelId="{4A054DF1-0605-4863-B476-64B813DDF09B}">
      <dgm:prSet phldrT="[Text]" custT="1"/>
      <dgm:spPr/>
      <dgm:t>
        <a:bodyPr anchor="ctr"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Easier comparison shopping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1FBBD43-C332-4ADF-8927-93A01C6DB9BA}" type="parTrans" cxnId="{DF9FFF62-C185-4AFC-99D6-86C4070ABB4E}">
      <dgm:prSet/>
      <dgm:spPr/>
      <dgm:t>
        <a:bodyPr/>
        <a:lstStyle/>
        <a:p>
          <a:endParaRPr lang="en-US"/>
        </a:p>
      </dgm:t>
    </dgm:pt>
    <dgm:pt modelId="{79A24C01-B76E-45F3-BAAF-13B3FE08F0E3}" type="sibTrans" cxnId="{DF9FFF62-C185-4AFC-99D6-86C4070ABB4E}">
      <dgm:prSet/>
      <dgm:spPr/>
      <dgm:t>
        <a:bodyPr/>
        <a:lstStyle/>
        <a:p>
          <a:endParaRPr lang="en-US"/>
        </a:p>
      </dgm:t>
    </dgm:pt>
    <dgm:pt modelId="{4FDD6257-2288-4AE1-AFCC-C38FBFA2012C}">
      <dgm:prSet phldrT="[Text]" custT="1"/>
      <dgm:spPr/>
      <dgm:t>
        <a:bodyPr anchor="ctr"/>
        <a:lstStyle/>
        <a:p>
          <a:pPr marL="285750" indent="-285750">
            <a:lnSpc>
              <a:spcPct val="100000"/>
            </a:lnSpc>
            <a:spcBef>
              <a:spcPts val="1000"/>
            </a:spcBef>
            <a:spcAft>
              <a:spcPts val="1000"/>
            </a:spcAft>
          </a:pPr>
          <a:r>
            <a:rPr lang="en-US" sz="1800" dirty="0" smtClean="0">
              <a:latin typeface="Arial" pitchFamily="34" charset="0"/>
              <a:cs typeface="Arial" pitchFamily="34" charset="0"/>
            </a:rPr>
            <a:t>Easier to conduct marketing research and advertise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4456D8E-5605-401A-9209-628F2B9AF19E}" type="parTrans" cxnId="{051AD5A6-08D5-45AD-80F9-C9D73BCE23EA}">
      <dgm:prSet/>
      <dgm:spPr/>
      <dgm:t>
        <a:bodyPr/>
        <a:lstStyle/>
        <a:p>
          <a:endParaRPr lang="en-US"/>
        </a:p>
      </dgm:t>
    </dgm:pt>
    <dgm:pt modelId="{79E52141-2036-4FFE-9DD8-66C8B9858A06}" type="sibTrans" cxnId="{051AD5A6-08D5-45AD-80F9-C9D73BCE23EA}">
      <dgm:prSet/>
      <dgm:spPr/>
      <dgm:t>
        <a:bodyPr/>
        <a:lstStyle/>
        <a:p>
          <a:endParaRPr lang="en-US"/>
        </a:p>
      </dgm:t>
    </dgm:pt>
    <dgm:pt modelId="{EDD8EB98-2050-4739-90CE-896B2EA60833}" type="pres">
      <dgm:prSet presAssocID="{505BB24A-246D-4278-9728-72836D9BB85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D013F2-FB39-4793-9D07-F5CB0EB9537E}" type="pres">
      <dgm:prSet presAssocID="{0EE784E9-2743-4936-9AC0-D53C54A07169}" presName="linNode" presStyleCnt="0"/>
      <dgm:spPr/>
    </dgm:pt>
    <dgm:pt modelId="{73EDDB2A-4555-4811-9F29-9B6C9F5B473F}" type="pres">
      <dgm:prSet presAssocID="{0EE784E9-2743-4936-9AC0-D53C54A07169}" presName="parentShp" presStyleLbl="node1" presStyleIdx="0" presStyleCnt="1" custScaleX="1017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87DC-C460-4EDD-8CBE-B87AD8D6EBB8}" type="pres">
      <dgm:prSet presAssocID="{0EE784E9-2743-4936-9AC0-D53C54A07169}" presName="childShp" presStyleLbl="bgAccFollowNode1" presStyleIdx="0" presStyleCnt="1" custScaleX="130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685335-2613-43AA-89E0-B0DC13668B67}" srcId="{505BB24A-246D-4278-9728-72836D9BB858}" destId="{0EE784E9-2743-4936-9AC0-D53C54A07169}" srcOrd="0" destOrd="0" parTransId="{92B3E5A8-1AE9-4939-9803-54C233C77F68}" sibTransId="{48FD7470-79EB-41AD-A89A-59AB423550BB}"/>
    <dgm:cxn modelId="{CCA6F6B0-E3D8-4C22-B557-9A1B4F52F419}" srcId="{0EE784E9-2743-4936-9AC0-D53C54A07169}" destId="{191B5979-6CF4-4B8A-B07C-5C99D1A095A8}" srcOrd="1" destOrd="0" parTransId="{ECE02E48-377F-4E0E-AFD1-8EE65AAC0AAE}" sibTransId="{F70082FB-E08E-493D-88A9-3495568751BD}"/>
    <dgm:cxn modelId="{E6AAEDDE-6480-47E0-A6CB-EE2F9A6C0F2D}" type="presOf" srcId="{4FDD6257-2288-4AE1-AFCC-C38FBFA2012C}" destId="{8C8887DC-C460-4EDD-8CBE-B87AD8D6EBB8}" srcOrd="0" destOrd="3" presId="urn:microsoft.com/office/officeart/2005/8/layout/vList6"/>
    <dgm:cxn modelId="{6B439901-296B-470E-9CD5-CB8CF3F3434D}" type="presOf" srcId="{4A054DF1-0605-4863-B476-64B813DDF09B}" destId="{8C8887DC-C460-4EDD-8CBE-B87AD8D6EBB8}" srcOrd="0" destOrd="2" presId="urn:microsoft.com/office/officeart/2005/8/layout/vList6"/>
    <dgm:cxn modelId="{0FD3B351-B196-458F-BD07-19372D5D2FBF}" type="presOf" srcId="{191B5979-6CF4-4B8A-B07C-5C99D1A095A8}" destId="{8C8887DC-C460-4EDD-8CBE-B87AD8D6EBB8}" srcOrd="0" destOrd="1" presId="urn:microsoft.com/office/officeart/2005/8/layout/vList6"/>
    <dgm:cxn modelId="{EA624E94-53FE-41B3-B0E0-504E4877E3A5}" type="presOf" srcId="{505BB24A-246D-4278-9728-72836D9BB858}" destId="{EDD8EB98-2050-4739-90CE-896B2EA60833}" srcOrd="0" destOrd="0" presId="urn:microsoft.com/office/officeart/2005/8/layout/vList6"/>
    <dgm:cxn modelId="{051AD5A6-08D5-45AD-80F9-C9D73BCE23EA}" srcId="{0EE784E9-2743-4936-9AC0-D53C54A07169}" destId="{4FDD6257-2288-4AE1-AFCC-C38FBFA2012C}" srcOrd="3" destOrd="0" parTransId="{54456D8E-5605-401A-9209-628F2B9AF19E}" sibTransId="{79E52141-2036-4FFE-9DD8-66C8B9858A06}"/>
    <dgm:cxn modelId="{DF9FFF62-C185-4AFC-99D6-86C4070ABB4E}" srcId="{0EE784E9-2743-4936-9AC0-D53C54A07169}" destId="{4A054DF1-0605-4863-B476-64B813DDF09B}" srcOrd="2" destOrd="0" parTransId="{F1FBBD43-C332-4ADF-8927-93A01C6DB9BA}" sibTransId="{79A24C01-B76E-45F3-BAAF-13B3FE08F0E3}"/>
    <dgm:cxn modelId="{9FF31DB4-F046-40C1-A764-F4C6BAEC92C8}" type="presOf" srcId="{0EE784E9-2743-4936-9AC0-D53C54A07169}" destId="{73EDDB2A-4555-4811-9F29-9B6C9F5B473F}" srcOrd="0" destOrd="0" presId="urn:microsoft.com/office/officeart/2005/8/layout/vList6"/>
    <dgm:cxn modelId="{B950600D-96F8-486E-A758-C2328604A66F}" type="presOf" srcId="{B719AA30-0DB9-46F5-B4C9-21CDF174F42D}" destId="{8C8887DC-C460-4EDD-8CBE-B87AD8D6EBB8}" srcOrd="0" destOrd="0" presId="urn:microsoft.com/office/officeart/2005/8/layout/vList6"/>
    <dgm:cxn modelId="{A4BE1DDC-B333-4920-ABCE-C196CC33805F}" srcId="{0EE784E9-2743-4936-9AC0-D53C54A07169}" destId="{B719AA30-0DB9-46F5-B4C9-21CDF174F42D}" srcOrd="0" destOrd="0" parTransId="{9C7FC00E-B561-4DBB-8AA0-B7CF838851F7}" sibTransId="{2273481A-CE57-442D-AD33-3D1F832C2C2B}"/>
    <dgm:cxn modelId="{B436748A-F235-4DB8-B9C3-1155120AFB8C}" type="presParOf" srcId="{EDD8EB98-2050-4739-90CE-896B2EA60833}" destId="{19D013F2-FB39-4793-9D07-F5CB0EB9537E}" srcOrd="0" destOrd="0" presId="urn:microsoft.com/office/officeart/2005/8/layout/vList6"/>
    <dgm:cxn modelId="{7DDDB8A1-0D90-4EBB-985E-618C86226022}" type="presParOf" srcId="{19D013F2-FB39-4793-9D07-F5CB0EB9537E}" destId="{73EDDB2A-4555-4811-9F29-9B6C9F5B473F}" srcOrd="0" destOrd="0" presId="urn:microsoft.com/office/officeart/2005/8/layout/vList6"/>
    <dgm:cxn modelId="{F1E8D296-B1F5-4A85-909D-8E34E867A14C}" type="presParOf" srcId="{19D013F2-FB39-4793-9D07-F5CB0EB9537E}" destId="{8C8887DC-C460-4EDD-8CBE-B87AD8D6EBB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60C444-7292-4427-9B0A-E4D1998BF45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7E03AB-FA36-43D7-BE1A-36F3851900BC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Social Network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9740A9A-6CEF-40A3-A8C6-DCE9846447D8}" type="parTrans" cxnId="{CF9CC03F-0778-41F9-B453-14250E36652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6CB3461-DE73-4C07-916C-46AA5F531967}" type="sibTrans" cxnId="{CF9CC03F-0778-41F9-B453-14250E36652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1AD3F7-B351-4834-AD1D-9CCF8DC78A3C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en-IN" sz="1800" dirty="0" smtClean="0">
              <a:latin typeface="Arial" pitchFamily="34" charset="0"/>
              <a:cs typeface="Arial" pitchFamily="34" charset="0"/>
            </a:rPr>
            <a:t>A web-based meeting place for friends, family, co-workers, and peers that lets users create a profile and connect with other users for a wide range of purposes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7CF48666-CF51-45A9-81AE-91EF79A7887B}" type="parTrans" cxnId="{0BCBCE0F-D5CB-479E-91C6-AC5A50C2CB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F77C965-4779-4E57-8FD5-26D8DE240D1D}" type="sibTrans" cxnId="{0BCBCE0F-D5CB-479E-91C6-AC5A50C2CB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74E832-9A82-44F4-91AE-C4D8572FC676}" type="pres">
      <dgm:prSet presAssocID="{BB60C444-7292-4427-9B0A-E4D1998BF4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6AAE5F-A618-4C59-864B-A9824D85A496}" type="pres">
      <dgm:prSet presAssocID="{F47E03AB-FA36-43D7-BE1A-36F3851900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81105-56B2-4447-B103-8C14884CCBF2}" type="pres">
      <dgm:prSet presAssocID="{F47E03AB-FA36-43D7-BE1A-36F3851900BC}" presName="childText" presStyleLbl="revTx" presStyleIdx="0" presStyleCnt="1" custScaleY="1342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024D1D-1D7D-4921-A0C0-7A50E35066CA}" type="presOf" srcId="{F47E03AB-FA36-43D7-BE1A-36F3851900BC}" destId="{706AAE5F-A618-4C59-864B-A9824D85A496}" srcOrd="0" destOrd="0" presId="urn:microsoft.com/office/officeart/2005/8/layout/vList2"/>
    <dgm:cxn modelId="{0BCBCE0F-D5CB-479E-91C6-AC5A50C2CBC7}" srcId="{F47E03AB-FA36-43D7-BE1A-36F3851900BC}" destId="{DC1AD3F7-B351-4834-AD1D-9CCF8DC78A3C}" srcOrd="0" destOrd="0" parTransId="{7CF48666-CF51-45A9-81AE-91EF79A7887B}" sibTransId="{3F77C965-4779-4E57-8FD5-26D8DE240D1D}"/>
    <dgm:cxn modelId="{9E1B8157-ED72-4289-8F6D-604A99A35536}" type="presOf" srcId="{BB60C444-7292-4427-9B0A-E4D1998BF45C}" destId="{BB74E832-9A82-44F4-91AE-C4D8572FC676}" srcOrd="0" destOrd="0" presId="urn:microsoft.com/office/officeart/2005/8/layout/vList2"/>
    <dgm:cxn modelId="{CF9CC03F-0778-41F9-B453-14250E366521}" srcId="{BB60C444-7292-4427-9B0A-E4D1998BF45C}" destId="{F47E03AB-FA36-43D7-BE1A-36F3851900BC}" srcOrd="0" destOrd="0" parTransId="{99740A9A-6CEF-40A3-A8C6-DCE9846447D8}" sibTransId="{F6CB3461-DE73-4C07-916C-46AA5F531967}"/>
    <dgm:cxn modelId="{8F968003-C083-4707-9EDA-11D608FED202}" type="presOf" srcId="{DC1AD3F7-B351-4834-AD1D-9CCF8DC78A3C}" destId="{19D81105-56B2-4447-B103-8C14884CCBF2}" srcOrd="0" destOrd="0" presId="urn:microsoft.com/office/officeart/2005/8/layout/vList2"/>
    <dgm:cxn modelId="{F2FFD741-B53B-4E11-BA79-BCCDE9F5F643}" type="presParOf" srcId="{BB74E832-9A82-44F4-91AE-C4D8572FC676}" destId="{706AAE5F-A618-4C59-864B-A9824D85A496}" srcOrd="0" destOrd="0" presId="urn:microsoft.com/office/officeart/2005/8/layout/vList2"/>
    <dgm:cxn modelId="{E15E2EFC-943B-4942-8B3C-803B3CCF7B90}" type="presParOf" srcId="{BB74E832-9A82-44F4-91AE-C4D8572FC676}" destId="{19D81105-56B2-4447-B103-8C14884CCBF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3D3392-600C-49AF-8D57-95EAA8C875D7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2361E16-A32E-4320-993A-0FF60198AF23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Blog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BCF8B879-C15E-4D5C-A9B0-9319FBC3DC53}" type="parTrans" cxnId="{6EBF617B-8F2B-41E7-B5B9-1403A5EA77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1E84F6-82BE-4B2A-AD45-6862BE4E59AE}" type="sibTrans" cxnId="{6EBF617B-8F2B-41E7-B5B9-1403A5EA77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8CCC9A-8660-469F-A144-244D689926F7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A web-based journal in which a writer can editorialize and interact with other Internet users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2EAF134-BE88-4BA0-969E-3D605D934E22}" type="parTrans" cxnId="{8E1B2929-770A-4268-AAF5-E29CE31EB3C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27A064-B40C-4AA6-A787-75D5A4E03852}" type="sibTrans" cxnId="{8E1B2929-770A-4268-AAF5-E29CE31EB3C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DF22118-2A66-4322-ACF4-036A364D6E0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More than ¾ of Internet users read blogs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7F8ABB3D-4A0A-4CB8-8F67-6615A9D99347}" type="parTrans" cxnId="{1F1DDE37-3549-4FF9-A842-E2D1416E6B04}">
      <dgm:prSet/>
      <dgm:spPr/>
      <dgm:t>
        <a:bodyPr/>
        <a:lstStyle/>
        <a:p>
          <a:endParaRPr lang="en-US"/>
        </a:p>
      </dgm:t>
    </dgm:pt>
    <dgm:pt modelId="{DA6CC918-58A7-47C5-9473-ABD5D22DD6BD}" type="sibTrans" cxnId="{1F1DDE37-3549-4FF9-A842-E2D1416E6B04}">
      <dgm:prSet/>
      <dgm:spPr/>
      <dgm:t>
        <a:bodyPr/>
        <a:lstStyle/>
        <a:p>
          <a:endParaRPr lang="en-US"/>
        </a:p>
      </dgm:t>
    </dgm:pt>
    <dgm:pt modelId="{77447A33-B725-4786-B212-385C0ADDAD4E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Give consumers power over companies because they cannot control what bloggers write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8D61957-EA5B-4560-AD2D-D9E8B7510780}" type="parTrans" cxnId="{A2EDE964-63C1-4B67-A244-8C7EF6001A59}">
      <dgm:prSet/>
      <dgm:spPr/>
      <dgm:t>
        <a:bodyPr/>
        <a:lstStyle/>
        <a:p>
          <a:endParaRPr lang="en-US"/>
        </a:p>
      </dgm:t>
    </dgm:pt>
    <dgm:pt modelId="{D9894C41-407E-42CF-AD02-5C0B3A2CFCFA}" type="sibTrans" cxnId="{A2EDE964-63C1-4B67-A244-8C7EF6001A59}">
      <dgm:prSet/>
      <dgm:spPr/>
      <dgm:t>
        <a:bodyPr/>
        <a:lstStyle/>
        <a:p>
          <a:endParaRPr lang="en-US"/>
        </a:p>
      </dgm:t>
    </dgm:pt>
    <dgm:pt modelId="{28B0A662-BBE7-41A6-96A0-743513D499BD}" type="pres">
      <dgm:prSet presAssocID="{253D3392-600C-49AF-8D57-95EAA8C875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B48A3C-25CB-4650-B463-BB75DAF64A48}" type="pres">
      <dgm:prSet presAssocID="{42361E16-A32E-4320-993A-0FF60198AF2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3EBD3E-BDF2-4B01-9579-7AA7E1BC1040}" type="pres">
      <dgm:prSet presAssocID="{42361E16-A32E-4320-993A-0FF60198AF2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1DDE37-3549-4FF9-A842-E2D1416E6B04}" srcId="{42361E16-A32E-4320-993A-0FF60198AF23}" destId="{1DF22118-2A66-4322-ACF4-036A364D6E08}" srcOrd="1" destOrd="0" parTransId="{7F8ABB3D-4A0A-4CB8-8F67-6615A9D99347}" sibTransId="{DA6CC918-58A7-47C5-9473-ABD5D22DD6BD}"/>
    <dgm:cxn modelId="{6EBF617B-8F2B-41E7-B5B9-1403A5EA773C}" srcId="{253D3392-600C-49AF-8D57-95EAA8C875D7}" destId="{42361E16-A32E-4320-993A-0FF60198AF23}" srcOrd="0" destOrd="0" parTransId="{BCF8B879-C15E-4D5C-A9B0-9319FBC3DC53}" sibTransId="{B11E84F6-82BE-4B2A-AD45-6862BE4E59AE}"/>
    <dgm:cxn modelId="{A2EDE964-63C1-4B67-A244-8C7EF6001A59}" srcId="{42361E16-A32E-4320-993A-0FF60198AF23}" destId="{77447A33-B725-4786-B212-385C0ADDAD4E}" srcOrd="2" destOrd="0" parTransId="{C8D61957-EA5B-4560-AD2D-D9E8B7510780}" sibTransId="{D9894C41-407E-42CF-AD02-5C0B3A2CFCFA}"/>
    <dgm:cxn modelId="{3FA3924A-703C-4D45-9B81-764A19534E05}" type="presOf" srcId="{42361E16-A32E-4320-993A-0FF60198AF23}" destId="{A4B48A3C-25CB-4650-B463-BB75DAF64A48}" srcOrd="0" destOrd="0" presId="urn:microsoft.com/office/officeart/2005/8/layout/vList2"/>
    <dgm:cxn modelId="{29202B75-C0EA-4AF9-B78E-BF83A5496E51}" type="presOf" srcId="{253D3392-600C-49AF-8D57-95EAA8C875D7}" destId="{28B0A662-BBE7-41A6-96A0-743513D499BD}" srcOrd="0" destOrd="0" presId="urn:microsoft.com/office/officeart/2005/8/layout/vList2"/>
    <dgm:cxn modelId="{8E1B2929-770A-4268-AAF5-E29CE31EB3CE}" srcId="{42361E16-A32E-4320-993A-0FF60198AF23}" destId="{928CCC9A-8660-469F-A144-244D689926F7}" srcOrd="0" destOrd="0" parTransId="{22EAF134-BE88-4BA0-969E-3D605D934E22}" sibTransId="{9927A064-B40C-4AA6-A787-75D5A4E03852}"/>
    <dgm:cxn modelId="{EC400173-98FA-4323-9510-54F8D89C3E60}" type="presOf" srcId="{928CCC9A-8660-469F-A144-244D689926F7}" destId="{2E3EBD3E-BDF2-4B01-9579-7AA7E1BC1040}" srcOrd="0" destOrd="0" presId="urn:microsoft.com/office/officeart/2005/8/layout/vList2"/>
    <dgm:cxn modelId="{41202ADE-1C5C-4DBD-B6DA-E5E6AE86180B}" type="presOf" srcId="{1DF22118-2A66-4322-ACF4-036A364D6E08}" destId="{2E3EBD3E-BDF2-4B01-9579-7AA7E1BC1040}" srcOrd="0" destOrd="1" presId="urn:microsoft.com/office/officeart/2005/8/layout/vList2"/>
    <dgm:cxn modelId="{23F08CEA-0C58-4EB8-8A23-29FDF5F28A35}" type="presOf" srcId="{77447A33-B725-4786-B212-385C0ADDAD4E}" destId="{2E3EBD3E-BDF2-4B01-9579-7AA7E1BC1040}" srcOrd="0" destOrd="2" presId="urn:microsoft.com/office/officeart/2005/8/layout/vList2"/>
    <dgm:cxn modelId="{E1D6EA77-EA8B-41BE-8F21-CF2A1C7488CA}" type="presParOf" srcId="{28B0A662-BBE7-41A6-96A0-743513D499BD}" destId="{A4B48A3C-25CB-4650-B463-BB75DAF64A48}" srcOrd="0" destOrd="0" presId="urn:microsoft.com/office/officeart/2005/8/layout/vList2"/>
    <dgm:cxn modelId="{8A08F245-AE42-48D4-966E-454564AA8540}" type="presParOf" srcId="{28B0A662-BBE7-41A6-96A0-743513D499BD}" destId="{2E3EBD3E-BDF2-4B01-9579-7AA7E1BC104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DA7848-0511-44D3-A4FA-19A5378EE001}" type="doc">
      <dgm:prSet loTypeId="urn:microsoft.com/office/officeart/2005/8/layout/vList2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251EFF4-5226-483A-9895-5ACFEA98B195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Wiki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10906AAF-3EDF-44DA-9C7E-176A2972C68B}" type="parTrans" cxnId="{2E39530C-73FD-46C2-9E67-2F895B7C957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A0FDF7D-D638-40B6-8160-630ECCF97CCB}" type="sibTrans" cxnId="{2E39530C-73FD-46C2-9E67-2F895B7C957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FD8ADFD-331C-4D8E-8A53-61D41924895B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Software that creates an interface that enables users to add or edit the content of some types of websites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B766ECA8-7BCD-4FC2-B9F9-0382FFEA8BED}" type="parTrans" cxnId="{A2AF03FF-F3E6-412D-88E6-3DA1D55A6DD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709238-78A8-4A1C-B420-58F735A6191E}" type="sibTrans" cxnId="{A2AF03FF-F3E6-412D-88E6-3DA1D55A6DD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051C2C0-AA48-46E5-9073-0BD057AA2C6A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Monitoring relevant wikis can provide companies with a better idea of how consumers feel about the company or brand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BE3D3640-5C75-496C-B42E-DA081249B038}" type="parTrans" cxnId="{4439ED21-9628-4583-8D17-36F0218F7304}">
      <dgm:prSet/>
      <dgm:spPr/>
      <dgm:t>
        <a:bodyPr/>
        <a:lstStyle/>
        <a:p>
          <a:endParaRPr lang="en-US"/>
        </a:p>
      </dgm:t>
    </dgm:pt>
    <dgm:pt modelId="{D0E1297F-7DEE-4478-ADD7-07D472E8E1E8}" type="sibTrans" cxnId="{4439ED21-9628-4583-8D17-36F0218F7304}">
      <dgm:prSet/>
      <dgm:spPr/>
      <dgm:t>
        <a:bodyPr/>
        <a:lstStyle/>
        <a:p>
          <a:endParaRPr lang="en-US"/>
        </a:p>
      </dgm:t>
    </dgm:pt>
    <dgm:pt modelId="{E8F4197E-0109-4E20-9A9B-384E9A807C51}" type="pres">
      <dgm:prSet presAssocID="{D4DA7848-0511-44D3-A4FA-19A5378EE0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9D327B-5D8E-4ECD-B602-93EF871D41AE}" type="pres">
      <dgm:prSet presAssocID="{1251EFF4-5226-483A-9895-5ACFEA98B19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C1694-5497-43ED-A3FC-E2EC3DD80244}" type="pres">
      <dgm:prSet presAssocID="{1251EFF4-5226-483A-9895-5ACFEA98B19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39530C-73FD-46C2-9E67-2F895B7C9573}" srcId="{D4DA7848-0511-44D3-A4FA-19A5378EE001}" destId="{1251EFF4-5226-483A-9895-5ACFEA98B195}" srcOrd="0" destOrd="0" parTransId="{10906AAF-3EDF-44DA-9C7E-176A2972C68B}" sibTransId="{BA0FDF7D-D638-40B6-8160-630ECCF97CCB}"/>
    <dgm:cxn modelId="{4439ED21-9628-4583-8D17-36F0218F7304}" srcId="{1251EFF4-5226-483A-9895-5ACFEA98B195}" destId="{0051C2C0-AA48-46E5-9073-0BD057AA2C6A}" srcOrd="1" destOrd="0" parTransId="{BE3D3640-5C75-496C-B42E-DA081249B038}" sibTransId="{D0E1297F-7DEE-4478-ADD7-07D472E8E1E8}"/>
    <dgm:cxn modelId="{A2AF03FF-F3E6-412D-88E6-3DA1D55A6DD0}" srcId="{1251EFF4-5226-483A-9895-5ACFEA98B195}" destId="{7FD8ADFD-331C-4D8E-8A53-61D41924895B}" srcOrd="0" destOrd="0" parTransId="{B766ECA8-7BCD-4FC2-B9F9-0382FFEA8BED}" sibTransId="{85709238-78A8-4A1C-B420-58F735A6191E}"/>
    <dgm:cxn modelId="{57171C9C-FB75-45D8-B45A-63376E365057}" type="presOf" srcId="{0051C2C0-AA48-46E5-9073-0BD057AA2C6A}" destId="{6A3C1694-5497-43ED-A3FC-E2EC3DD80244}" srcOrd="0" destOrd="1" presId="urn:microsoft.com/office/officeart/2005/8/layout/vList2"/>
    <dgm:cxn modelId="{05A6F41B-ABFB-4B13-A086-33DC86C0973D}" type="presOf" srcId="{D4DA7848-0511-44D3-A4FA-19A5378EE001}" destId="{E8F4197E-0109-4E20-9A9B-384E9A807C51}" srcOrd="0" destOrd="0" presId="urn:microsoft.com/office/officeart/2005/8/layout/vList2"/>
    <dgm:cxn modelId="{23D6FC88-DABE-4719-A863-77858E580EA3}" type="presOf" srcId="{1251EFF4-5226-483A-9895-5ACFEA98B195}" destId="{509D327B-5D8E-4ECD-B602-93EF871D41AE}" srcOrd="0" destOrd="0" presId="urn:microsoft.com/office/officeart/2005/8/layout/vList2"/>
    <dgm:cxn modelId="{0FCC7B08-CEF1-440C-AE7E-5778F9FB6B3F}" type="presOf" srcId="{7FD8ADFD-331C-4D8E-8A53-61D41924895B}" destId="{6A3C1694-5497-43ED-A3FC-E2EC3DD80244}" srcOrd="0" destOrd="0" presId="urn:microsoft.com/office/officeart/2005/8/layout/vList2"/>
    <dgm:cxn modelId="{79C619D3-AF65-424A-ACF7-59933838CCF5}" type="presParOf" srcId="{E8F4197E-0109-4E20-9A9B-384E9A807C51}" destId="{509D327B-5D8E-4ECD-B602-93EF871D41AE}" srcOrd="0" destOrd="0" presId="urn:microsoft.com/office/officeart/2005/8/layout/vList2"/>
    <dgm:cxn modelId="{3C08214E-3078-4568-9577-A78D933F974C}" type="presParOf" srcId="{E8F4197E-0109-4E20-9A9B-384E9A807C51}" destId="{6A3C1694-5497-43ED-A3FC-E2EC3DD802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A28140-E2FA-4787-BB7F-F7FC472FE410}" type="doc">
      <dgm:prSet loTypeId="urn:microsoft.com/office/officeart/2005/8/layout/vList5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665D2C7-6AEE-43D0-9C68-FD4CD6406E3E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Video Sharing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EC0105A-9DE8-4E6F-AB63-5042D4F69AD4}" type="parTrans" cxnId="{8796B67D-1358-46F0-8C34-838ADB1A59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98BF6C-7BC9-4A34-AADF-50F364B8C536}" type="sibTrans" cxnId="{8796B67D-1358-46F0-8C34-838ADB1A59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0C7996D-410E-47B7-8F3F-825605B57665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Allows virtually anybody to upload videos to the Internet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689CE2C5-64A6-4C3D-B545-3F107C535B03}" type="parTrans" cxnId="{6F5E7817-7B1A-4B8F-A6D6-3513A2CF36C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19E95CB-DD5C-4241-BE41-855F8D9CCF80}" type="sibTrans" cxnId="{6F5E7817-7B1A-4B8F-A6D6-3513A2CF36C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B1BDE93-AC95-46D6-9932-771C87F3E1E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Photo Sharing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2E5703E-E967-4384-B503-8A8EEAF82F11}" type="parTrans" cxnId="{02A29194-99AD-4A2E-98C1-42E70409F62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81E32CE-7DA9-422D-A0BE-96772CC9A12A}" type="sibTrans" cxnId="{02A29194-99AD-4A2E-98C1-42E70409F62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B9E3B8A-3F0D-4AB5-815C-ADBC46656A42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Allows users to upload, edit, and share photos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58525610-6219-4040-8118-60582DE625B6}" type="parTrans" cxnId="{0EA7D43F-3853-4407-96B3-68E6D5185D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9F1163A-0443-4656-BCB2-FB73AC4D101C}" type="sibTrans" cxnId="{0EA7D43F-3853-4407-96B3-68E6D5185D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A1FB24-33D9-45DF-8208-145116E6F40A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Gives companies the opportunity to upload ads and informational videos about their products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F2CDF052-980E-4B9E-B21B-8FA2C60DA0C7}" type="parTrans" cxnId="{8B019C6C-2199-48F1-9470-B9AA86A02F79}">
      <dgm:prSet/>
      <dgm:spPr/>
      <dgm:t>
        <a:bodyPr/>
        <a:lstStyle/>
        <a:p>
          <a:endParaRPr lang="en-US"/>
        </a:p>
      </dgm:t>
    </dgm:pt>
    <dgm:pt modelId="{7DC5AE72-2100-4A5B-AD69-80EE2A7351C3}" type="sibTrans" cxnId="{8B019C6C-2199-48F1-9470-B9AA86A02F79}">
      <dgm:prSet/>
      <dgm:spPr/>
      <dgm:t>
        <a:bodyPr/>
        <a:lstStyle/>
        <a:p>
          <a:endParaRPr lang="en-US"/>
        </a:p>
      </dgm:t>
    </dgm:pt>
    <dgm:pt modelId="{3DEB1CEB-C738-4C12-B201-C2B80D163910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Companies increasingly use consumer-generated content for ads rather than professional ad agencies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0A9062E5-3D83-4185-A6D3-7336B03BE35C}" type="parTrans" cxnId="{2A0BB742-D1D2-4418-A639-D6A6565D956C}">
      <dgm:prSet/>
      <dgm:spPr/>
      <dgm:t>
        <a:bodyPr/>
        <a:lstStyle/>
        <a:p>
          <a:endParaRPr lang="en-US"/>
        </a:p>
      </dgm:t>
    </dgm:pt>
    <dgm:pt modelId="{8F66B60B-364C-4395-9806-CDBA1D3EC62A}" type="sibTrans" cxnId="{2A0BB742-D1D2-4418-A639-D6A6565D956C}">
      <dgm:prSet/>
      <dgm:spPr/>
      <dgm:t>
        <a:bodyPr/>
        <a:lstStyle/>
        <a:p>
          <a:endParaRPr lang="en-US"/>
        </a:p>
      </dgm:t>
    </dgm:pt>
    <dgm:pt modelId="{CD1F8A75-7AF6-4F52-8714-6BE043D03C6B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Opportunity for companies to market themselves visually by displaying snapshots of company events, staff, and/or products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750B62FB-D81D-44E6-95CF-AE6372ACC04F}" type="parTrans" cxnId="{729D6B81-DAA1-45DD-8DCD-B86F8287F767}">
      <dgm:prSet/>
      <dgm:spPr/>
      <dgm:t>
        <a:bodyPr/>
        <a:lstStyle/>
        <a:p>
          <a:endParaRPr lang="en-US"/>
        </a:p>
      </dgm:t>
    </dgm:pt>
    <dgm:pt modelId="{93428CE1-FA48-4F65-A2E8-2BD2004C0625}" type="sibTrans" cxnId="{729D6B81-DAA1-45DD-8DCD-B86F8287F767}">
      <dgm:prSet/>
      <dgm:spPr/>
      <dgm:t>
        <a:bodyPr/>
        <a:lstStyle/>
        <a:p>
          <a:endParaRPr lang="en-US"/>
        </a:p>
      </dgm:t>
    </dgm:pt>
    <dgm:pt modelId="{B680B4FA-2B29-4115-8A65-E8812D1B4E10}" type="pres">
      <dgm:prSet presAssocID="{A3A28140-E2FA-4787-BB7F-F7FC472FE4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2C527A-4767-4775-A3A3-50C6FB7EE2F3}" type="pres">
      <dgm:prSet presAssocID="{9665D2C7-6AEE-43D0-9C68-FD4CD6406E3E}" presName="linNode" presStyleCnt="0"/>
      <dgm:spPr/>
    </dgm:pt>
    <dgm:pt modelId="{883C9B64-15F2-4994-A49A-EB62820F15C5}" type="pres">
      <dgm:prSet presAssocID="{9665D2C7-6AEE-43D0-9C68-FD4CD6406E3E}" presName="parentText" presStyleLbl="node1" presStyleIdx="0" presStyleCnt="2" custScaleX="903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6CB67-942B-40D3-8FAC-DB960B2E6A65}" type="pres">
      <dgm:prSet presAssocID="{9665D2C7-6AEE-43D0-9C68-FD4CD6406E3E}" presName="descendantText" presStyleLbl="alignAccFollowNode1" presStyleIdx="0" presStyleCnt="2" custScaleX="124224" custScaleY="119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0D958-10FA-4E2A-9D45-1AE00AF733E1}" type="pres">
      <dgm:prSet presAssocID="{8498BF6C-7BC9-4A34-AADF-50F364B8C536}" presName="sp" presStyleCnt="0"/>
      <dgm:spPr/>
    </dgm:pt>
    <dgm:pt modelId="{2907CA20-E1B8-427B-9490-EC96ACAC1652}" type="pres">
      <dgm:prSet presAssocID="{1B1BDE93-AC95-46D6-9932-771C87F3E1E8}" presName="linNode" presStyleCnt="0"/>
      <dgm:spPr/>
    </dgm:pt>
    <dgm:pt modelId="{689CDE42-9B6C-405E-9038-44D22A94CCDF}" type="pres">
      <dgm:prSet presAssocID="{1B1BDE93-AC95-46D6-9932-771C87F3E1E8}" presName="parentText" presStyleLbl="node1" presStyleIdx="1" presStyleCnt="2" custScaleX="800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A6AF5-FBF3-4263-996D-581B830B7CEC}" type="pres">
      <dgm:prSet presAssocID="{1B1BDE93-AC95-46D6-9932-771C87F3E1E8}" presName="descendantText" presStyleLbl="alignAccFollowNode1" presStyleIdx="1" presStyleCnt="2" custScaleX="120585" custScaleY="115087" custLinFactNeighborX="-992" custLinFactNeighborY="1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5E7817-7B1A-4B8F-A6D6-3513A2CF36CA}" srcId="{9665D2C7-6AEE-43D0-9C68-FD4CD6406E3E}" destId="{20C7996D-410E-47B7-8F3F-825605B57665}" srcOrd="0" destOrd="0" parTransId="{689CE2C5-64A6-4C3D-B545-3F107C535B03}" sibTransId="{619E95CB-DD5C-4241-BE41-855F8D9CCF80}"/>
    <dgm:cxn modelId="{2A0BB742-D1D2-4418-A639-D6A6565D956C}" srcId="{9665D2C7-6AEE-43D0-9C68-FD4CD6406E3E}" destId="{3DEB1CEB-C738-4C12-B201-C2B80D163910}" srcOrd="2" destOrd="0" parTransId="{0A9062E5-3D83-4185-A6D3-7336B03BE35C}" sibTransId="{8F66B60B-364C-4395-9806-CDBA1D3EC62A}"/>
    <dgm:cxn modelId="{8796B67D-1358-46F0-8C34-838ADB1A59FA}" srcId="{A3A28140-E2FA-4787-BB7F-F7FC472FE410}" destId="{9665D2C7-6AEE-43D0-9C68-FD4CD6406E3E}" srcOrd="0" destOrd="0" parTransId="{5EC0105A-9DE8-4E6F-AB63-5042D4F69AD4}" sibTransId="{8498BF6C-7BC9-4A34-AADF-50F364B8C536}"/>
    <dgm:cxn modelId="{5279B198-FBE9-4499-BD30-A09336F15B82}" type="presOf" srcId="{9665D2C7-6AEE-43D0-9C68-FD4CD6406E3E}" destId="{883C9B64-15F2-4994-A49A-EB62820F15C5}" srcOrd="0" destOrd="0" presId="urn:microsoft.com/office/officeart/2005/8/layout/vList5"/>
    <dgm:cxn modelId="{02A29194-99AD-4A2E-98C1-42E70409F62D}" srcId="{A3A28140-E2FA-4787-BB7F-F7FC472FE410}" destId="{1B1BDE93-AC95-46D6-9932-771C87F3E1E8}" srcOrd="1" destOrd="0" parTransId="{C2E5703E-E967-4384-B503-8A8EEAF82F11}" sibTransId="{B81E32CE-7DA9-422D-A0BE-96772CC9A12A}"/>
    <dgm:cxn modelId="{729D6B81-DAA1-45DD-8DCD-B86F8287F767}" srcId="{1B1BDE93-AC95-46D6-9932-771C87F3E1E8}" destId="{CD1F8A75-7AF6-4F52-8714-6BE043D03C6B}" srcOrd="1" destOrd="0" parTransId="{750B62FB-D81D-44E6-95CF-AE6372ACC04F}" sibTransId="{93428CE1-FA48-4F65-A2E8-2BD2004C0625}"/>
    <dgm:cxn modelId="{8B019C6C-2199-48F1-9470-B9AA86A02F79}" srcId="{9665D2C7-6AEE-43D0-9C68-FD4CD6406E3E}" destId="{31A1FB24-33D9-45DF-8208-145116E6F40A}" srcOrd="1" destOrd="0" parTransId="{F2CDF052-980E-4B9E-B21B-8FA2C60DA0C7}" sibTransId="{7DC5AE72-2100-4A5B-AD69-80EE2A7351C3}"/>
    <dgm:cxn modelId="{961B0FF1-16C2-4379-83E0-F2586FA9FED5}" type="presOf" srcId="{3DEB1CEB-C738-4C12-B201-C2B80D163910}" destId="{0146CB67-942B-40D3-8FAC-DB960B2E6A65}" srcOrd="0" destOrd="2" presId="urn:microsoft.com/office/officeart/2005/8/layout/vList5"/>
    <dgm:cxn modelId="{0EA7D43F-3853-4407-96B3-68E6D5185D5B}" srcId="{1B1BDE93-AC95-46D6-9932-771C87F3E1E8}" destId="{CB9E3B8A-3F0D-4AB5-815C-ADBC46656A42}" srcOrd="0" destOrd="0" parTransId="{58525610-6219-4040-8118-60582DE625B6}" sibTransId="{C9F1163A-0443-4656-BCB2-FB73AC4D101C}"/>
    <dgm:cxn modelId="{BE7F0CF5-690E-4500-BE8F-B7B9DF10E771}" type="presOf" srcId="{CB9E3B8A-3F0D-4AB5-815C-ADBC46656A42}" destId="{812A6AF5-FBF3-4263-996D-581B830B7CEC}" srcOrd="0" destOrd="0" presId="urn:microsoft.com/office/officeart/2005/8/layout/vList5"/>
    <dgm:cxn modelId="{9221D823-D1AE-4C87-A4DD-1BEE2D3FFB80}" type="presOf" srcId="{1B1BDE93-AC95-46D6-9932-771C87F3E1E8}" destId="{689CDE42-9B6C-405E-9038-44D22A94CCDF}" srcOrd="0" destOrd="0" presId="urn:microsoft.com/office/officeart/2005/8/layout/vList5"/>
    <dgm:cxn modelId="{E9964F4E-CE85-4EE3-9A72-69CE05DBD62E}" type="presOf" srcId="{A3A28140-E2FA-4787-BB7F-F7FC472FE410}" destId="{B680B4FA-2B29-4115-8A65-E8812D1B4E10}" srcOrd="0" destOrd="0" presId="urn:microsoft.com/office/officeart/2005/8/layout/vList5"/>
    <dgm:cxn modelId="{88965128-3182-4724-9563-27185878ECDB}" type="presOf" srcId="{CD1F8A75-7AF6-4F52-8714-6BE043D03C6B}" destId="{812A6AF5-FBF3-4263-996D-581B830B7CEC}" srcOrd="0" destOrd="1" presId="urn:microsoft.com/office/officeart/2005/8/layout/vList5"/>
    <dgm:cxn modelId="{7D005F6B-034C-44B9-9B76-6C8234ED0FAB}" type="presOf" srcId="{31A1FB24-33D9-45DF-8208-145116E6F40A}" destId="{0146CB67-942B-40D3-8FAC-DB960B2E6A65}" srcOrd="0" destOrd="1" presId="urn:microsoft.com/office/officeart/2005/8/layout/vList5"/>
    <dgm:cxn modelId="{437CA264-669A-4936-A6FF-6B6BD1C31468}" type="presOf" srcId="{20C7996D-410E-47B7-8F3F-825605B57665}" destId="{0146CB67-942B-40D3-8FAC-DB960B2E6A65}" srcOrd="0" destOrd="0" presId="urn:microsoft.com/office/officeart/2005/8/layout/vList5"/>
    <dgm:cxn modelId="{7EDA4998-662A-4A59-9999-D6E5D3A5564B}" type="presParOf" srcId="{B680B4FA-2B29-4115-8A65-E8812D1B4E10}" destId="{102C527A-4767-4775-A3A3-50C6FB7EE2F3}" srcOrd="0" destOrd="0" presId="urn:microsoft.com/office/officeart/2005/8/layout/vList5"/>
    <dgm:cxn modelId="{9DDD0EBB-F7CF-45B1-A5F2-CE9656128E2F}" type="presParOf" srcId="{102C527A-4767-4775-A3A3-50C6FB7EE2F3}" destId="{883C9B64-15F2-4994-A49A-EB62820F15C5}" srcOrd="0" destOrd="0" presId="urn:microsoft.com/office/officeart/2005/8/layout/vList5"/>
    <dgm:cxn modelId="{04F23A23-AEDC-43BA-BB09-AA614F7EB3CF}" type="presParOf" srcId="{102C527A-4767-4775-A3A3-50C6FB7EE2F3}" destId="{0146CB67-942B-40D3-8FAC-DB960B2E6A65}" srcOrd="1" destOrd="0" presId="urn:microsoft.com/office/officeart/2005/8/layout/vList5"/>
    <dgm:cxn modelId="{0E4A7BC5-B0DF-4A64-9C1D-DE63F0F98F33}" type="presParOf" srcId="{B680B4FA-2B29-4115-8A65-E8812D1B4E10}" destId="{E630D958-10FA-4E2A-9D45-1AE00AF733E1}" srcOrd="1" destOrd="0" presId="urn:microsoft.com/office/officeart/2005/8/layout/vList5"/>
    <dgm:cxn modelId="{CFAA65F1-098A-44F2-ABA6-1BFAAC38C99E}" type="presParOf" srcId="{B680B4FA-2B29-4115-8A65-E8812D1B4E10}" destId="{2907CA20-E1B8-427B-9490-EC96ACAC1652}" srcOrd="2" destOrd="0" presId="urn:microsoft.com/office/officeart/2005/8/layout/vList5"/>
    <dgm:cxn modelId="{73ADF687-CD4E-4533-9743-6E707E5DF365}" type="presParOf" srcId="{2907CA20-E1B8-427B-9490-EC96ACAC1652}" destId="{689CDE42-9B6C-405E-9038-44D22A94CCDF}" srcOrd="0" destOrd="0" presId="urn:microsoft.com/office/officeart/2005/8/layout/vList5"/>
    <dgm:cxn modelId="{D1D417ED-5605-4B43-8CAA-E13C0D6DBDFC}" type="presParOf" srcId="{2907CA20-E1B8-427B-9490-EC96ACAC1652}" destId="{812A6AF5-FBF3-4263-996D-581B830B7CE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AEFC26-E653-4838-8E48-7D7E54B9BC99}" type="doc">
      <dgm:prSet loTypeId="urn:microsoft.com/office/officeart/2005/8/layout/vList5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870D2B3-B4DC-489F-A6EA-10F47667BE3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Viral Marketing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C1C1382C-8D80-4FB1-82A7-7BE5972AA35E}" type="parTrans" cxnId="{BE68A839-202F-4C02-A795-FCC36D42B2A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F3B2FA-30A8-4E15-AB2C-9ABA7C0CBBE6}" type="sibTrans" cxnId="{BE68A839-202F-4C02-A795-FCC36D42B2A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CE9A0B-035E-4B57-9635-F622D27C27DC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 marketing tool that uses the Internet, particularly social networking and video sharing sites, to spread a message and create brand awareness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1C9BD351-B010-4E69-89DA-22D0ABCA5FFE}" type="parTrans" cxnId="{B10E418C-B1E3-461F-8BB4-4F421B77528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64F2F5B-FAF9-4CEC-AFC1-C1B4646B13C3}" type="sibTrans" cxnId="{B10E418C-B1E3-461F-8BB4-4F421B77528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1621A13-9313-47D4-BCA5-AD7BB672979A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Podcast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B99B3D1-F08F-4EE5-9761-927E09D7DD33}" type="parTrans" cxnId="{A442B6BB-55EF-4FAB-B958-FE6DE9A7E2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AF5C58-480E-4E1A-9122-0FA1E3CC1A39}" type="sibTrans" cxnId="{A442B6BB-55EF-4FAB-B958-FE6DE9A7E20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25755C7-7FEE-41BB-BE3E-D6D62FDD5274}">
      <dgm:prSet phldrT="[Text]" custT="1"/>
      <dgm:spPr/>
      <dgm:t>
        <a:bodyPr/>
        <a:lstStyle/>
        <a:p>
          <a:r>
            <a:rPr lang="en-IN" sz="1600" dirty="0" smtClean="0">
              <a:latin typeface="Arial" pitchFamily="34" charset="0"/>
              <a:cs typeface="Arial" pitchFamily="34" charset="0"/>
            </a:rPr>
            <a:t>An audio or video file that can be downloaded from the Internet with a subscription that automatically delivers new content to listening devices or personal computers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6A62BF25-D119-4C12-AC5B-090696622CC8}" type="parTrans" cxnId="{822CBEB1-E227-4CBD-B5D9-5C40DF370B4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A5EB4B-D0AA-428E-8BDA-8C3F2ACB23CC}" type="sibTrans" cxnId="{822CBEB1-E227-4CBD-B5D9-5C40DF370B4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D1A9381-0457-4A2C-9BDD-C4D32121E554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Good marketing tool for reaching the 18-29 demographic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FCB2F647-D3AB-4EA5-A465-D8CB1C39A347}" type="parTrans" cxnId="{0B54F51A-022E-49BE-93A4-D67FF3352D60}">
      <dgm:prSet/>
      <dgm:spPr/>
      <dgm:t>
        <a:bodyPr/>
        <a:lstStyle/>
        <a:p>
          <a:endParaRPr lang="en-US"/>
        </a:p>
      </dgm:t>
    </dgm:pt>
    <dgm:pt modelId="{99EE1C99-32E9-4EB4-8488-6594990FCC4C}" type="sibTrans" cxnId="{0B54F51A-022E-49BE-93A4-D67FF3352D60}">
      <dgm:prSet/>
      <dgm:spPr/>
      <dgm:t>
        <a:bodyPr/>
        <a:lstStyle/>
        <a:p>
          <a:endParaRPr lang="en-US"/>
        </a:p>
      </dgm:t>
    </dgm:pt>
    <dgm:pt modelId="{08106320-56AD-44B4-828E-F862D69B12BE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Convenient, offer users the ability to listen to or view content when and where they choose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FCF3A4E8-ADCD-4D15-8734-E68DD7ABA6CF}" type="parTrans" cxnId="{A7E293A3-CE14-4B35-A351-BB758A306F54}">
      <dgm:prSet/>
      <dgm:spPr/>
      <dgm:t>
        <a:bodyPr/>
        <a:lstStyle/>
        <a:p>
          <a:endParaRPr lang="en-US"/>
        </a:p>
      </dgm:t>
    </dgm:pt>
    <dgm:pt modelId="{5F894630-C5FC-4DAE-A856-53122CE24C7C}" type="sibTrans" cxnId="{A7E293A3-CE14-4B35-A351-BB758A306F54}">
      <dgm:prSet/>
      <dgm:spPr/>
      <dgm:t>
        <a:bodyPr/>
        <a:lstStyle/>
        <a:p>
          <a:endParaRPr lang="en-US"/>
        </a:p>
      </dgm:t>
    </dgm:pt>
    <dgm:pt modelId="{91864862-5D00-46B8-AE68-F865CF5A9612}" type="pres">
      <dgm:prSet presAssocID="{D2AEFC26-E653-4838-8E48-7D7E54B9BC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EDB7C2-0C1C-4B09-9DE1-5DF50541DE06}" type="pres">
      <dgm:prSet presAssocID="{2870D2B3-B4DC-489F-A6EA-10F47667BE38}" presName="linNode" presStyleCnt="0"/>
      <dgm:spPr/>
    </dgm:pt>
    <dgm:pt modelId="{7F251D33-E683-425D-BE63-663D3350CFA2}" type="pres">
      <dgm:prSet presAssocID="{2870D2B3-B4DC-489F-A6EA-10F47667BE38}" presName="parentText" presStyleLbl="node1" presStyleIdx="0" presStyleCnt="2" custScaleX="76636" custScaleY="5894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A5515-252D-4D16-8AF4-6F56BFF5FE67}" type="pres">
      <dgm:prSet presAssocID="{2870D2B3-B4DC-489F-A6EA-10F47667BE38}" presName="descendantText" presStyleLbl="alignAccFollowNode1" presStyleIdx="0" presStyleCnt="2" custScaleX="112163" custScaleY="764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D93B7-7254-4620-9570-A9488A04DC3F}" type="pres">
      <dgm:prSet presAssocID="{92F3B2FA-30A8-4E15-AB2C-9ABA7C0CBBE6}" presName="sp" presStyleCnt="0"/>
      <dgm:spPr/>
    </dgm:pt>
    <dgm:pt modelId="{92273C8A-463E-4478-95FA-29D248B3C9E4}" type="pres">
      <dgm:prSet presAssocID="{E1621A13-9313-47D4-BCA5-AD7BB672979A}" presName="linNode" presStyleCnt="0"/>
      <dgm:spPr/>
    </dgm:pt>
    <dgm:pt modelId="{D8AD9C99-F640-4474-B5E6-E9910AFC24BE}" type="pres">
      <dgm:prSet presAssocID="{E1621A13-9313-47D4-BCA5-AD7BB672979A}" presName="parentText" presStyleLbl="node1" presStyleIdx="1" presStyleCnt="2" custScaleX="7857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57C1E-93D7-44DA-88F1-54EEE80F36C6}" type="pres">
      <dgm:prSet presAssocID="{E1621A13-9313-47D4-BCA5-AD7BB672979A}" presName="descendantText" presStyleLbl="alignAccFollowNode1" presStyleIdx="1" presStyleCnt="2" custScaleX="118390" custScaleY="121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4E687D-1B68-454C-924B-86068F345A22}" type="presOf" srcId="{08106320-56AD-44B4-828E-F862D69B12BE}" destId="{94457C1E-93D7-44DA-88F1-54EEE80F36C6}" srcOrd="0" destOrd="2" presId="urn:microsoft.com/office/officeart/2005/8/layout/vList5"/>
    <dgm:cxn modelId="{A442B6BB-55EF-4FAB-B958-FE6DE9A7E20A}" srcId="{D2AEFC26-E653-4838-8E48-7D7E54B9BC99}" destId="{E1621A13-9313-47D4-BCA5-AD7BB672979A}" srcOrd="1" destOrd="0" parTransId="{3B99B3D1-F08F-4EE5-9761-927E09D7DD33}" sibTransId="{86AF5C58-480E-4E1A-9122-0FA1E3CC1A39}"/>
    <dgm:cxn modelId="{A7E293A3-CE14-4B35-A351-BB758A306F54}" srcId="{E1621A13-9313-47D4-BCA5-AD7BB672979A}" destId="{08106320-56AD-44B4-828E-F862D69B12BE}" srcOrd="2" destOrd="0" parTransId="{FCF3A4E8-ADCD-4D15-8734-E68DD7ABA6CF}" sibTransId="{5F894630-C5FC-4DAE-A856-53122CE24C7C}"/>
    <dgm:cxn modelId="{18F73E86-271F-4068-A70A-48FA30C1E841}" type="presOf" srcId="{425755C7-7FEE-41BB-BE3E-D6D62FDD5274}" destId="{94457C1E-93D7-44DA-88F1-54EEE80F36C6}" srcOrd="0" destOrd="0" presId="urn:microsoft.com/office/officeart/2005/8/layout/vList5"/>
    <dgm:cxn modelId="{24E36F5E-DD33-4DA1-9EC5-8DB4218312AB}" type="presOf" srcId="{2870D2B3-B4DC-489F-A6EA-10F47667BE38}" destId="{7F251D33-E683-425D-BE63-663D3350CFA2}" srcOrd="0" destOrd="0" presId="urn:microsoft.com/office/officeart/2005/8/layout/vList5"/>
    <dgm:cxn modelId="{0B54F51A-022E-49BE-93A4-D67FF3352D60}" srcId="{E1621A13-9313-47D4-BCA5-AD7BB672979A}" destId="{DD1A9381-0457-4A2C-9BDD-C4D32121E554}" srcOrd="1" destOrd="0" parTransId="{FCB2F647-D3AB-4EA5-A465-D8CB1C39A347}" sibTransId="{99EE1C99-32E9-4EB4-8488-6594990FCC4C}"/>
    <dgm:cxn modelId="{BE68A839-202F-4C02-A795-FCC36D42B2AF}" srcId="{D2AEFC26-E653-4838-8E48-7D7E54B9BC99}" destId="{2870D2B3-B4DC-489F-A6EA-10F47667BE38}" srcOrd="0" destOrd="0" parTransId="{C1C1382C-8D80-4FB1-82A7-7BE5972AA35E}" sibTransId="{92F3B2FA-30A8-4E15-AB2C-9ABA7C0CBBE6}"/>
    <dgm:cxn modelId="{F20DF0E7-B244-40E4-9D70-166CCAF2C024}" type="presOf" srcId="{DD1A9381-0457-4A2C-9BDD-C4D32121E554}" destId="{94457C1E-93D7-44DA-88F1-54EEE80F36C6}" srcOrd="0" destOrd="1" presId="urn:microsoft.com/office/officeart/2005/8/layout/vList5"/>
    <dgm:cxn modelId="{9D579334-9CEC-407A-9E18-D83C07E99E9C}" type="presOf" srcId="{E1621A13-9313-47D4-BCA5-AD7BB672979A}" destId="{D8AD9C99-F640-4474-B5E6-E9910AFC24BE}" srcOrd="0" destOrd="0" presId="urn:microsoft.com/office/officeart/2005/8/layout/vList5"/>
    <dgm:cxn modelId="{B10E418C-B1E3-461F-8BB4-4F421B77528A}" srcId="{2870D2B3-B4DC-489F-A6EA-10F47667BE38}" destId="{7DCE9A0B-035E-4B57-9635-F622D27C27DC}" srcOrd="0" destOrd="0" parTransId="{1C9BD351-B010-4E69-89DA-22D0ABCA5FFE}" sibTransId="{D64F2F5B-FAF9-4CEC-AFC1-C1B4646B13C3}"/>
    <dgm:cxn modelId="{55DE5D36-266F-4225-A8AB-BD8DB02017A4}" type="presOf" srcId="{D2AEFC26-E653-4838-8E48-7D7E54B9BC99}" destId="{91864862-5D00-46B8-AE68-F865CF5A9612}" srcOrd="0" destOrd="0" presId="urn:microsoft.com/office/officeart/2005/8/layout/vList5"/>
    <dgm:cxn modelId="{822CBEB1-E227-4CBD-B5D9-5C40DF370B4C}" srcId="{E1621A13-9313-47D4-BCA5-AD7BB672979A}" destId="{425755C7-7FEE-41BB-BE3E-D6D62FDD5274}" srcOrd="0" destOrd="0" parTransId="{6A62BF25-D119-4C12-AC5B-090696622CC8}" sibTransId="{E8A5EB4B-D0AA-428E-8BDA-8C3F2ACB23CC}"/>
    <dgm:cxn modelId="{FDB0C3F3-54B5-4C9B-8180-0803C6FA2D18}" type="presOf" srcId="{7DCE9A0B-035E-4B57-9635-F622D27C27DC}" destId="{D3CA5515-252D-4D16-8AF4-6F56BFF5FE67}" srcOrd="0" destOrd="0" presId="urn:microsoft.com/office/officeart/2005/8/layout/vList5"/>
    <dgm:cxn modelId="{38ADDDDB-2B92-4C1B-8A57-945E3C0BB14D}" type="presParOf" srcId="{91864862-5D00-46B8-AE68-F865CF5A9612}" destId="{CEEDB7C2-0C1C-4B09-9DE1-5DF50541DE06}" srcOrd="0" destOrd="0" presId="urn:microsoft.com/office/officeart/2005/8/layout/vList5"/>
    <dgm:cxn modelId="{D7907699-A4E7-4217-AEE9-78C676B2A8C0}" type="presParOf" srcId="{CEEDB7C2-0C1C-4B09-9DE1-5DF50541DE06}" destId="{7F251D33-E683-425D-BE63-663D3350CFA2}" srcOrd="0" destOrd="0" presId="urn:microsoft.com/office/officeart/2005/8/layout/vList5"/>
    <dgm:cxn modelId="{D17E1B88-6EFF-4247-AD32-CC16ED4D920A}" type="presParOf" srcId="{CEEDB7C2-0C1C-4B09-9DE1-5DF50541DE06}" destId="{D3CA5515-252D-4D16-8AF4-6F56BFF5FE67}" srcOrd="1" destOrd="0" presId="urn:microsoft.com/office/officeart/2005/8/layout/vList5"/>
    <dgm:cxn modelId="{8EA59369-FC30-49FC-9652-172DA2317E52}" type="presParOf" srcId="{91864862-5D00-46B8-AE68-F865CF5A9612}" destId="{890D93B7-7254-4620-9570-A9488A04DC3F}" srcOrd="1" destOrd="0" presId="urn:microsoft.com/office/officeart/2005/8/layout/vList5"/>
    <dgm:cxn modelId="{FA3FD630-DD28-4F3C-BC93-6AAB0E14B485}" type="presParOf" srcId="{91864862-5D00-46B8-AE68-F865CF5A9612}" destId="{92273C8A-463E-4478-95FA-29D248B3C9E4}" srcOrd="2" destOrd="0" presId="urn:microsoft.com/office/officeart/2005/8/layout/vList5"/>
    <dgm:cxn modelId="{056ED19B-FE08-4C0C-9E2D-AA3E853586FB}" type="presParOf" srcId="{92273C8A-463E-4478-95FA-29D248B3C9E4}" destId="{D8AD9C99-F640-4474-B5E6-E9910AFC24BE}" srcOrd="0" destOrd="0" presId="urn:microsoft.com/office/officeart/2005/8/layout/vList5"/>
    <dgm:cxn modelId="{A320B23B-5F05-4BB2-B049-FCDA4A2075DC}" type="presParOf" srcId="{92273C8A-463E-4478-95FA-29D248B3C9E4}" destId="{94457C1E-93D7-44DA-88F1-54EEE80F36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E6D975-73AC-412B-84BF-B58EFB2A33A4}" type="doc">
      <dgm:prSet loTypeId="urn:microsoft.com/office/officeart/2005/8/layout/vList2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581BFB66-4453-495F-B311-7FB8C6DEC93A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SMS Messages 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ED0806CB-7074-470C-8AD8-6A3144173056}" type="parTrans" cxnId="{5070C4CF-C8CD-44F0-BBCF-CBB7AECFA9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7F2144-DE20-416C-96A8-1BC97AB5635E}" type="sibTrans" cxnId="{5070C4CF-C8CD-44F0-BBCF-CBB7AECFA9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E5E470-C6E3-4FBC-93D6-33FF593BE775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Text messages of 160 words or less 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BEDBF276-AFB2-46F4-B497-A4757A8DAB14}" type="parTrans" cxnId="{E31BBF8B-D933-4A92-A2D6-3E3D4D1D36C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E7267E-4A3B-41E7-878D-138B465A0E97}" type="sibTrans" cxnId="{E31BBF8B-D933-4A92-A2D6-3E3D4D1D36C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FE3993-CDFF-4E8B-8CE9-FA93D5926D94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Multimedia Messages 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0EF0C58D-D5F5-453C-A380-83371E33A9C4}" type="parTrans" cxnId="{9D3C70C4-2698-47B2-8674-F60E47B0B1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FCA657E-BF3D-47C2-B7F9-73E527FC10BB}" type="sibTrans" cxnId="{9D3C70C4-2698-47B2-8674-F60E47B0B1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5A5B3A-5AF1-43A2-8118-A8154F4F3F9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Takes SMS messaging a step further by allowing companies to send video, audio, photos, and other types of media over mobile devices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3CA2F9FD-B186-4BD7-9CDF-2267DE8B1DA3}" type="parTrans" cxnId="{2C1ACD99-C03F-43B4-9ED6-2C31E6394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F649961-C2AB-4102-86CB-F0340AF8D6B6}" type="sibTrans" cxnId="{2C1ACD99-C03F-43B4-9ED6-2C31E6394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721240-2C53-46E9-9609-3F7134F41E10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Mobile Advertisements 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57263479-1DC9-4892-8538-73B8E0EBD949}" type="parTrans" cxnId="{7F8F7925-CF86-43E1-87BE-BF4FB3768C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3C0FC1-E631-403A-9B07-9C9709975F4F}" type="sibTrans" cxnId="{7F8F7925-CF86-43E1-87BE-BF4FB3768C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D50E577-910E-48F5-8BE8-E2E2F0A760F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Visual advertisements that appear on mobile devices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A3FD74C4-9C37-44F3-ABD0-B97B34F6610E}" type="parTrans" cxnId="{C703F159-062E-423A-84E4-49ED94CD8E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57890CA-B647-4229-B9B0-0B49871B2E4E}" type="sibTrans" cxnId="{C703F159-062E-423A-84E4-49ED94CD8E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56B7525-61A6-459C-9FC2-E0E3D66A3EC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An effective way to send coupons to prospective customers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9502039C-BC9B-40A6-A38C-DDB7416D8636}" type="parTrans" cxnId="{37B9A328-3533-4A24-8D88-880BFCF00730}">
      <dgm:prSet/>
      <dgm:spPr/>
      <dgm:t>
        <a:bodyPr/>
        <a:lstStyle/>
        <a:p>
          <a:endParaRPr lang="en-US"/>
        </a:p>
      </dgm:t>
    </dgm:pt>
    <dgm:pt modelId="{39A6DB1D-3D77-49A9-8DA9-A9D7FB767113}" type="sibTrans" cxnId="{37B9A328-3533-4A24-8D88-880BFCF00730}">
      <dgm:prSet/>
      <dgm:spPr/>
      <dgm:t>
        <a:bodyPr/>
        <a:lstStyle/>
        <a:p>
          <a:endParaRPr lang="en-US"/>
        </a:p>
      </dgm:t>
    </dgm:pt>
    <dgm:pt modelId="{6FB74790-15BA-4930-83B2-6197C719B8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Companies might choose to advertise through search engines, websites, or even games accessed on mobile devices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B6741578-114B-48C9-9443-E00F31FB95C1}" type="parTrans" cxnId="{2A969688-70CE-4F20-B3CF-24B7E01610CC}">
      <dgm:prSet/>
      <dgm:spPr/>
      <dgm:t>
        <a:bodyPr/>
        <a:lstStyle/>
        <a:p>
          <a:endParaRPr lang="en-US"/>
        </a:p>
      </dgm:t>
    </dgm:pt>
    <dgm:pt modelId="{1B0213CC-AD51-4106-8921-2D047D66433F}" type="sibTrans" cxnId="{2A969688-70CE-4F20-B3CF-24B7E01610CC}">
      <dgm:prSet/>
      <dgm:spPr/>
      <dgm:t>
        <a:bodyPr/>
        <a:lstStyle/>
        <a:p>
          <a:endParaRPr lang="en-US"/>
        </a:p>
      </dgm:t>
    </dgm:pt>
    <dgm:pt modelId="{144A4130-8101-4075-A9FB-628DD349D4CB}" type="pres">
      <dgm:prSet presAssocID="{8BE6D975-73AC-412B-84BF-B58EFB2A33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DBA176-FBE7-48B2-93E1-01F57C391EB0}" type="pres">
      <dgm:prSet presAssocID="{581BFB66-4453-495F-B311-7FB8C6DEC93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9D52CE-73EA-4DFD-A493-9D8F679F075D}" type="pres">
      <dgm:prSet presAssocID="{581BFB66-4453-495F-B311-7FB8C6DEC93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6151A-2B1C-4F19-A08D-64AADD5B007B}" type="pres">
      <dgm:prSet presAssocID="{39FE3993-CDFF-4E8B-8CE9-FA93D5926D9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97DA1-A8C0-4210-A4EA-FE8BFA9DB395}" type="pres">
      <dgm:prSet presAssocID="{39FE3993-CDFF-4E8B-8CE9-FA93D5926D9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0FFD6-3586-45C5-B2E8-C567ED0D320B}" type="pres">
      <dgm:prSet presAssocID="{84721240-2C53-46E9-9609-3F7134F41E1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56CD5-1732-4630-ACE6-3500B95045BC}" type="pres">
      <dgm:prSet presAssocID="{84721240-2C53-46E9-9609-3F7134F41E10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03F159-062E-423A-84E4-49ED94CD8E1F}" srcId="{84721240-2C53-46E9-9609-3F7134F41E10}" destId="{6D50E577-910E-48F5-8BE8-E2E2F0A760F4}" srcOrd="0" destOrd="0" parTransId="{A3FD74C4-9C37-44F3-ABD0-B97B34F6610E}" sibTransId="{D57890CA-B647-4229-B9B0-0B49871B2E4E}"/>
    <dgm:cxn modelId="{9C2892E1-10F1-4FCE-96B6-4C56863416F0}" type="presOf" srcId="{AD5A5B3A-5AF1-43A2-8118-A8154F4F3F93}" destId="{BBB97DA1-A8C0-4210-A4EA-FE8BFA9DB395}" srcOrd="0" destOrd="0" presId="urn:microsoft.com/office/officeart/2005/8/layout/vList2"/>
    <dgm:cxn modelId="{BEFA2077-66E7-43A6-B23D-7B3AB293B7DC}" type="presOf" srcId="{356B7525-61A6-459C-9FC2-E0E3D66A3EC2}" destId="{1B9D52CE-73EA-4DFD-A493-9D8F679F075D}" srcOrd="0" destOrd="1" presId="urn:microsoft.com/office/officeart/2005/8/layout/vList2"/>
    <dgm:cxn modelId="{5070C4CF-C8CD-44F0-BBCF-CBB7AECFA953}" srcId="{8BE6D975-73AC-412B-84BF-B58EFB2A33A4}" destId="{581BFB66-4453-495F-B311-7FB8C6DEC93A}" srcOrd="0" destOrd="0" parTransId="{ED0806CB-7074-470C-8AD8-6A3144173056}" sibTransId="{787F2144-DE20-416C-96A8-1BC97AB5635E}"/>
    <dgm:cxn modelId="{2C1ACD99-C03F-43B4-9ED6-2C31E6394140}" srcId="{39FE3993-CDFF-4E8B-8CE9-FA93D5926D94}" destId="{AD5A5B3A-5AF1-43A2-8118-A8154F4F3F93}" srcOrd="0" destOrd="0" parTransId="{3CA2F9FD-B186-4BD7-9CDF-2267DE8B1DA3}" sibTransId="{FF649961-C2AB-4102-86CB-F0340AF8D6B6}"/>
    <dgm:cxn modelId="{2A969688-70CE-4F20-B3CF-24B7E01610CC}" srcId="{84721240-2C53-46E9-9609-3F7134F41E10}" destId="{6FB74790-15BA-4930-83B2-6197C719B8DD}" srcOrd="1" destOrd="0" parTransId="{B6741578-114B-48C9-9443-E00F31FB95C1}" sibTransId="{1B0213CC-AD51-4106-8921-2D047D66433F}"/>
    <dgm:cxn modelId="{37B9A328-3533-4A24-8D88-880BFCF00730}" srcId="{581BFB66-4453-495F-B311-7FB8C6DEC93A}" destId="{356B7525-61A6-459C-9FC2-E0E3D66A3EC2}" srcOrd="1" destOrd="0" parTransId="{9502039C-BC9B-40A6-A38C-DDB7416D8636}" sibTransId="{39A6DB1D-3D77-49A9-8DA9-A9D7FB767113}"/>
    <dgm:cxn modelId="{C8816AC0-DC10-4F66-AC7D-33D93D4FBAF2}" type="presOf" srcId="{10E5E470-C6E3-4FBC-93D6-33FF593BE775}" destId="{1B9D52CE-73EA-4DFD-A493-9D8F679F075D}" srcOrd="0" destOrd="0" presId="urn:microsoft.com/office/officeart/2005/8/layout/vList2"/>
    <dgm:cxn modelId="{9823B048-AE74-44AC-8655-707FA4E141C8}" type="presOf" srcId="{84721240-2C53-46E9-9609-3F7134F41E10}" destId="{9C60FFD6-3586-45C5-B2E8-C567ED0D320B}" srcOrd="0" destOrd="0" presId="urn:microsoft.com/office/officeart/2005/8/layout/vList2"/>
    <dgm:cxn modelId="{137DCE29-9562-450F-B884-33D1DE67158B}" type="presOf" srcId="{6D50E577-910E-48F5-8BE8-E2E2F0A760F4}" destId="{B7F56CD5-1732-4630-ACE6-3500B95045BC}" srcOrd="0" destOrd="0" presId="urn:microsoft.com/office/officeart/2005/8/layout/vList2"/>
    <dgm:cxn modelId="{E31BBF8B-D933-4A92-A2D6-3E3D4D1D36C0}" srcId="{581BFB66-4453-495F-B311-7FB8C6DEC93A}" destId="{10E5E470-C6E3-4FBC-93D6-33FF593BE775}" srcOrd="0" destOrd="0" parTransId="{BEDBF276-AFB2-46F4-B497-A4757A8DAB14}" sibTransId="{78E7267E-4A3B-41E7-878D-138B465A0E97}"/>
    <dgm:cxn modelId="{1A5C4B3D-0DEB-4015-906F-C2E95536A94C}" type="presOf" srcId="{39FE3993-CDFF-4E8B-8CE9-FA93D5926D94}" destId="{C186151A-2B1C-4F19-A08D-64AADD5B007B}" srcOrd="0" destOrd="0" presId="urn:microsoft.com/office/officeart/2005/8/layout/vList2"/>
    <dgm:cxn modelId="{DC19B97B-FF2E-481D-920F-3E413B658F41}" type="presOf" srcId="{581BFB66-4453-495F-B311-7FB8C6DEC93A}" destId="{B4DBA176-FBE7-48B2-93E1-01F57C391EB0}" srcOrd="0" destOrd="0" presId="urn:microsoft.com/office/officeart/2005/8/layout/vList2"/>
    <dgm:cxn modelId="{481E2B62-58C8-4BF3-8440-BADDEE922B0C}" type="presOf" srcId="{6FB74790-15BA-4930-83B2-6197C719B8DD}" destId="{B7F56CD5-1732-4630-ACE6-3500B95045BC}" srcOrd="0" destOrd="1" presId="urn:microsoft.com/office/officeart/2005/8/layout/vList2"/>
    <dgm:cxn modelId="{9D3C70C4-2698-47B2-8674-F60E47B0B1F9}" srcId="{8BE6D975-73AC-412B-84BF-B58EFB2A33A4}" destId="{39FE3993-CDFF-4E8B-8CE9-FA93D5926D94}" srcOrd="1" destOrd="0" parTransId="{0EF0C58D-D5F5-453C-A380-83371E33A9C4}" sibTransId="{3FCA657E-BF3D-47C2-B7F9-73E527FC10BB}"/>
    <dgm:cxn modelId="{E152C8BE-8F83-460C-A7C6-962AA6C49352}" type="presOf" srcId="{8BE6D975-73AC-412B-84BF-B58EFB2A33A4}" destId="{144A4130-8101-4075-A9FB-628DD349D4CB}" srcOrd="0" destOrd="0" presId="urn:microsoft.com/office/officeart/2005/8/layout/vList2"/>
    <dgm:cxn modelId="{7F8F7925-CF86-43E1-87BE-BF4FB3768C98}" srcId="{8BE6D975-73AC-412B-84BF-B58EFB2A33A4}" destId="{84721240-2C53-46E9-9609-3F7134F41E10}" srcOrd="2" destOrd="0" parTransId="{57263479-1DC9-4892-8538-73B8E0EBD949}" sibTransId="{BF3C0FC1-E631-403A-9B07-9C9709975F4F}"/>
    <dgm:cxn modelId="{F44AA197-1023-47C9-BA4E-3FAB004F3F20}" type="presParOf" srcId="{144A4130-8101-4075-A9FB-628DD349D4CB}" destId="{B4DBA176-FBE7-48B2-93E1-01F57C391EB0}" srcOrd="0" destOrd="0" presId="urn:microsoft.com/office/officeart/2005/8/layout/vList2"/>
    <dgm:cxn modelId="{4E28B2D3-4C28-4466-94B3-E018CF0C41FF}" type="presParOf" srcId="{144A4130-8101-4075-A9FB-628DD349D4CB}" destId="{1B9D52CE-73EA-4DFD-A493-9D8F679F075D}" srcOrd="1" destOrd="0" presId="urn:microsoft.com/office/officeart/2005/8/layout/vList2"/>
    <dgm:cxn modelId="{48D21077-CA20-4B16-97FF-E1B65E9D6949}" type="presParOf" srcId="{144A4130-8101-4075-A9FB-628DD349D4CB}" destId="{C186151A-2B1C-4F19-A08D-64AADD5B007B}" srcOrd="2" destOrd="0" presId="urn:microsoft.com/office/officeart/2005/8/layout/vList2"/>
    <dgm:cxn modelId="{EE6D77EA-7278-4D14-AB8E-9B460AB41A87}" type="presParOf" srcId="{144A4130-8101-4075-A9FB-628DD349D4CB}" destId="{BBB97DA1-A8C0-4210-A4EA-FE8BFA9DB395}" srcOrd="3" destOrd="0" presId="urn:microsoft.com/office/officeart/2005/8/layout/vList2"/>
    <dgm:cxn modelId="{C70F352E-3272-4087-82F5-983FB9E53FAC}" type="presParOf" srcId="{144A4130-8101-4075-A9FB-628DD349D4CB}" destId="{9C60FFD6-3586-45C5-B2E8-C567ED0D320B}" srcOrd="4" destOrd="0" presId="urn:microsoft.com/office/officeart/2005/8/layout/vList2"/>
    <dgm:cxn modelId="{F1881DF0-8368-4D9C-A59C-B9C6A590750F}" type="presParOf" srcId="{144A4130-8101-4075-A9FB-628DD349D4CB}" destId="{B7F56CD5-1732-4630-ACE6-3500B95045B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BE6D975-73AC-412B-84BF-B58EFB2A33A4}" type="doc">
      <dgm:prSet loTypeId="urn:microsoft.com/office/officeart/2005/8/layout/vList2" loCatId="list" qsTypeId="urn:microsoft.com/office/officeart/2005/8/quickstyle/3d1" qsCatId="3D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581BFB66-4453-495F-B311-7FB8C6DEC93A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Mobile Websites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ED0806CB-7074-470C-8AD8-6A3144173056}" type="parTrans" cxnId="{5070C4CF-C8CD-44F0-BBCF-CBB7AECFA9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7F2144-DE20-416C-96A8-1BC97AB5635E}" type="sibTrans" cxnId="{5070C4CF-C8CD-44F0-BBCF-CBB7AECFA95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E5E470-C6E3-4FBC-93D6-33FF593BE775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Websites designed for mobile devices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BEDBF276-AFB2-46F4-B497-A4757A8DAB14}" type="parTrans" cxnId="{E31BBF8B-D933-4A92-A2D6-3E3D4D1D36C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8E7267E-4A3B-41E7-878D-138B465A0E97}" type="sibTrans" cxnId="{E31BBF8B-D933-4A92-A2D6-3E3D4D1D36C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9FE3993-CDFF-4E8B-8CE9-FA93D5926D94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Location-Based Networks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0EF0C58D-D5F5-453C-A380-83371E33A9C4}" type="parTrans" cxnId="{9D3C70C4-2698-47B2-8674-F60E47B0B1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FCA657E-BF3D-47C2-B7F9-73E527FC10BB}" type="sibTrans" cxnId="{9D3C70C4-2698-47B2-8674-F60E47B0B1F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5A5B3A-5AF1-43A2-8118-A8154F4F3F93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Built for mobile devices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3CA2F9FD-B186-4BD7-9CDF-2267DE8B1DA3}" type="parTrans" cxnId="{2C1ACD99-C03F-43B4-9ED6-2C31E6394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F649961-C2AB-4102-86CB-F0340AF8D6B6}" type="sibTrans" cxnId="{2C1ACD99-C03F-43B4-9ED6-2C31E6394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721240-2C53-46E9-9609-3F7134F41E10}">
      <dgm:prSet phldrT="[Text]" custT="1"/>
      <dgm:spPr/>
      <dgm:t>
        <a:bodyPr/>
        <a:lstStyle/>
        <a:p>
          <a:pPr algn="ctr"/>
          <a:r>
            <a:rPr lang="en-US" sz="1600" dirty="0" smtClean="0">
              <a:latin typeface="Arial" pitchFamily="34" charset="0"/>
              <a:cs typeface="Arial" pitchFamily="34" charset="0"/>
            </a:rPr>
            <a:t>Mobile Applications (known as apps)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57263479-1DC9-4892-8538-73B8E0EBD949}" type="parTrans" cxnId="{7F8F7925-CF86-43E1-87BE-BF4FB3768C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3C0FC1-E631-403A-9B07-9C9709975F4F}" type="sibTrans" cxnId="{7F8F7925-CF86-43E1-87BE-BF4FB3768C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D50E577-910E-48F5-8BE8-E2E2F0A760F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Software programs that run on mobile devices and give users access to certain content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A3FD74C4-9C37-44F3-ABD0-B97B34F6610E}" type="parTrans" cxnId="{C703F159-062E-423A-84E4-49ED94CD8E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57890CA-B647-4229-B9B0-0B49871B2E4E}" type="sibTrans" cxnId="{C703F159-062E-423A-84E4-49ED94CD8E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203A811-75CA-486E-85DF-ABF08E9B935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Mobile devices constitute 7% of web traffic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19DCD452-E6EE-4E10-8AEA-AF2910622222}" type="parTrans" cxnId="{08DAF763-2F2E-4BC2-9A6D-447523394A9D}">
      <dgm:prSet/>
      <dgm:spPr/>
      <dgm:t>
        <a:bodyPr/>
        <a:lstStyle/>
        <a:p>
          <a:endParaRPr lang="en-US"/>
        </a:p>
      </dgm:t>
    </dgm:pt>
    <dgm:pt modelId="{D4F7F1F6-F9D6-46CB-9B0B-2D4F44940919}" type="sibTrans" cxnId="{08DAF763-2F2E-4BC2-9A6D-447523394A9D}">
      <dgm:prSet/>
      <dgm:spPr/>
      <dgm:t>
        <a:bodyPr/>
        <a:lstStyle/>
        <a:p>
          <a:endParaRPr lang="en-US"/>
        </a:p>
      </dgm:t>
    </dgm:pt>
    <dgm:pt modelId="{B909CF39-3215-4B64-A196-74BA2CBDC1B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One of the most popular is Foursquare, which lets users check in and share their location with others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9DD0C16E-6F10-4E6D-96D6-8DA9025A003D}" type="parTrans" cxnId="{68E57616-99DD-4F1F-90D6-ED3BFC4B2CD4}">
      <dgm:prSet/>
      <dgm:spPr/>
      <dgm:t>
        <a:bodyPr/>
        <a:lstStyle/>
        <a:p>
          <a:endParaRPr lang="en-US"/>
        </a:p>
      </dgm:t>
    </dgm:pt>
    <dgm:pt modelId="{0E2289D9-20A5-4CB2-8A9F-BA35858A5AD5}" type="sibTrans" cxnId="{68E57616-99DD-4F1F-90D6-ED3BFC4B2CD4}">
      <dgm:prSet/>
      <dgm:spPr/>
      <dgm:t>
        <a:bodyPr/>
        <a:lstStyle/>
        <a:p>
          <a:endParaRPr lang="en-US"/>
        </a:p>
      </dgm:t>
    </dgm:pt>
    <dgm:pt modelId="{47EBD8B3-0801-471D-9F8C-9D7E73B747C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smtClean="0">
              <a:latin typeface="Arial" pitchFamily="34" charset="0"/>
              <a:cs typeface="Arial" pitchFamily="34" charset="0"/>
            </a:rPr>
            <a:t>Businesses release apps to help consumers access more information about their company or to provide incentives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916062A7-5690-443A-9451-75F40144EB59}" type="parTrans" cxnId="{CBB01EDD-D587-4F6C-B882-4B9D9423D0D2}">
      <dgm:prSet/>
      <dgm:spPr/>
      <dgm:t>
        <a:bodyPr/>
        <a:lstStyle/>
        <a:p>
          <a:endParaRPr lang="en-US"/>
        </a:p>
      </dgm:t>
    </dgm:pt>
    <dgm:pt modelId="{0438B6C3-FD95-402C-935A-7A78331DFFF6}" type="sibTrans" cxnId="{CBB01EDD-D587-4F6C-B882-4B9D9423D0D2}">
      <dgm:prSet/>
      <dgm:spPr/>
      <dgm:t>
        <a:bodyPr/>
        <a:lstStyle/>
        <a:p>
          <a:endParaRPr lang="en-US"/>
        </a:p>
      </dgm:t>
    </dgm:pt>
    <dgm:pt modelId="{144A4130-8101-4075-A9FB-628DD349D4CB}" type="pres">
      <dgm:prSet presAssocID="{8BE6D975-73AC-412B-84BF-B58EFB2A33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DBA176-FBE7-48B2-93E1-01F57C391EB0}" type="pres">
      <dgm:prSet presAssocID="{581BFB66-4453-495F-B311-7FB8C6DEC93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9D52CE-73EA-4DFD-A493-9D8F679F075D}" type="pres">
      <dgm:prSet presAssocID="{581BFB66-4453-495F-B311-7FB8C6DEC93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6151A-2B1C-4F19-A08D-64AADD5B007B}" type="pres">
      <dgm:prSet presAssocID="{39FE3993-CDFF-4E8B-8CE9-FA93D5926D9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97DA1-A8C0-4210-A4EA-FE8BFA9DB395}" type="pres">
      <dgm:prSet presAssocID="{39FE3993-CDFF-4E8B-8CE9-FA93D5926D9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0FFD6-3586-45C5-B2E8-C567ED0D320B}" type="pres">
      <dgm:prSet presAssocID="{84721240-2C53-46E9-9609-3F7134F41E1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56CD5-1732-4630-ACE6-3500B95045BC}" type="pres">
      <dgm:prSet presAssocID="{84721240-2C53-46E9-9609-3F7134F41E10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CD3E66-10FF-44DC-810E-4336E5FFA7FF}" type="presOf" srcId="{B909CF39-3215-4B64-A196-74BA2CBDC1B2}" destId="{BBB97DA1-A8C0-4210-A4EA-FE8BFA9DB395}" srcOrd="0" destOrd="1" presId="urn:microsoft.com/office/officeart/2005/8/layout/vList2"/>
    <dgm:cxn modelId="{C703F159-062E-423A-84E4-49ED94CD8E1F}" srcId="{84721240-2C53-46E9-9609-3F7134F41E10}" destId="{6D50E577-910E-48F5-8BE8-E2E2F0A760F4}" srcOrd="0" destOrd="0" parTransId="{A3FD74C4-9C37-44F3-ABD0-B97B34F6610E}" sibTransId="{D57890CA-B647-4229-B9B0-0B49871B2E4E}"/>
    <dgm:cxn modelId="{5070C4CF-C8CD-44F0-BBCF-CBB7AECFA953}" srcId="{8BE6D975-73AC-412B-84BF-B58EFB2A33A4}" destId="{581BFB66-4453-495F-B311-7FB8C6DEC93A}" srcOrd="0" destOrd="0" parTransId="{ED0806CB-7074-470C-8AD8-6A3144173056}" sibTransId="{787F2144-DE20-416C-96A8-1BC97AB5635E}"/>
    <dgm:cxn modelId="{2C1ACD99-C03F-43B4-9ED6-2C31E6394140}" srcId="{39FE3993-CDFF-4E8B-8CE9-FA93D5926D94}" destId="{AD5A5B3A-5AF1-43A2-8118-A8154F4F3F93}" srcOrd="0" destOrd="0" parTransId="{3CA2F9FD-B186-4BD7-9CDF-2267DE8B1DA3}" sibTransId="{FF649961-C2AB-4102-86CB-F0340AF8D6B6}"/>
    <dgm:cxn modelId="{4949D0A3-2F26-4505-9BA3-EAC45FA92081}" type="presOf" srcId="{10E5E470-C6E3-4FBC-93D6-33FF593BE775}" destId="{1B9D52CE-73EA-4DFD-A493-9D8F679F075D}" srcOrd="0" destOrd="0" presId="urn:microsoft.com/office/officeart/2005/8/layout/vList2"/>
    <dgm:cxn modelId="{CBB01EDD-D587-4F6C-B882-4B9D9423D0D2}" srcId="{84721240-2C53-46E9-9609-3F7134F41E10}" destId="{47EBD8B3-0801-471D-9F8C-9D7E73B747CC}" srcOrd="1" destOrd="0" parTransId="{916062A7-5690-443A-9451-75F40144EB59}" sibTransId="{0438B6C3-FD95-402C-935A-7A78331DFFF6}"/>
    <dgm:cxn modelId="{478C1A21-74CD-405B-9286-8C8438008BD6}" type="presOf" srcId="{47EBD8B3-0801-471D-9F8C-9D7E73B747CC}" destId="{B7F56CD5-1732-4630-ACE6-3500B95045BC}" srcOrd="0" destOrd="1" presId="urn:microsoft.com/office/officeart/2005/8/layout/vList2"/>
    <dgm:cxn modelId="{DC8C1895-782E-4AD1-84E5-D60B0D59B544}" type="presOf" srcId="{39FE3993-CDFF-4E8B-8CE9-FA93D5926D94}" destId="{C186151A-2B1C-4F19-A08D-64AADD5B007B}" srcOrd="0" destOrd="0" presId="urn:microsoft.com/office/officeart/2005/8/layout/vList2"/>
    <dgm:cxn modelId="{AADD6186-89C8-46AE-86BD-D5DEC1E6670B}" type="presOf" srcId="{AD5A5B3A-5AF1-43A2-8118-A8154F4F3F93}" destId="{BBB97DA1-A8C0-4210-A4EA-FE8BFA9DB395}" srcOrd="0" destOrd="0" presId="urn:microsoft.com/office/officeart/2005/8/layout/vList2"/>
    <dgm:cxn modelId="{08DAF763-2F2E-4BC2-9A6D-447523394A9D}" srcId="{581BFB66-4453-495F-B311-7FB8C6DEC93A}" destId="{3203A811-75CA-486E-85DF-ABF08E9B9356}" srcOrd="1" destOrd="0" parTransId="{19DCD452-E6EE-4E10-8AEA-AF2910622222}" sibTransId="{D4F7F1F6-F9D6-46CB-9B0B-2D4F44940919}"/>
    <dgm:cxn modelId="{2D31F273-E108-489A-B50F-B7701727BD65}" type="presOf" srcId="{84721240-2C53-46E9-9609-3F7134F41E10}" destId="{9C60FFD6-3586-45C5-B2E8-C567ED0D320B}" srcOrd="0" destOrd="0" presId="urn:microsoft.com/office/officeart/2005/8/layout/vList2"/>
    <dgm:cxn modelId="{E31BBF8B-D933-4A92-A2D6-3E3D4D1D36C0}" srcId="{581BFB66-4453-495F-B311-7FB8C6DEC93A}" destId="{10E5E470-C6E3-4FBC-93D6-33FF593BE775}" srcOrd="0" destOrd="0" parTransId="{BEDBF276-AFB2-46F4-B497-A4757A8DAB14}" sibTransId="{78E7267E-4A3B-41E7-878D-138B465A0E97}"/>
    <dgm:cxn modelId="{95941342-A9ED-4CA4-8600-15E594F453CD}" type="presOf" srcId="{8BE6D975-73AC-412B-84BF-B58EFB2A33A4}" destId="{144A4130-8101-4075-A9FB-628DD349D4CB}" srcOrd="0" destOrd="0" presId="urn:microsoft.com/office/officeart/2005/8/layout/vList2"/>
    <dgm:cxn modelId="{9D3C70C4-2698-47B2-8674-F60E47B0B1F9}" srcId="{8BE6D975-73AC-412B-84BF-B58EFB2A33A4}" destId="{39FE3993-CDFF-4E8B-8CE9-FA93D5926D94}" srcOrd="1" destOrd="0" parTransId="{0EF0C58D-D5F5-453C-A380-83371E33A9C4}" sibTransId="{3FCA657E-BF3D-47C2-B7F9-73E527FC10BB}"/>
    <dgm:cxn modelId="{AB155E81-FBEB-45C3-A154-34C726638238}" type="presOf" srcId="{581BFB66-4453-495F-B311-7FB8C6DEC93A}" destId="{B4DBA176-FBE7-48B2-93E1-01F57C391EB0}" srcOrd="0" destOrd="0" presId="urn:microsoft.com/office/officeart/2005/8/layout/vList2"/>
    <dgm:cxn modelId="{46A05074-0A73-4484-B2F8-2603A4D4D3BD}" type="presOf" srcId="{3203A811-75CA-486E-85DF-ABF08E9B9356}" destId="{1B9D52CE-73EA-4DFD-A493-9D8F679F075D}" srcOrd="0" destOrd="1" presId="urn:microsoft.com/office/officeart/2005/8/layout/vList2"/>
    <dgm:cxn modelId="{7F8F7925-CF86-43E1-87BE-BF4FB3768C98}" srcId="{8BE6D975-73AC-412B-84BF-B58EFB2A33A4}" destId="{84721240-2C53-46E9-9609-3F7134F41E10}" srcOrd="2" destOrd="0" parTransId="{57263479-1DC9-4892-8538-73B8E0EBD949}" sibTransId="{BF3C0FC1-E631-403A-9B07-9C9709975F4F}"/>
    <dgm:cxn modelId="{BE8007F5-D5DD-4606-97FF-6720C34778AE}" type="presOf" srcId="{6D50E577-910E-48F5-8BE8-E2E2F0A760F4}" destId="{B7F56CD5-1732-4630-ACE6-3500B95045BC}" srcOrd="0" destOrd="0" presId="urn:microsoft.com/office/officeart/2005/8/layout/vList2"/>
    <dgm:cxn modelId="{68E57616-99DD-4F1F-90D6-ED3BFC4B2CD4}" srcId="{39FE3993-CDFF-4E8B-8CE9-FA93D5926D94}" destId="{B909CF39-3215-4B64-A196-74BA2CBDC1B2}" srcOrd="1" destOrd="0" parTransId="{9DD0C16E-6F10-4E6D-96D6-8DA9025A003D}" sibTransId="{0E2289D9-20A5-4CB2-8A9F-BA35858A5AD5}"/>
    <dgm:cxn modelId="{129D57ED-BCA4-40E3-91C9-1D1CAB285493}" type="presParOf" srcId="{144A4130-8101-4075-A9FB-628DD349D4CB}" destId="{B4DBA176-FBE7-48B2-93E1-01F57C391EB0}" srcOrd="0" destOrd="0" presId="urn:microsoft.com/office/officeart/2005/8/layout/vList2"/>
    <dgm:cxn modelId="{A3C886A6-D74D-4A9C-ACF3-2D0FABA462BE}" type="presParOf" srcId="{144A4130-8101-4075-A9FB-628DD349D4CB}" destId="{1B9D52CE-73EA-4DFD-A493-9D8F679F075D}" srcOrd="1" destOrd="0" presId="urn:microsoft.com/office/officeart/2005/8/layout/vList2"/>
    <dgm:cxn modelId="{4BE18C01-2631-42CB-8D84-8112403BFB0E}" type="presParOf" srcId="{144A4130-8101-4075-A9FB-628DD349D4CB}" destId="{C186151A-2B1C-4F19-A08D-64AADD5B007B}" srcOrd="2" destOrd="0" presId="urn:microsoft.com/office/officeart/2005/8/layout/vList2"/>
    <dgm:cxn modelId="{03DDF5E8-4020-4EAB-BAE9-BF36F0B1BCCD}" type="presParOf" srcId="{144A4130-8101-4075-A9FB-628DD349D4CB}" destId="{BBB97DA1-A8C0-4210-A4EA-FE8BFA9DB395}" srcOrd="3" destOrd="0" presId="urn:microsoft.com/office/officeart/2005/8/layout/vList2"/>
    <dgm:cxn modelId="{DBE0B574-43AD-4A3F-81C9-BE8BF693A17A}" type="presParOf" srcId="{144A4130-8101-4075-A9FB-628DD349D4CB}" destId="{9C60FFD6-3586-45C5-B2E8-C567ED0D320B}" srcOrd="4" destOrd="0" presId="urn:microsoft.com/office/officeart/2005/8/layout/vList2"/>
    <dgm:cxn modelId="{9D673133-45AE-4EF5-BB4C-4803D80EA093}" type="presParOf" srcId="{144A4130-8101-4075-A9FB-628DD349D4CB}" destId="{B7F56CD5-1732-4630-ACE6-3500B95045B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F87C1E-CAC4-4A2E-926A-55E3F5E45031}" type="doc">
      <dgm:prSet loTypeId="urn:microsoft.com/office/officeart/2005/8/layout/vList2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AE7B097-3DEE-4410-AC5E-7806E53AAAC0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Identity Theft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0668E4EA-6F96-4BA6-ABCF-80F47CA23208}" type="parTrans" cxnId="{2537C2C7-39EC-4A22-AF0D-C14B46C8C2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74C4D65-08C9-4D60-A979-72A5C890620B}" type="sibTrans" cxnId="{2537C2C7-39EC-4A22-AF0D-C14B46C8C2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0AD568E-EC33-468A-86C6-8494A48F84BD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kumimoji="0" lang="en-US" sz="1800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When criminals obtain personal information that allows them to impersonate someone else in order to use their credit to access financial accounts and make purchases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AA82E0B6-E647-4BD3-80A7-23556BA334F5}" type="parTrans" cxnId="{A0F7B6E8-C0E5-45D5-90E0-DE7D39F60CF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DE3688-303F-4A04-8F9A-2EA13D2FABE9}" type="sibTrans" cxnId="{A0F7B6E8-C0E5-45D5-90E0-DE7D39F60CF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55CB002-870C-4AB5-B8D8-F0C7452FA2D5}" type="pres">
      <dgm:prSet presAssocID="{E7F87C1E-CAC4-4A2E-926A-55E3F5E450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D3D31F-19F1-4C6E-A029-E2B45C750C27}" type="pres">
      <dgm:prSet presAssocID="{1AE7B097-3DEE-4410-AC5E-7806E53AAAC0}" presName="parentText" presStyleLbl="node1" presStyleIdx="0" presStyleCnt="1" custScaleY="7690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EA20B-020D-4F8A-8D98-9CEC3857B426}" type="pres">
      <dgm:prSet presAssocID="{1AE7B097-3DEE-4410-AC5E-7806E53AAAC0}" presName="childText" presStyleLbl="revTx" presStyleIdx="0" presStyleCnt="1" custScaleY="111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37C2C7-39EC-4A22-AF0D-C14B46C8C2DB}" srcId="{E7F87C1E-CAC4-4A2E-926A-55E3F5E45031}" destId="{1AE7B097-3DEE-4410-AC5E-7806E53AAAC0}" srcOrd="0" destOrd="0" parTransId="{0668E4EA-6F96-4BA6-ABCF-80F47CA23208}" sibTransId="{A74C4D65-08C9-4D60-A979-72A5C890620B}"/>
    <dgm:cxn modelId="{A0F7B6E8-C0E5-45D5-90E0-DE7D39F60CF1}" srcId="{1AE7B097-3DEE-4410-AC5E-7806E53AAAC0}" destId="{20AD568E-EC33-468A-86C6-8494A48F84BD}" srcOrd="0" destOrd="0" parTransId="{AA82E0B6-E647-4BD3-80A7-23556BA334F5}" sibTransId="{E8DE3688-303F-4A04-8F9A-2EA13D2FABE9}"/>
    <dgm:cxn modelId="{35BFA069-2C6B-4BDD-AA61-34ABB8B9210D}" type="presOf" srcId="{20AD568E-EC33-468A-86C6-8494A48F84BD}" destId="{A42EA20B-020D-4F8A-8D98-9CEC3857B426}" srcOrd="0" destOrd="0" presId="urn:microsoft.com/office/officeart/2005/8/layout/vList2"/>
    <dgm:cxn modelId="{17F35573-0A50-4F76-9A2B-87F7F5AFF46D}" type="presOf" srcId="{1AE7B097-3DEE-4410-AC5E-7806E53AAAC0}" destId="{7CD3D31F-19F1-4C6E-A029-E2B45C750C27}" srcOrd="0" destOrd="0" presId="urn:microsoft.com/office/officeart/2005/8/layout/vList2"/>
    <dgm:cxn modelId="{1308B84A-E331-4F60-BA61-40BD3A05D3E5}" type="presOf" srcId="{E7F87C1E-CAC4-4A2E-926A-55E3F5E45031}" destId="{755CB002-870C-4AB5-B8D8-F0C7452FA2D5}" srcOrd="0" destOrd="0" presId="urn:microsoft.com/office/officeart/2005/8/layout/vList2"/>
    <dgm:cxn modelId="{4D8BB4AF-CAB4-436A-889C-5A253D9B2988}" type="presParOf" srcId="{755CB002-870C-4AB5-B8D8-F0C7452FA2D5}" destId="{7CD3D31F-19F1-4C6E-A029-E2B45C750C27}" srcOrd="0" destOrd="0" presId="urn:microsoft.com/office/officeart/2005/8/layout/vList2"/>
    <dgm:cxn modelId="{D816E80F-7DC3-4D36-9EB3-103C188C53C7}" type="presParOf" srcId="{755CB002-870C-4AB5-B8D8-F0C7452FA2D5}" destId="{A42EA20B-020D-4F8A-8D98-9CEC3857B42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60F2079-CB22-492D-B552-182262EA7CD3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D7FCC13-BEF6-423D-9739-E27CCAC0C883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Online Fraud 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6ABE2C0-F7BC-4A9C-A294-B282A9D9D1BE}" type="parTrans" cxnId="{2A71C856-2F25-4C44-97F3-B1AA9CF00D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D17D18-8265-43C5-871A-9D470E415E1A}" type="sibTrans" cxnId="{2A71C856-2F25-4C44-97F3-B1AA9CF00D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06CEFF-7215-4FF6-BEF9-FCEBA1217B5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Any attempt to conduct fraudulent activities online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5E909A9-8570-4C36-9392-DAB5F4C73343}" type="parTrans" cxnId="{FE03D21F-DF95-4FC3-A4D3-5E1F3505AF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5A311B-B81C-4242-BE4D-58E2810A1C67}" type="sibTrans" cxnId="{FE03D21F-DF95-4FC3-A4D3-5E1F3505AF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3BABE41-324A-4BA0-999F-B8457528FD71}" type="pres">
      <dgm:prSet presAssocID="{360F2079-CB22-492D-B552-182262EA7C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B27445-EAC6-4DB5-93DB-D558707EBBEB}" type="pres">
      <dgm:prSet presAssocID="{7D7FCC13-BEF6-423D-9739-E27CCAC0C88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D8AEA-F17F-4F90-90BB-29CA80DFE234}" type="pres">
      <dgm:prSet presAssocID="{7D7FCC13-BEF6-423D-9739-E27CCAC0C88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8DEA2B-AF97-4EBE-9E38-E8D1886E02B6}" type="presOf" srcId="{360F2079-CB22-492D-B552-182262EA7CD3}" destId="{13BABE41-324A-4BA0-999F-B8457528FD71}" srcOrd="0" destOrd="0" presId="urn:microsoft.com/office/officeart/2005/8/layout/vList2"/>
    <dgm:cxn modelId="{FE03D21F-DF95-4FC3-A4D3-5E1F3505AFD3}" srcId="{7D7FCC13-BEF6-423D-9739-E27CCAC0C883}" destId="{4B06CEFF-7215-4FF6-BEF9-FCEBA1217B52}" srcOrd="0" destOrd="0" parTransId="{D5E909A9-8570-4C36-9392-DAB5F4C73343}" sibTransId="{BF5A311B-B81C-4242-BE4D-58E2810A1C67}"/>
    <dgm:cxn modelId="{AE7C0EF7-5708-4A8D-87CB-6D215F80BA99}" type="presOf" srcId="{4B06CEFF-7215-4FF6-BEF9-FCEBA1217B52}" destId="{A31D8AEA-F17F-4F90-90BB-29CA80DFE234}" srcOrd="0" destOrd="0" presId="urn:microsoft.com/office/officeart/2005/8/layout/vList2"/>
    <dgm:cxn modelId="{4FDBA0B2-6869-4596-AF33-DDC584B69B52}" type="presOf" srcId="{7D7FCC13-BEF6-423D-9739-E27CCAC0C883}" destId="{42B27445-EAC6-4DB5-93DB-D558707EBBEB}" srcOrd="0" destOrd="0" presId="urn:microsoft.com/office/officeart/2005/8/layout/vList2"/>
    <dgm:cxn modelId="{2A71C856-2F25-4C44-97F3-B1AA9CF00D81}" srcId="{360F2079-CB22-492D-B552-182262EA7CD3}" destId="{7D7FCC13-BEF6-423D-9739-E27CCAC0C883}" srcOrd="0" destOrd="0" parTransId="{C6ABE2C0-F7BC-4A9C-A294-B282A9D9D1BE}" sibTransId="{92D17D18-8265-43C5-871A-9D470E415E1A}"/>
    <dgm:cxn modelId="{9012AAFA-AAE9-42D1-B847-1EC39767651B}" type="presParOf" srcId="{13BABE41-324A-4BA0-999F-B8457528FD71}" destId="{42B27445-EAC6-4DB5-93DB-D558707EBBEB}" srcOrd="0" destOrd="0" presId="urn:microsoft.com/office/officeart/2005/8/layout/vList2"/>
    <dgm:cxn modelId="{17D4C313-3F93-4E3A-B358-59D6FFB17650}" type="presParOf" srcId="{13BABE41-324A-4BA0-999F-B8457528FD71}" destId="{A31D8AEA-F17F-4F90-90BB-29CA80DFE23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66AE6-AEEC-42BD-97FD-ABE9E4283580}">
      <dsp:nvSpPr>
        <dsp:cNvPr id="0" name=""/>
        <dsp:cNvSpPr/>
      </dsp:nvSpPr>
      <dsp:spPr>
        <a:xfrm>
          <a:off x="0" y="255"/>
          <a:ext cx="8077200" cy="60008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E-Business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294" y="29549"/>
        <a:ext cx="8018612" cy="541494"/>
      </dsp:txXfrm>
    </dsp:sp>
    <dsp:sp modelId="{23F75003-D503-45D3-A5CC-3CFDCDDAFB10}">
      <dsp:nvSpPr>
        <dsp:cNvPr id="0" name=""/>
        <dsp:cNvSpPr/>
      </dsp:nvSpPr>
      <dsp:spPr>
        <a:xfrm>
          <a:off x="0" y="600337"/>
          <a:ext cx="8077200" cy="69417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Carrying out the goals of business through utilization of the Internet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600337"/>
        <a:ext cx="8077200" cy="694177"/>
      </dsp:txXfrm>
    </dsp:sp>
    <dsp:sp modelId="{BEF8D30D-6F04-458F-BED3-6560E6FF7016}">
      <dsp:nvSpPr>
        <dsp:cNvPr id="0" name=""/>
        <dsp:cNvSpPr/>
      </dsp:nvSpPr>
      <dsp:spPr>
        <a:xfrm>
          <a:off x="0" y="1318935"/>
          <a:ext cx="8077200" cy="60008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Digital Media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294" y="1348229"/>
        <a:ext cx="8018612" cy="541494"/>
      </dsp:txXfrm>
    </dsp:sp>
    <dsp:sp modelId="{6BBA03C6-10A6-44A5-BC74-0B8C7C13F583}">
      <dsp:nvSpPr>
        <dsp:cNvPr id="0" name=""/>
        <dsp:cNvSpPr/>
      </dsp:nvSpPr>
      <dsp:spPr>
        <a:xfrm>
          <a:off x="0" y="1894597"/>
          <a:ext cx="8077200" cy="100043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Electronic media that function using digital codes via computers, cellular phones, smart phones, and other digital devices that have been released in recent years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1894597"/>
        <a:ext cx="8077200" cy="1000432"/>
      </dsp:txXfrm>
    </dsp:sp>
    <dsp:sp modelId="{86A71B01-E344-4AEF-AD00-428029241C8D}">
      <dsp:nvSpPr>
        <dsp:cNvPr id="0" name=""/>
        <dsp:cNvSpPr/>
      </dsp:nvSpPr>
      <dsp:spPr>
        <a:xfrm>
          <a:off x="0" y="2895029"/>
          <a:ext cx="8077200" cy="60008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Digital Marketing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294" y="2924323"/>
        <a:ext cx="8018612" cy="541494"/>
      </dsp:txXfrm>
    </dsp:sp>
    <dsp:sp modelId="{87E52489-F7C8-4578-8D5B-A01DD9EE03D0}">
      <dsp:nvSpPr>
        <dsp:cNvPr id="0" name=""/>
        <dsp:cNvSpPr/>
      </dsp:nvSpPr>
      <dsp:spPr>
        <a:xfrm>
          <a:off x="0" y="3495111"/>
          <a:ext cx="8077200" cy="100043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Uses all digital media, including the Internet and mobile and interactive channels, to develop communication and exchanges with customers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495111"/>
        <a:ext cx="8077200" cy="1000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2763570" y="0"/>
          <a:ext cx="5310733" cy="22860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Forge relationships with consumers and business customers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Target markets more precisely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Reach previously inaccessible markets at home and around the world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2763570" y="285750"/>
        <a:ext cx="4453483" cy="1714500"/>
      </dsp:txXfrm>
    </dsp:sp>
    <dsp:sp modelId="{73EDDB2A-4555-4811-9F29-9B6C9F5B473F}">
      <dsp:nvSpPr>
        <dsp:cNvPr id="0" name=""/>
        <dsp:cNvSpPr/>
      </dsp:nvSpPr>
      <dsp:spPr>
        <a:xfrm>
          <a:off x="2895" y="0"/>
          <a:ext cx="2760675" cy="2286000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Digital media has created tremendous opportunities for businesses to: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114488" y="111593"/>
        <a:ext cx="2537489" cy="20628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887DC-C460-4EDD-8CBE-B87AD8D6EBB8}">
      <dsp:nvSpPr>
        <dsp:cNvPr id="0" name=""/>
        <dsp:cNvSpPr/>
      </dsp:nvSpPr>
      <dsp:spPr>
        <a:xfrm>
          <a:off x="2763570" y="1079"/>
          <a:ext cx="5310733" cy="22076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Fast and inexpensive communication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More interactive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Easier comparison shopping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Easier to conduct marketing research and advertise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2763570" y="277034"/>
        <a:ext cx="4482868" cy="1655731"/>
      </dsp:txXfrm>
    </dsp:sp>
    <dsp:sp modelId="{73EDDB2A-4555-4811-9F29-9B6C9F5B473F}">
      <dsp:nvSpPr>
        <dsp:cNvPr id="0" name=""/>
        <dsp:cNvSpPr/>
      </dsp:nvSpPr>
      <dsp:spPr>
        <a:xfrm>
          <a:off x="2895" y="1079"/>
          <a:ext cx="2760675" cy="2207641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Digital media have created new ways of doing business and shopping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110663" y="108847"/>
        <a:ext cx="2545139" cy="19921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AAE5F-A618-4C59-864B-A9824D85A496}">
      <dsp:nvSpPr>
        <dsp:cNvPr id="0" name=""/>
        <dsp:cNvSpPr/>
      </dsp:nvSpPr>
      <dsp:spPr>
        <a:xfrm>
          <a:off x="0" y="410"/>
          <a:ext cx="8077200" cy="4286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Social Network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0927" y="21337"/>
        <a:ext cx="8035346" cy="386841"/>
      </dsp:txXfrm>
    </dsp:sp>
    <dsp:sp modelId="{19D81105-56B2-4447-B103-8C14884CCBF2}">
      <dsp:nvSpPr>
        <dsp:cNvPr id="0" name=""/>
        <dsp:cNvSpPr/>
      </dsp:nvSpPr>
      <dsp:spPr>
        <a:xfrm>
          <a:off x="0" y="429105"/>
          <a:ext cx="8077200" cy="94208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1800" kern="1200" dirty="0" smtClean="0">
              <a:latin typeface="Arial" pitchFamily="34" charset="0"/>
              <a:cs typeface="Arial" pitchFamily="34" charset="0"/>
            </a:rPr>
            <a:t>A web-based meeting place for friends, family, co-workers, and peers that lets users create a profile and connect with other users for a wide range of purposes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29105"/>
        <a:ext cx="8077200" cy="9420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48A3C-25CB-4650-B463-BB75DAF64A48}">
      <dsp:nvSpPr>
        <dsp:cNvPr id="0" name=""/>
        <dsp:cNvSpPr/>
      </dsp:nvSpPr>
      <dsp:spPr>
        <a:xfrm>
          <a:off x="0" y="16627"/>
          <a:ext cx="8077200" cy="7675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Blog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7467" y="54094"/>
        <a:ext cx="8002266" cy="692586"/>
      </dsp:txXfrm>
    </dsp:sp>
    <dsp:sp modelId="{2E3EBD3E-BDF2-4B01-9579-7AA7E1BC1040}">
      <dsp:nvSpPr>
        <dsp:cNvPr id="0" name=""/>
        <dsp:cNvSpPr/>
      </dsp:nvSpPr>
      <dsp:spPr>
        <a:xfrm>
          <a:off x="0" y="784147"/>
          <a:ext cx="8077200" cy="14852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A web-based journal in which a writer can editorialize and interact with other Internet users</a:t>
          </a:r>
          <a:endParaRPr lang="en-US" sz="20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More than ¾ of Internet users read blogs</a:t>
          </a:r>
          <a:endParaRPr lang="en-US" sz="20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Give consumers power over companies because they cannot control what bloggers write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784147"/>
        <a:ext cx="8077200" cy="14852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D327B-5D8E-4ECD-B602-93EF871D41AE}">
      <dsp:nvSpPr>
        <dsp:cNvPr id="0" name=""/>
        <dsp:cNvSpPr/>
      </dsp:nvSpPr>
      <dsp:spPr>
        <a:xfrm>
          <a:off x="0" y="10634"/>
          <a:ext cx="8073915" cy="7862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Wiki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8381" y="49015"/>
        <a:ext cx="7997153" cy="709478"/>
      </dsp:txXfrm>
    </dsp:sp>
    <dsp:sp modelId="{6A3C1694-5497-43ED-A3FC-E2EC3DD80244}">
      <dsp:nvSpPr>
        <dsp:cNvPr id="0" name=""/>
        <dsp:cNvSpPr/>
      </dsp:nvSpPr>
      <dsp:spPr>
        <a:xfrm>
          <a:off x="0" y="796874"/>
          <a:ext cx="8073915" cy="117369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34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Software that creates an interface that enables users to add or edit the content of some types of websites</a:t>
          </a:r>
          <a:endParaRPr lang="en-US" sz="20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Monitoring relevant wikis can provide companies with a better idea of how consumers feel about the company or brand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796874"/>
        <a:ext cx="8073915" cy="11736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6CB67-942B-40D3-8FAC-DB960B2E6A65}">
      <dsp:nvSpPr>
        <dsp:cNvPr id="0" name=""/>
        <dsp:cNvSpPr/>
      </dsp:nvSpPr>
      <dsp:spPr>
        <a:xfrm rot="5400000">
          <a:off x="4605834" y="-2233991"/>
          <a:ext cx="1209957" cy="573182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Allows virtually anybody to upload videos to the Internet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Gives companies the opportunity to upload ads and informational videos about their products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Companies increasingly use consumer-generated content for ads rather than professional ad agencies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344903" y="86005"/>
        <a:ext cx="5672755" cy="1091827"/>
      </dsp:txXfrm>
    </dsp:sp>
    <dsp:sp modelId="{883C9B64-15F2-4994-A49A-EB62820F15C5}">
      <dsp:nvSpPr>
        <dsp:cNvPr id="0" name=""/>
        <dsp:cNvSpPr/>
      </dsp:nvSpPr>
      <dsp:spPr>
        <a:xfrm>
          <a:off x="476" y="31"/>
          <a:ext cx="2344427" cy="12637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Video Sharing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2168" y="61723"/>
        <a:ext cx="2221043" cy="1140390"/>
      </dsp:txXfrm>
    </dsp:sp>
    <dsp:sp modelId="{812A6AF5-FBF3-4263-996D-581B830B7CEC}">
      <dsp:nvSpPr>
        <dsp:cNvPr id="0" name=""/>
        <dsp:cNvSpPr/>
      </dsp:nvSpPr>
      <dsp:spPr>
        <a:xfrm rot="5400000">
          <a:off x="4527317" y="-971127"/>
          <a:ext cx="1163551" cy="588045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Allows users to upload, edit, and share photos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Opportunity for companies to market themselves visually by displaying snapshots of company events, staff, and/or products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168863" y="1444127"/>
        <a:ext cx="5823659" cy="1049951"/>
      </dsp:txXfrm>
    </dsp:sp>
    <dsp:sp modelId="{689CDE42-9B6C-405E-9038-44D22A94CCDF}">
      <dsp:nvSpPr>
        <dsp:cNvPr id="0" name=""/>
        <dsp:cNvSpPr/>
      </dsp:nvSpPr>
      <dsp:spPr>
        <a:xfrm>
          <a:off x="476" y="1326994"/>
          <a:ext cx="2195598" cy="1263774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Photo Sharing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2168" y="1388686"/>
        <a:ext cx="2072214" cy="11403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A5515-252D-4D16-8AF4-6F56BFF5FE67}">
      <dsp:nvSpPr>
        <dsp:cNvPr id="0" name=""/>
        <dsp:cNvSpPr/>
      </dsp:nvSpPr>
      <dsp:spPr>
        <a:xfrm rot="5400000">
          <a:off x="4651087" y="-2421908"/>
          <a:ext cx="953557" cy="579816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 marketing tool that uses the Internet, particularly social networking and video sharing sites, to spread a message and create brand awareness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228785" y="46943"/>
        <a:ext cx="5751614" cy="860459"/>
      </dsp:txXfrm>
    </dsp:sp>
    <dsp:sp modelId="{7F251D33-E683-425D-BE63-663D3350CFA2}">
      <dsp:nvSpPr>
        <dsp:cNvPr id="0" name=""/>
        <dsp:cNvSpPr/>
      </dsp:nvSpPr>
      <dsp:spPr>
        <a:xfrm>
          <a:off x="369" y="17851"/>
          <a:ext cx="2228415" cy="91864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Viral Marketing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45213" y="62695"/>
        <a:ext cx="2138727" cy="828955"/>
      </dsp:txXfrm>
    </dsp:sp>
    <dsp:sp modelId="{94457C1E-93D7-44DA-88F1-54EEE80F36C6}">
      <dsp:nvSpPr>
        <dsp:cNvPr id="0" name=""/>
        <dsp:cNvSpPr/>
      </dsp:nvSpPr>
      <dsp:spPr>
        <a:xfrm rot="5400000">
          <a:off x="4378002" y="-1129356"/>
          <a:ext cx="1516659" cy="588099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600" kern="1200" dirty="0" smtClean="0">
              <a:latin typeface="Arial" pitchFamily="34" charset="0"/>
              <a:cs typeface="Arial" pitchFamily="34" charset="0"/>
            </a:rPr>
            <a:t>An audio or video file that can be downloaded from the Internet with a subscription that automatically delivers new content to listening devices or personal computers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Good marketing tool for reaching the 18-29 demographic</a:t>
          </a:r>
          <a:endParaRPr lang="en-US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Convenient, offer users the ability to listen to or view content when and where they choose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2195834" y="1126849"/>
        <a:ext cx="5806960" cy="1368585"/>
      </dsp:txXfrm>
    </dsp:sp>
    <dsp:sp modelId="{D8AD9C99-F640-4474-B5E6-E9910AFC24BE}">
      <dsp:nvSpPr>
        <dsp:cNvPr id="0" name=""/>
        <dsp:cNvSpPr/>
      </dsp:nvSpPr>
      <dsp:spPr>
        <a:xfrm>
          <a:off x="369" y="1031877"/>
          <a:ext cx="2195463" cy="15585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Podcast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76450" y="1107958"/>
        <a:ext cx="2043301" cy="14063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BA176-FBE7-48B2-93E1-01F57C391EB0}">
      <dsp:nvSpPr>
        <dsp:cNvPr id="0" name=""/>
        <dsp:cNvSpPr/>
      </dsp:nvSpPr>
      <dsp:spPr>
        <a:xfrm>
          <a:off x="0" y="2549"/>
          <a:ext cx="8077200" cy="3685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SMS Messages 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7991" y="20540"/>
        <a:ext cx="8041218" cy="332568"/>
      </dsp:txXfrm>
    </dsp:sp>
    <dsp:sp modelId="{1B9D52CE-73EA-4DFD-A493-9D8F679F075D}">
      <dsp:nvSpPr>
        <dsp:cNvPr id="0" name=""/>
        <dsp:cNvSpPr/>
      </dsp:nvSpPr>
      <dsp:spPr>
        <a:xfrm>
          <a:off x="0" y="371100"/>
          <a:ext cx="8077200" cy="44505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Text messages of 160 words or less 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An effective way to send coupons to prospective customers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371100"/>
        <a:ext cx="8077200" cy="445050"/>
      </dsp:txXfrm>
    </dsp:sp>
    <dsp:sp modelId="{C186151A-2B1C-4F19-A08D-64AADD5B007B}">
      <dsp:nvSpPr>
        <dsp:cNvPr id="0" name=""/>
        <dsp:cNvSpPr/>
      </dsp:nvSpPr>
      <dsp:spPr>
        <a:xfrm>
          <a:off x="0" y="816150"/>
          <a:ext cx="8077200" cy="36855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Multimedia Messages 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7991" y="834141"/>
        <a:ext cx="8041218" cy="332568"/>
      </dsp:txXfrm>
    </dsp:sp>
    <dsp:sp modelId="{BBB97DA1-A8C0-4210-A4EA-FE8BFA9DB395}">
      <dsp:nvSpPr>
        <dsp:cNvPr id="0" name=""/>
        <dsp:cNvSpPr/>
      </dsp:nvSpPr>
      <dsp:spPr>
        <a:xfrm>
          <a:off x="0" y="1184700"/>
          <a:ext cx="8077200" cy="40364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Takes SMS messaging a step further by allowing companies to send video, audio, photos, and other types of media over mobile devices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1184700"/>
        <a:ext cx="8077200" cy="403649"/>
      </dsp:txXfrm>
    </dsp:sp>
    <dsp:sp modelId="{9C60FFD6-3586-45C5-B2E8-C567ED0D320B}">
      <dsp:nvSpPr>
        <dsp:cNvPr id="0" name=""/>
        <dsp:cNvSpPr/>
      </dsp:nvSpPr>
      <dsp:spPr>
        <a:xfrm>
          <a:off x="0" y="1588350"/>
          <a:ext cx="8077200" cy="36855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Mobile Advertisements 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7991" y="1606341"/>
        <a:ext cx="8041218" cy="332568"/>
      </dsp:txXfrm>
    </dsp:sp>
    <dsp:sp modelId="{B7F56CD5-1732-4630-ACE6-3500B95045BC}">
      <dsp:nvSpPr>
        <dsp:cNvPr id="0" name=""/>
        <dsp:cNvSpPr/>
      </dsp:nvSpPr>
      <dsp:spPr>
        <a:xfrm>
          <a:off x="0" y="1956900"/>
          <a:ext cx="8077200" cy="63134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Visual advertisements that appear on mobile devices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Companies might choose to advertise through search engines, websites, or even games accessed on mobile devices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1956900"/>
        <a:ext cx="8077200" cy="6313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BA176-FBE7-48B2-93E1-01F57C391EB0}">
      <dsp:nvSpPr>
        <dsp:cNvPr id="0" name=""/>
        <dsp:cNvSpPr/>
      </dsp:nvSpPr>
      <dsp:spPr>
        <a:xfrm>
          <a:off x="0" y="21180"/>
          <a:ext cx="8077200" cy="4305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Mobile Websites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1018" y="42198"/>
        <a:ext cx="8035164" cy="388524"/>
      </dsp:txXfrm>
    </dsp:sp>
    <dsp:sp modelId="{1B9D52CE-73EA-4DFD-A493-9D8F679F075D}">
      <dsp:nvSpPr>
        <dsp:cNvPr id="0" name=""/>
        <dsp:cNvSpPr/>
      </dsp:nvSpPr>
      <dsp:spPr>
        <a:xfrm>
          <a:off x="0" y="451740"/>
          <a:ext cx="8077200" cy="45229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Websites designed for mobile devices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Mobile devices constitute 7% of web traffic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451740"/>
        <a:ext cx="8077200" cy="452295"/>
      </dsp:txXfrm>
    </dsp:sp>
    <dsp:sp modelId="{C186151A-2B1C-4F19-A08D-64AADD5B007B}">
      <dsp:nvSpPr>
        <dsp:cNvPr id="0" name=""/>
        <dsp:cNvSpPr/>
      </dsp:nvSpPr>
      <dsp:spPr>
        <a:xfrm>
          <a:off x="0" y="904035"/>
          <a:ext cx="8077200" cy="4305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Location-Based Networks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1018" y="925053"/>
        <a:ext cx="8035164" cy="388524"/>
      </dsp:txXfrm>
    </dsp:sp>
    <dsp:sp modelId="{BBB97DA1-A8C0-4210-A4EA-FE8BFA9DB395}">
      <dsp:nvSpPr>
        <dsp:cNvPr id="0" name=""/>
        <dsp:cNvSpPr/>
      </dsp:nvSpPr>
      <dsp:spPr>
        <a:xfrm>
          <a:off x="0" y="1334595"/>
          <a:ext cx="8077200" cy="63083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Built for mobile devices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One of the most popular is Foursquare, which lets users check in and share their location with others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1334595"/>
        <a:ext cx="8077200" cy="630832"/>
      </dsp:txXfrm>
    </dsp:sp>
    <dsp:sp modelId="{9C60FFD6-3586-45C5-B2E8-C567ED0D320B}">
      <dsp:nvSpPr>
        <dsp:cNvPr id="0" name=""/>
        <dsp:cNvSpPr/>
      </dsp:nvSpPr>
      <dsp:spPr>
        <a:xfrm>
          <a:off x="0" y="1965427"/>
          <a:ext cx="8077200" cy="4305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Mobile Applications (known as apps)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1018" y="1986445"/>
        <a:ext cx="8035164" cy="388524"/>
      </dsp:txXfrm>
    </dsp:sp>
    <dsp:sp modelId="{B7F56CD5-1732-4630-ACE6-3500B95045BC}">
      <dsp:nvSpPr>
        <dsp:cNvPr id="0" name=""/>
        <dsp:cNvSpPr/>
      </dsp:nvSpPr>
      <dsp:spPr>
        <a:xfrm>
          <a:off x="0" y="2395987"/>
          <a:ext cx="8077200" cy="63083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Software programs that run on mobile devices and give users access to certain content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>
              <a:latin typeface="Arial" pitchFamily="34" charset="0"/>
              <a:cs typeface="Arial" pitchFamily="34" charset="0"/>
            </a:rPr>
            <a:t>Businesses release apps to help consumers access more information about their company or to provide incentives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0" y="2395987"/>
        <a:ext cx="8077200" cy="6308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3D31F-19F1-4C6E-A029-E2B45C750C27}">
      <dsp:nvSpPr>
        <dsp:cNvPr id="0" name=""/>
        <dsp:cNvSpPr/>
      </dsp:nvSpPr>
      <dsp:spPr>
        <a:xfrm>
          <a:off x="0" y="1661"/>
          <a:ext cx="8077200" cy="5182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Identity Theft 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300" y="26961"/>
        <a:ext cx="8026600" cy="467664"/>
      </dsp:txXfrm>
    </dsp:sp>
    <dsp:sp modelId="{A42EA20B-020D-4F8A-8D98-9CEC3857B426}">
      <dsp:nvSpPr>
        <dsp:cNvPr id="0" name=""/>
        <dsp:cNvSpPr/>
      </dsp:nvSpPr>
      <dsp:spPr>
        <a:xfrm>
          <a:off x="0" y="519925"/>
          <a:ext cx="8077200" cy="85001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When criminals obtain personal information that allows them to impersonate someone else in order to use their credit to access financial accounts and make purchases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19925"/>
        <a:ext cx="8077200" cy="8500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76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280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5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Marketing: Developing Relationships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0"/>
          <a:ext cx="8382000" cy="60960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7"/>
                <a:gridCol w="5859983"/>
              </a:tblGrid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11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Customer-Driven Marketing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12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Dimensions of Marketing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Strategy</a:t>
                      </a:r>
                      <a:endParaRPr lang="en-US" sz="2000" b="1" dirty="0" smtClean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13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Digital Marketing and Social Networking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867872"/>
            <a:ext cx="8305800" cy="3313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13-1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</a:t>
            </a:r>
            <a:r>
              <a:rPr lang="en-US" sz="2200" i="1" dirty="0" smtClean="0"/>
              <a:t>digital media </a:t>
            </a:r>
            <a:r>
              <a:rPr lang="en-US" sz="2200" dirty="0" smtClean="0"/>
              <a:t>and </a:t>
            </a:r>
            <a:r>
              <a:rPr lang="en-US" sz="2200" i="1" dirty="0" smtClean="0"/>
              <a:t>digital marketing </a:t>
            </a:r>
            <a:r>
              <a:rPr lang="en-US" sz="2200" dirty="0" smtClean="0"/>
              <a:t>and 	recognize their increasing value in strategic planning.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13-2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Demonstrate the role of digital marketing and social 	networking in today’s business environment.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13-3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Show how digital media affects the marketing mix.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13-4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Define social networking and illustrate how businesses 	can use different types of social networking media.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13-5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	</a:t>
            </a:r>
            <a:r>
              <a:rPr lang="en-US" sz="2200" dirty="0" smtClean="0"/>
              <a:t>Identify legal and ethical considerations in digital media.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Growth and Benefits of Digital Communication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1600200"/>
          <a:ext cx="8077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Growth and Benefits of Digital Communication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538390706"/>
              </p:ext>
            </p:extLst>
          </p:nvPr>
        </p:nvGraphicFramePr>
        <p:xfrm>
          <a:off x="533400" y="1676400"/>
          <a:ext cx="80772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628665841"/>
              </p:ext>
            </p:extLst>
          </p:nvPr>
        </p:nvGraphicFramePr>
        <p:xfrm>
          <a:off x="533400" y="4191000"/>
          <a:ext cx="80772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144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0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Product &amp; Promotion Considerations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lvl="1">
              <a:buFont typeface="Arial" pitchFamily="34" charset="0"/>
              <a:buChar char="•"/>
            </a:pPr>
            <a:endParaRPr lang="en-IN" sz="3000" dirty="0" smtClean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1066800"/>
            <a:ext cx="3505200" cy="1295400"/>
            <a:chOff x="2940546" y="106523"/>
            <a:chExt cx="2577107" cy="5760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Rectangle 17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3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2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Digital media connectivity creates opportunities to add services and benefits to products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3400" y="2362200"/>
            <a:ext cx="3505200" cy="3733800"/>
            <a:chOff x="2940546" y="682523"/>
            <a:chExt cx="2577107" cy="378295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Rectangle 20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lnRef>
            <a:fill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Calisto MT" pitchFamily="18" charset="0"/>
                </a:rPr>
                <a:t>Some products only available digitally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Businesses can offer more items online than they could in a retail store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Internet can make it easier to learn about and anticipate consumer needs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Fierce competition makes quality product and service offerings more important than ever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191000" y="914400"/>
            <a:ext cx="4495800" cy="919089"/>
            <a:chOff x="2940546" y="106523"/>
            <a:chExt cx="2577107" cy="5760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Rectangle 23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3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2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2940546" y="106523"/>
              <a:ext cx="2577107" cy="5760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rial" pitchFamily="34" charset="0"/>
                  <a:cs typeface="Arial" pitchFamily="34" charset="0"/>
                </a:rPr>
                <a:t>Promotion is one of the best applications for digital media:</a:t>
              </a:r>
              <a:endParaRPr lang="en-US" sz="20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91000" y="1981200"/>
            <a:ext cx="4495800" cy="4267200"/>
            <a:chOff x="2940546" y="682523"/>
            <a:chExt cx="2577107" cy="378295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Rectangle 26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lnRef>
            <a:fillRef idx="1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2512910"/>
                <a:satOff val="-2189"/>
                <a:lumOff val="-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2940546" y="682523"/>
              <a:ext cx="2577107" cy="37829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Calisto MT" pitchFamily="18" charset="0"/>
                </a:rPr>
                <a:t>Increasing brand awareness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Connecting with consumers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Taking advantage of social networks or virtual worlds to form relationships and generate positive publicity about products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Online promotion allows consumers to read customer-generated content before making purchasing decisions</a:t>
              </a:r>
            </a:p>
            <a:p>
              <a:pPr marL="285750" lvl="1" indent="-285750" defTabSz="889000">
                <a:spcBef>
                  <a:spcPts val="600"/>
                </a:spcBef>
                <a:spcAft>
                  <a:spcPct val="15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  <a:sym typeface="Calisto MT" pitchFamily="18" charset="0"/>
                </a:rPr>
                <a:t>Consumer consumption patterns are changing and marketers must adapt their promotional efforts to meet them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Networking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6764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>
          <a:xfrm>
            <a:off x="457200" y="3276600"/>
            <a:ext cx="8229600" cy="37338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Two factors sparked the increase in consumer generated information:</a:t>
            </a:r>
          </a:p>
          <a:p>
            <a:pPr marL="914400" lvl="1" indent="-457200" fontAlgn="auto"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Increased tendency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for consumers to publish their thoughts, opinions, reviews, and product discussion via blogs or digital media</a:t>
            </a:r>
          </a:p>
          <a:p>
            <a:pPr marL="914400" lvl="1" indent="-457200" fontAlgn="auto"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Consumers’ tendencies to trust other consumers over corporations</a:t>
            </a:r>
          </a:p>
          <a:p>
            <a:pPr marL="1314450" lvl="2" indent="-400050" fontAlgn="auto"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Font typeface="Courier New" pitchFamily="49" charset="0"/>
              <a:buChar char="o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Consumers often rely on the recommendations of friends, family, and fellow consumers when making purchasing decisions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Blogs and Wikis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219200"/>
          <a:ext cx="80772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4" name="Diagram 23"/>
          <p:cNvGraphicFramePr/>
          <p:nvPr/>
        </p:nvGraphicFramePr>
        <p:xfrm>
          <a:off x="533400" y="3657600"/>
          <a:ext cx="8073915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Media Sharing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143000"/>
          <a:ext cx="8077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533400" y="3810000"/>
          <a:ext cx="8077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Common Mobile Marketing Tools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54014712"/>
              </p:ext>
            </p:extLst>
          </p:nvPr>
        </p:nvGraphicFramePr>
        <p:xfrm>
          <a:off x="533400" y="819150"/>
          <a:ext cx="8077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8883053"/>
              </p:ext>
            </p:extLst>
          </p:nvPr>
        </p:nvGraphicFramePr>
        <p:xfrm>
          <a:off x="533400" y="3409950"/>
          <a:ext cx="80772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Using Digital Media to Reach Consumers</a:t>
            </a:r>
            <a:endParaRPr lang="en-US" sz="32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295400"/>
            <a:ext cx="8229600" cy="32766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en-US" sz="2300" dirty="0" smtClean="0">
                <a:latin typeface="Arial" pitchFamily="34" charset="0"/>
                <a:cs typeface="Arial" pitchFamily="34" charset="0"/>
              </a:rPr>
              <a:t>Customer-generated communications and digital media take some of the professional marketer’s power to control and dispense information and place it in the hands of consumers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Font typeface="Wingdings" pitchFamily="2" charset="2"/>
              <a:buChar char="v"/>
              <a:defRPr/>
            </a:pPr>
            <a:r>
              <a:rPr lang="en-US" sz="2300" dirty="0" smtClean="0">
                <a:latin typeface="Arial" pitchFamily="34" charset="0"/>
                <a:cs typeface="Arial" pitchFamily="34" charset="0"/>
              </a:rPr>
              <a:t>Marketers can use digital media to get better and more targeted information about the consumer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3733800"/>
            <a:ext cx="8229600" cy="37338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Font typeface="Wingdings" pitchFamily="2" charset="2"/>
              <a:buChar char="q"/>
              <a:defRPr/>
            </a:pPr>
            <a:r>
              <a:rPr lang="en-US" sz="2300" dirty="0" smtClean="0">
                <a:latin typeface="Arial" pitchFamily="34" charset="0"/>
                <a:cs typeface="Arial" pitchFamily="34" charset="0"/>
              </a:rPr>
              <a:t>Essential that marketers focus on: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100" dirty="0" smtClean="0">
                <a:latin typeface="Arial" pitchFamily="34" charset="0"/>
                <a:cs typeface="Arial" pitchFamily="34" charset="0"/>
              </a:rPr>
              <a:t>The changing social behaviors of consumers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100" dirty="0" smtClean="0">
                <a:latin typeface="Arial" pitchFamily="34" charset="0"/>
                <a:cs typeface="Arial" pitchFamily="34" charset="0"/>
              </a:rPr>
              <a:t>The ways in which they gather and use information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100" dirty="0" smtClean="0">
                <a:latin typeface="Arial" pitchFamily="34" charset="0"/>
                <a:cs typeface="Arial" pitchFamily="34" charset="0"/>
              </a:rPr>
              <a:t>The way the Internet is enabling them to get involved in the marketing process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Font typeface="Wingdings" pitchFamily="2" charset="2"/>
              <a:buChar char="q"/>
              <a:defRPr/>
            </a:pPr>
            <a:r>
              <a:rPr lang="en-US" sz="2300" dirty="0" smtClean="0">
                <a:latin typeface="Arial" pitchFamily="34" charset="0"/>
                <a:cs typeface="Arial" pitchFamily="34" charset="0"/>
              </a:rPr>
              <a:t>As in traditional marketing efforts, marketers need to know their target market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0" y="3810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Helvetica" pitchFamily="34" charset="0"/>
                <a:ea typeface="ヒラギノ角ゴ ProN W3"/>
                <a:cs typeface="Times New Roman" pitchFamily="18" charset="0"/>
                <a:sym typeface="Gill Sans" pitchFamily="34" charset="0"/>
              </a:rPr>
              <a:t>Using Digital Media to Learn about Consumers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EF3E42"/>
              </a:solidFill>
              <a:effectLst/>
              <a:uLnTx/>
              <a:uFillTx/>
              <a:latin typeface="Helvetica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752601"/>
            <a:ext cx="8229600" cy="37338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q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Consumer feedback is an important part of the digital media equation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7030A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25% of the U.S. online population reads consumer- generated ratings and reviews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7030A0"/>
              </a:buClr>
              <a:buFont typeface="Wingdings" pitchFamily="2" charset="2"/>
              <a:buChar char="q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Digital media forums do allow businesses to closely monitor what their customers are saying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7030A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Business can communicate with consumers to address problems or complaints much more easily than through traditional communication channels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Clr>
                <a:srgbClr val="7030A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Many companies do not yet take full advantage of the digital tools at their disposal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Legal and Social Issues in Internet Marketing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752601"/>
            <a:ext cx="8229600" cy="3733800"/>
          </a:xfrm>
          <a:prstGeom prst="rect">
            <a:avLst/>
          </a:prstGeom>
        </p:spPr>
        <p:txBody>
          <a:bodyPr/>
          <a:lstStyle/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 typeface="Wingdings" pitchFamily="2" charset="2"/>
              <a:buChar char="q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extraordinary growth of information technology, the Internet, and social networks has generated many legal and social issues for consumers and businesses</a:t>
            </a:r>
          </a:p>
          <a:p>
            <a:pPr lvl="2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Privacy concerns</a:t>
            </a:r>
          </a:p>
          <a:p>
            <a:pPr lvl="2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Risk of identity theft</a:t>
            </a:r>
          </a:p>
          <a:p>
            <a:pPr lvl="2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Risk of online fraud</a:t>
            </a:r>
          </a:p>
          <a:p>
            <a:pPr lvl="2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Need to protect intellectual property</a:t>
            </a:r>
          </a:p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 typeface="Wingdings" pitchFamily="2" charset="2"/>
              <a:buChar char="q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U.S. Federal Trade Commission (FTC) compiles an annual list of consumer complaints related to the Internet and digital media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Privacy &amp; Identity Theft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45720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>
          <a:xfrm>
            <a:off x="457200" y="1600200"/>
            <a:ext cx="8229600" cy="2971800"/>
          </a:xfrm>
          <a:prstGeom prst="rect">
            <a:avLst/>
          </a:prstGeom>
        </p:spPr>
        <p:txBody>
          <a:bodyPr/>
          <a:lstStyle/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Laws and regulations have difficulty keeping up with the rapidly-changing Internet</a:t>
            </a:r>
          </a:p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Federal Trade Commission considering creating legislation that limits information companies can gather online, possibly:</a:t>
            </a:r>
          </a:p>
          <a:p>
            <a:pPr marL="914400" lvl="1" indent="-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125000"/>
              <a:buFont typeface="Wingdings" pitchFamily="2" charset="2"/>
              <a:buChar char="ü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 online privacy “Bill of Rights” to protect consumers from having their information tracked without permission</a:t>
            </a:r>
          </a:p>
          <a:p>
            <a:pPr marL="1371600" lvl="2" indent="-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Courier New" pitchFamily="49" charset="0"/>
              <a:buChar char="o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Many web advertisers are attempting self-regulation</a:t>
            </a:r>
          </a:p>
          <a:p>
            <a:pPr marL="914400" lvl="1" indent="-457200" fontAlgn="auto">
              <a:spcBef>
                <a:spcPts val="1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Online Fraud &amp; Intellectual Property</a:t>
            </a:r>
            <a:endParaRPr lang="en-US" sz="32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13-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3352800"/>
            <a:ext cx="8229600" cy="1905001"/>
          </a:xfrm>
          <a:prstGeom prst="rect">
            <a:avLst/>
          </a:prstGeom>
        </p:spPr>
        <p:txBody>
          <a:bodyPr/>
          <a:lstStyle/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Intellectual property can include songs, movies, books, and software</a:t>
            </a:r>
          </a:p>
          <a:p>
            <a:pPr marL="914400" lvl="1" indent="-4572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Such intellectual property consists of the ideas and creative materials developed to solve problems, carry out applications, and educate and entertain others</a:t>
            </a:r>
          </a:p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is generally protected by patents and copyrights, but these can be difficult to enforce globally</a:t>
            </a:r>
          </a:p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Piracy and illegal sharing costs global industries billions annually</a:t>
            </a:r>
          </a:p>
          <a:p>
            <a:pPr marL="457200" indent="-4572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90% of illegal software copying is done by businesses</a:t>
            </a: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828800"/>
          <a:ext cx="8077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12793</TotalTime>
  <Words>1193</Words>
  <Application>Microsoft Office PowerPoint</Application>
  <PresentationFormat>On-screen Show (4:3)</PresentationFormat>
  <Paragraphs>157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5</vt:lpstr>
      <vt:lpstr> </vt:lpstr>
      <vt:lpstr>Learning Objectives</vt:lpstr>
      <vt:lpstr>Growth and Benefits of Digital Communication</vt:lpstr>
      <vt:lpstr>Growth and Benefits of Digital Communication</vt:lpstr>
      <vt:lpstr>Product &amp; Promotion Considerations</vt:lpstr>
      <vt:lpstr>Social Networking</vt:lpstr>
      <vt:lpstr>Blogs and Wikis</vt:lpstr>
      <vt:lpstr>Media Sharing</vt:lpstr>
      <vt:lpstr>Common Mobile Marketing Tools</vt:lpstr>
      <vt:lpstr>Using Digital Media to Reach Consumers</vt:lpstr>
      <vt:lpstr>PowerPoint Presentation</vt:lpstr>
      <vt:lpstr>Legal and Social Issues in Internet Marketing</vt:lpstr>
      <vt:lpstr>Privacy &amp; Identity Theft</vt:lpstr>
      <vt:lpstr>Online Fraud &amp; Intellectual Property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422</cp:revision>
  <dcterms:created xsi:type="dcterms:W3CDTF">2010-09-10T00:47:27Z</dcterms:created>
  <dcterms:modified xsi:type="dcterms:W3CDTF">2013-12-06T03:45:05Z</dcterms:modified>
</cp:coreProperties>
</file>