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p:sldMasterIdLst>
    <p:sldMasterId id="2147483648" r:id="rId1"/>
  </p:sldMasterIdLst>
  <p:notesMasterIdLst>
    <p:notesMasterId r:id="rId17"/>
  </p:notesMasterIdLst>
  <p:sldIdLst>
    <p:sldId id="257" r:id="rId2"/>
    <p:sldId id="258" r:id="rId3"/>
    <p:sldId id="259" r:id="rId4"/>
    <p:sldId id="261" r:id="rId5"/>
    <p:sldId id="270" r:id="rId6"/>
    <p:sldId id="271" r:id="rId7"/>
    <p:sldId id="272" r:id="rId8"/>
    <p:sldId id="276" r:id="rId9"/>
    <p:sldId id="277" r:id="rId10"/>
    <p:sldId id="279" r:id="rId11"/>
    <p:sldId id="282" r:id="rId12"/>
    <p:sldId id="286" r:id="rId13"/>
    <p:sldId id="289" r:id="rId14"/>
    <p:sldId id="291" r:id="rId15"/>
    <p:sldId id="293" r:id="rId16"/>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6699"/>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1049" autoAdjust="0"/>
    <p:restoredTop sz="94660"/>
  </p:normalViewPr>
  <p:slideViewPr>
    <p:cSldViewPr>
      <p:cViewPr>
        <p:scale>
          <a:sx n="50" d="100"/>
          <a:sy n="50" d="100"/>
        </p:scale>
        <p:origin x="-2244" y="-810"/>
      </p:cViewPr>
      <p:guideLst>
        <p:guide orient="horz" pos="2160"/>
        <p:guide pos="2880"/>
      </p:guideLst>
    </p:cSldViewPr>
  </p:slideViewPr>
  <p:notesTextViewPr>
    <p:cViewPr>
      <p:scale>
        <a:sx n="1" d="1"/>
        <a:sy n="1" d="1"/>
      </p:scale>
      <p:origin x="0" y="0"/>
    </p:cViewPr>
  </p:notesTextViewPr>
  <p:sorterViewPr>
    <p:cViewPr>
      <p:scale>
        <a:sx n="100" d="100"/>
        <a:sy n="100" d="100"/>
      </p:scale>
      <p:origin x="0" y="0"/>
    </p:cViewPr>
  </p:sorter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presProps" Target="presProps.xml"/><Relationship Id="rId3" Type="http://schemas.openxmlformats.org/officeDocument/2006/relationships/slide" Target="slides/slide2.xml"/><Relationship Id="rId21" Type="http://schemas.openxmlformats.org/officeDocument/2006/relationships/tableStyles" Target="tableStyle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notesMaster" Target="notesMasters/notesMaster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dirty="0"/>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8D9BBDF1-37F7-46CC-9E8E-5068CD3C4B7C}" type="datetimeFigureOut">
              <a:rPr lang="en-US" smtClean="0"/>
              <a:pPr/>
              <a:t>1/24/2014</a:t>
            </a:fld>
            <a:endParaRPr lang="en-US" dirty="0"/>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dirty="0"/>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dirty="0"/>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4A5A989E-695A-4EE6-B6F3-8337164E047F}" type="slidenum">
              <a:rPr lang="en-US" smtClean="0"/>
              <a:pPr/>
              <a:t>‹#›</a:t>
            </a:fld>
            <a:endParaRPr lang="en-US" dirty="0"/>
          </a:p>
        </p:txBody>
      </p:sp>
    </p:spTree>
    <p:extLst>
      <p:ext uri="{BB962C8B-B14F-4D97-AF65-F5344CB8AC3E}">
        <p14:creationId xmlns:p14="http://schemas.microsoft.com/office/powerpoint/2010/main" val="2899607570"/>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p:txBody>
          <a:bodyPr/>
          <a:lstStyle/>
          <a:p>
            <a:pPr>
              <a:defRPr/>
            </a:pPr>
            <a:fld id="{BFBE62E8-9A02-4CDE-82F5-17AC0F14C97B}" type="slidenum">
              <a:rPr lang="en-AU"/>
              <a:pPr>
                <a:defRPr/>
              </a:pPr>
              <a:t>8</a:t>
            </a:fld>
            <a:endParaRPr lang="en-AU" dirty="0"/>
          </a:p>
        </p:txBody>
      </p:sp>
      <p:sp>
        <p:nvSpPr>
          <p:cNvPr id="56323" name="Rectangle 2"/>
          <p:cNvSpPr>
            <a:spLocks noGrp="1" noRot="1" noChangeAspect="1" noChangeArrowheads="1" noTextEdit="1"/>
          </p:cNvSpPr>
          <p:nvPr>
            <p:ph type="sldImg"/>
          </p:nvPr>
        </p:nvSpPr>
        <p:spPr bwMode="auto">
          <a:xfrm>
            <a:off x="1150938" y="692150"/>
            <a:ext cx="4556125" cy="3416300"/>
          </a:xfrm>
          <a:noFill/>
          <a:ln cap="flat">
            <a:solidFill>
              <a:schemeClr val="tx1"/>
            </a:solidFill>
            <a:miter lim="800000"/>
            <a:headEnd/>
            <a:tailEnd/>
          </a:ln>
          <a:extLst>
            <a:ext uri="{909E8E84-426E-40DD-AFC4-6F175D3DCCD1}">
              <a14:hiddenFill xmlns:a14="http://schemas.microsoft.com/office/drawing/2010/main">
                <a:solidFill>
                  <a:srgbClr val="FFFFFF"/>
                </a:solidFill>
              </a14:hiddenFill>
            </a:ext>
          </a:extLst>
        </p:spPr>
      </p:sp>
      <p:sp>
        <p:nvSpPr>
          <p:cNvPr id="56324" name="Rectangle 3"/>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0488" tIns="44450" rIns="90488" bIns="44450" numCol="1" anchor="t" anchorCtr="0" compatLnSpc="1">
            <a:prstTxWarp prst="textNoShape">
              <a:avLst/>
            </a:prstTxWarp>
          </a:bodyPr>
          <a:lstStyle/>
          <a:p>
            <a:pPr eaLnBrk="1" hangingPunct="1"/>
            <a:endParaRPr lang="en-US" altLang="en-US" dirty="0" smtClean="0"/>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p:txBody>
          <a:bodyPr/>
          <a:lstStyle/>
          <a:p>
            <a:pPr>
              <a:defRPr/>
            </a:pPr>
            <a:fld id="{5C7A6336-1795-4588-9E1D-686B5CC44443}" type="slidenum">
              <a:rPr lang="en-AU"/>
              <a:pPr>
                <a:defRPr/>
              </a:pPr>
              <a:t>9</a:t>
            </a:fld>
            <a:endParaRPr lang="en-AU" dirty="0"/>
          </a:p>
        </p:txBody>
      </p:sp>
      <p:sp>
        <p:nvSpPr>
          <p:cNvPr id="57347" name="Rectangle 2"/>
          <p:cNvSpPr>
            <a:spLocks noGrp="1" noRot="1" noChangeAspect="1" noChangeArrowheads="1" noTextEdit="1"/>
          </p:cNvSpPr>
          <p:nvPr>
            <p:ph type="sldImg"/>
          </p:nvPr>
        </p:nvSpPr>
        <p:spPr bwMode="auto">
          <a:xfrm>
            <a:off x="1150938" y="692150"/>
            <a:ext cx="4556125" cy="3416300"/>
          </a:xfrm>
          <a:noFill/>
          <a:ln cap="flat">
            <a:solidFill>
              <a:schemeClr val="tx1"/>
            </a:solidFill>
            <a:miter lim="800000"/>
            <a:headEnd/>
            <a:tailEnd/>
          </a:ln>
          <a:extLst>
            <a:ext uri="{909E8E84-426E-40DD-AFC4-6F175D3DCCD1}">
              <a14:hiddenFill xmlns:a14="http://schemas.microsoft.com/office/drawing/2010/main">
                <a:solidFill>
                  <a:srgbClr val="FFFFFF"/>
                </a:solidFill>
              </a14:hiddenFill>
            </a:ext>
          </a:extLst>
        </p:spPr>
      </p:sp>
      <p:sp>
        <p:nvSpPr>
          <p:cNvPr id="57348" name="Rectangle 3"/>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0488" tIns="44450" rIns="90488" bIns="44450" numCol="1" anchor="t" anchorCtr="0" compatLnSpc="1">
            <a:prstTxWarp prst="textNoShape">
              <a:avLst/>
            </a:prstTxWarp>
          </a:bodyPr>
          <a:lstStyle/>
          <a:p>
            <a:pPr eaLnBrk="1" hangingPunct="1"/>
            <a:endParaRPr lang="en-US" altLang="en-US" dirty="0" smtClean="0"/>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p:txBody>
          <a:bodyPr/>
          <a:lstStyle/>
          <a:p>
            <a:pPr>
              <a:defRPr/>
            </a:pPr>
            <a:fld id="{C9F4F8FF-D00A-40C3-A418-CD8253CDC147}" type="slidenum">
              <a:rPr lang="en-AU"/>
              <a:pPr>
                <a:defRPr/>
              </a:pPr>
              <a:t>11</a:t>
            </a:fld>
            <a:endParaRPr lang="en-AU" dirty="0"/>
          </a:p>
        </p:txBody>
      </p:sp>
      <p:sp>
        <p:nvSpPr>
          <p:cNvPr id="60419" name="Rectangle 2"/>
          <p:cNvSpPr>
            <a:spLocks noGrp="1" noRot="1" noChangeAspect="1" noChangeArrowheads="1" noTextEdit="1"/>
          </p:cNvSpPr>
          <p:nvPr>
            <p:ph type="sldImg"/>
          </p:nvPr>
        </p:nvSpPr>
        <p:spPr bwMode="auto">
          <a:xfrm>
            <a:off x="1150938" y="692150"/>
            <a:ext cx="4556125" cy="3416300"/>
          </a:xfrm>
          <a:noFill/>
          <a:ln cap="flat">
            <a:solidFill>
              <a:schemeClr val="tx1"/>
            </a:solidFill>
            <a:miter lim="800000"/>
            <a:headEnd/>
            <a:tailEnd/>
          </a:ln>
          <a:extLst>
            <a:ext uri="{909E8E84-426E-40DD-AFC4-6F175D3DCCD1}">
              <a14:hiddenFill xmlns:a14="http://schemas.microsoft.com/office/drawing/2010/main">
                <a:solidFill>
                  <a:srgbClr val="FFFFFF"/>
                </a:solidFill>
              </a14:hiddenFill>
            </a:ext>
          </a:extLst>
        </p:spPr>
      </p:sp>
      <p:sp>
        <p:nvSpPr>
          <p:cNvPr id="60420" name="Rectangle 3"/>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0488" tIns="44450" rIns="90488" bIns="44450" numCol="1" anchor="t" anchorCtr="0" compatLnSpc="1">
            <a:prstTxWarp prst="textNoShape">
              <a:avLst/>
            </a:prstTxWarp>
          </a:bodyPr>
          <a:lstStyle/>
          <a:p>
            <a:pPr eaLnBrk="1" hangingPunct="1"/>
            <a:r>
              <a:rPr lang="en-US" altLang="en-US" dirty="0" smtClean="0"/>
              <a:t>Committed managers are loyal to and are proud of their firms.</a:t>
            </a:r>
          </a:p>
          <a:p>
            <a:pPr eaLnBrk="1" hangingPunct="1"/>
            <a:r>
              <a:rPr lang="en-US" altLang="en-US" dirty="0" smtClean="0"/>
              <a:t>Commitment can lead to a strong organizational culture.</a:t>
            </a:r>
          </a:p>
          <a:p>
            <a:pPr eaLnBrk="1" hangingPunct="1"/>
            <a:r>
              <a:rPr lang="en-US" altLang="en-US" dirty="0" smtClean="0"/>
              <a:t>Commitment helps managers perform their figurehead and spokesperson roles.</a:t>
            </a:r>
          </a:p>
        </p:txBody>
      </p:sp>
    </p:spTree>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pic>
        <p:nvPicPr>
          <p:cNvPr id="7" name="Picture 6"/>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30480" y="0"/>
            <a:ext cx="9174480" cy="6858000"/>
          </a:xfrm>
          <a:prstGeom prst="rect">
            <a:avLst/>
          </a:prstGeom>
        </p:spPr>
      </p:pic>
      <p:sp>
        <p:nvSpPr>
          <p:cNvPr id="2" name="Title 1"/>
          <p:cNvSpPr>
            <a:spLocks noGrp="1"/>
          </p:cNvSpPr>
          <p:nvPr>
            <p:ph type="ctrTitle"/>
          </p:nvPr>
        </p:nvSpPr>
        <p:spPr>
          <a:xfrm>
            <a:off x="5410200" y="838200"/>
            <a:ext cx="3429000" cy="2590800"/>
          </a:xfrm>
        </p:spPr>
        <p:txBody>
          <a:bodyPr/>
          <a:lstStyle>
            <a:lvl1pPr>
              <a:defRPr>
                <a:solidFill>
                  <a:schemeClr val="bg1"/>
                </a:solidFill>
              </a:defRPr>
            </a:lvl1pPr>
          </a:lstStyle>
          <a:p>
            <a:r>
              <a:rPr lang="en-US" dirty="0" smtClean="0"/>
              <a:t>Click to edit Master title style</a:t>
            </a:r>
            <a:endParaRPr lang="en-US" dirty="0"/>
          </a:p>
        </p:txBody>
      </p:sp>
      <p:sp>
        <p:nvSpPr>
          <p:cNvPr id="3" name="Subtitle 2"/>
          <p:cNvSpPr>
            <a:spLocks noGrp="1"/>
          </p:cNvSpPr>
          <p:nvPr>
            <p:ph type="subTitle" idx="1"/>
          </p:nvPr>
        </p:nvSpPr>
        <p:spPr>
          <a:xfrm>
            <a:off x="5486400" y="3810000"/>
            <a:ext cx="3352800" cy="1752600"/>
          </a:xfrm>
        </p:spPr>
        <p:txBody>
          <a:bodyPr/>
          <a:lstStyle>
            <a:lvl1pPr marL="0" indent="0" algn="ctr">
              <a:buNone/>
              <a:defRPr>
                <a:solidFill>
                  <a:schemeClr val="bg1"/>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dirty="0" smtClean="0"/>
              <a:t>Click to edit Master subtitle style</a:t>
            </a:r>
            <a:endParaRPr lang="en-US" dirty="0"/>
          </a:p>
        </p:txBody>
      </p:sp>
      <p:pic>
        <p:nvPicPr>
          <p:cNvPr id="10" name="Picture 9"/>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685800" y="762000"/>
            <a:ext cx="4114800" cy="5147472"/>
          </a:xfrm>
          <a:prstGeom prst="rect">
            <a:avLst/>
          </a:prstGeom>
        </p:spPr>
      </p:pic>
      <p:sp>
        <p:nvSpPr>
          <p:cNvPr id="8" name="Rectangle 1"/>
          <p:cNvSpPr>
            <a:spLocks noChangeArrowheads="1"/>
          </p:cNvSpPr>
          <p:nvPr userDrawn="1"/>
        </p:nvSpPr>
        <p:spPr bwMode="auto">
          <a:xfrm>
            <a:off x="161925" y="6592888"/>
            <a:ext cx="8839200" cy="2460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Clr>
                <a:srgbClr val="FF9933"/>
              </a:buClr>
              <a:buFont typeface="Wingdings" charset="2"/>
              <a:buChar char="Ø"/>
              <a:defRPr sz="3200">
                <a:solidFill>
                  <a:schemeClr val="tx1"/>
                </a:solidFill>
                <a:latin typeface="Arial" charset="0"/>
                <a:ea typeface="ＭＳ Ｐゴシック" charset="-128"/>
              </a:defRPr>
            </a:lvl1pPr>
            <a:lvl2pPr marL="742950" indent="-285750" eaLnBrk="0" hangingPunct="0">
              <a:spcBef>
                <a:spcPct val="20000"/>
              </a:spcBef>
              <a:buClr>
                <a:srgbClr val="FF9933"/>
              </a:buClr>
              <a:buFont typeface="Wingdings" charset="2"/>
              <a:buChar char="Ø"/>
              <a:defRPr sz="2800">
                <a:solidFill>
                  <a:schemeClr val="tx1"/>
                </a:solidFill>
                <a:latin typeface="Arial" charset="0"/>
                <a:ea typeface="ＭＳ Ｐゴシック" charset="-128"/>
              </a:defRPr>
            </a:lvl2pPr>
            <a:lvl3pPr marL="1143000" indent="-228600" eaLnBrk="0" hangingPunct="0">
              <a:spcBef>
                <a:spcPct val="20000"/>
              </a:spcBef>
              <a:buClr>
                <a:srgbClr val="FF9933"/>
              </a:buClr>
              <a:buFont typeface="Wingdings" charset="2"/>
              <a:buChar char="Ø"/>
              <a:defRPr sz="2400">
                <a:solidFill>
                  <a:schemeClr val="tx1"/>
                </a:solidFill>
                <a:latin typeface="Arial" charset="0"/>
                <a:ea typeface="ＭＳ Ｐゴシック" charset="-128"/>
              </a:defRPr>
            </a:lvl3pPr>
            <a:lvl4pPr marL="1600200" indent="-228600" eaLnBrk="0" hangingPunct="0">
              <a:spcBef>
                <a:spcPct val="20000"/>
              </a:spcBef>
              <a:buChar char="–"/>
              <a:defRPr sz="2000">
                <a:solidFill>
                  <a:schemeClr val="tx1"/>
                </a:solidFill>
                <a:latin typeface="Arial" charset="0"/>
                <a:ea typeface="ＭＳ Ｐゴシック" charset="-128"/>
              </a:defRPr>
            </a:lvl4pPr>
            <a:lvl5pPr marL="2057400" indent="-228600" eaLnBrk="0" hangingPunct="0">
              <a:spcBef>
                <a:spcPct val="20000"/>
              </a:spcBef>
              <a:buChar char="»"/>
              <a:defRPr sz="2000">
                <a:solidFill>
                  <a:schemeClr val="tx1"/>
                </a:solidFill>
                <a:latin typeface="Arial" charset="0"/>
                <a:ea typeface="ＭＳ Ｐゴシック" charset="-128"/>
              </a:defRPr>
            </a:lvl5pPr>
            <a:lvl6pPr marL="2514600" indent="-228600" eaLnBrk="0" fontAlgn="base" hangingPunct="0">
              <a:spcBef>
                <a:spcPct val="20000"/>
              </a:spcBef>
              <a:spcAft>
                <a:spcPct val="0"/>
              </a:spcAft>
              <a:buChar char="»"/>
              <a:defRPr sz="2000">
                <a:solidFill>
                  <a:schemeClr val="tx1"/>
                </a:solidFill>
                <a:latin typeface="Arial" charset="0"/>
                <a:ea typeface="ＭＳ Ｐゴシック" charset="-128"/>
              </a:defRPr>
            </a:lvl6pPr>
            <a:lvl7pPr marL="2971800" indent="-228600" eaLnBrk="0" fontAlgn="base" hangingPunct="0">
              <a:spcBef>
                <a:spcPct val="20000"/>
              </a:spcBef>
              <a:spcAft>
                <a:spcPct val="0"/>
              </a:spcAft>
              <a:buChar char="»"/>
              <a:defRPr sz="2000">
                <a:solidFill>
                  <a:schemeClr val="tx1"/>
                </a:solidFill>
                <a:latin typeface="Arial" charset="0"/>
                <a:ea typeface="ＭＳ Ｐゴシック" charset="-128"/>
              </a:defRPr>
            </a:lvl7pPr>
            <a:lvl8pPr marL="3429000" indent="-228600" eaLnBrk="0" fontAlgn="base" hangingPunct="0">
              <a:spcBef>
                <a:spcPct val="20000"/>
              </a:spcBef>
              <a:spcAft>
                <a:spcPct val="0"/>
              </a:spcAft>
              <a:buChar char="»"/>
              <a:defRPr sz="2000">
                <a:solidFill>
                  <a:schemeClr val="tx1"/>
                </a:solidFill>
                <a:latin typeface="Arial" charset="0"/>
                <a:ea typeface="ＭＳ Ｐゴシック" charset="-128"/>
              </a:defRPr>
            </a:lvl8pPr>
            <a:lvl9pPr marL="3886200" indent="-228600" eaLnBrk="0" fontAlgn="base" hangingPunct="0">
              <a:spcBef>
                <a:spcPct val="20000"/>
              </a:spcBef>
              <a:spcAft>
                <a:spcPct val="0"/>
              </a:spcAft>
              <a:buChar char="»"/>
              <a:defRPr sz="2000">
                <a:solidFill>
                  <a:schemeClr val="tx1"/>
                </a:solidFill>
                <a:latin typeface="Arial" charset="0"/>
                <a:ea typeface="ＭＳ Ｐゴシック" charset="-128"/>
              </a:defRPr>
            </a:lvl9pPr>
          </a:lstStyle>
          <a:p>
            <a:pPr algn="ctr" eaLnBrk="1" hangingPunct="1">
              <a:spcBef>
                <a:spcPct val="0"/>
              </a:spcBef>
              <a:buClrTx/>
              <a:buFontTx/>
              <a:buNone/>
            </a:pPr>
            <a:r>
              <a:rPr lang="en-IN" altLang="en-US" sz="1000" dirty="0">
                <a:solidFill>
                  <a:schemeClr val="bg1"/>
                </a:solidFill>
                <a:latin typeface="Times New Roman" charset="0"/>
                <a:cs typeface="Times New Roman" charset="0"/>
              </a:rPr>
              <a:t>Copyright © 2015 McGraw-Hill Education. All rights reserved. No reproduction or distribution without the prior written consent of McGraw-Hill Education.</a:t>
            </a:r>
          </a:p>
        </p:txBody>
      </p:sp>
    </p:spTree>
    <p:extLst>
      <p:ext uri="{BB962C8B-B14F-4D97-AF65-F5344CB8AC3E}">
        <p14:creationId xmlns:p14="http://schemas.microsoft.com/office/powerpoint/2010/main" val="935547238"/>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a:xfrm>
            <a:off x="457200" y="1752600"/>
            <a:ext cx="8229600" cy="4525963"/>
          </a:xfrm>
        </p:spPr>
        <p:txBody>
          <a:bodyPr/>
          <a:lstStyle>
            <a:lvl1pPr marL="461963" indent="-461963">
              <a:buClr>
                <a:srgbClr val="006699"/>
              </a:buClr>
              <a:buSzPct val="125000"/>
              <a:buFont typeface="Wingdings" panose="05000000000000000000" pitchFamily="2" charset="2"/>
              <a:buChar char="ª"/>
              <a:defRPr/>
            </a:lvl1pPr>
            <a:lvl2pPr marL="798513" indent="-341313">
              <a:buClr>
                <a:srgbClr val="006666"/>
              </a:buClr>
              <a:buFont typeface="Wingdings 3" panose="05040102010807070707" pitchFamily="18" charset="2"/>
              <a:buChar char="9"/>
              <a:defRPr/>
            </a:lvl2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5" name="Footer Placeholder 4"/>
          <p:cNvSpPr>
            <a:spLocks noGrp="1"/>
          </p:cNvSpPr>
          <p:nvPr>
            <p:ph type="ftr" sz="quarter" idx="11"/>
          </p:nvPr>
        </p:nvSpPr>
        <p:spPr>
          <a:xfrm>
            <a:off x="0" y="6486957"/>
            <a:ext cx="7467600" cy="365125"/>
          </a:xfrm>
          <a:prstGeom prst="rect">
            <a:avLst/>
          </a:prstGeom>
        </p:spPr>
        <p:txBody>
          <a:bodyPr/>
          <a:lstStyle/>
          <a:p>
            <a:r>
              <a:rPr lang="en-US" dirty="0" smtClean="0"/>
              <a:t>© 2015 by McGraw-Hill Education.  This is proprietary material solely for authorized instructor use. Not authorized for sale or distribution in any manner.  This document may not be copied, scanned, duplicated, forwarded, distributed, or posted on a website, in whole or part.  </a:t>
            </a:r>
            <a:endParaRPr lang="en-US" dirty="0"/>
          </a:p>
        </p:txBody>
      </p:sp>
      <p:sp>
        <p:nvSpPr>
          <p:cNvPr id="6" name="Slide Number Placeholder 5"/>
          <p:cNvSpPr>
            <a:spLocks noGrp="1"/>
          </p:cNvSpPr>
          <p:nvPr>
            <p:ph type="sldNum" sz="quarter" idx="12"/>
          </p:nvPr>
        </p:nvSpPr>
        <p:spPr>
          <a:xfrm>
            <a:off x="7696199" y="6492875"/>
            <a:ext cx="1444101" cy="365125"/>
          </a:xfrm>
          <a:prstGeom prst="rect">
            <a:avLst/>
          </a:prstGeom>
        </p:spPr>
        <p:txBody>
          <a:bodyPr/>
          <a:lstStyle/>
          <a:p>
            <a:fld id="{C1FE84B3-0335-4959-8CB5-EE2113DD8C21}" type="slidenum">
              <a:rPr lang="en-US" smtClean="0"/>
              <a:pPr/>
              <a:t>‹#›</a:t>
            </a:fld>
            <a:endParaRPr lang="en-US" dirty="0"/>
          </a:p>
        </p:txBody>
      </p:sp>
    </p:spTree>
    <p:extLst>
      <p:ext uri="{BB962C8B-B14F-4D97-AF65-F5344CB8AC3E}">
        <p14:creationId xmlns:p14="http://schemas.microsoft.com/office/powerpoint/2010/main" val="222808681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a:xfrm>
            <a:off x="457200" y="6356350"/>
            <a:ext cx="2133600" cy="365125"/>
          </a:xfrm>
          <a:prstGeom prst="rect">
            <a:avLst/>
          </a:prstGeom>
        </p:spPr>
        <p:txBody>
          <a:bodyPr/>
          <a:lstStyle/>
          <a:p>
            <a:endParaRPr lang="en-US" dirty="0"/>
          </a:p>
        </p:txBody>
      </p:sp>
      <p:sp>
        <p:nvSpPr>
          <p:cNvPr id="5" name="Footer Placeholder 4"/>
          <p:cNvSpPr>
            <a:spLocks noGrp="1"/>
          </p:cNvSpPr>
          <p:nvPr>
            <p:ph type="ftr" sz="quarter" idx="11"/>
          </p:nvPr>
        </p:nvSpPr>
        <p:spPr>
          <a:xfrm>
            <a:off x="0" y="6486957"/>
            <a:ext cx="7467600" cy="365125"/>
          </a:xfrm>
          <a:prstGeom prst="rect">
            <a:avLst/>
          </a:prstGeom>
        </p:spPr>
        <p:txBody>
          <a:bodyPr/>
          <a:lstStyle/>
          <a:p>
            <a:r>
              <a:rPr lang="en-US" dirty="0" smtClean="0"/>
              <a:t>© 2015 by McGraw-Hill Education.  This is proprietary material solely for authorized instructor use. Not authorized for sale or distribution in any manner.  This document may not be copied, scanned, duplicated, forwarded, distributed, or posted on a website, in whole or part.  </a:t>
            </a:r>
            <a:endParaRPr lang="en-US" dirty="0"/>
          </a:p>
        </p:txBody>
      </p:sp>
      <p:sp>
        <p:nvSpPr>
          <p:cNvPr id="6" name="Slide Number Placeholder 5"/>
          <p:cNvSpPr>
            <a:spLocks noGrp="1"/>
          </p:cNvSpPr>
          <p:nvPr>
            <p:ph type="sldNum" sz="quarter" idx="12"/>
          </p:nvPr>
        </p:nvSpPr>
        <p:spPr>
          <a:xfrm>
            <a:off x="7696199" y="6492875"/>
            <a:ext cx="1444101" cy="365125"/>
          </a:xfrm>
          <a:prstGeom prst="rect">
            <a:avLst/>
          </a:prstGeom>
        </p:spPr>
        <p:txBody>
          <a:bodyPr/>
          <a:lstStyle/>
          <a:p>
            <a:fld id="{C1FE84B3-0335-4959-8CB5-EE2113DD8C21}" type="slidenum">
              <a:rPr lang="en-US" smtClean="0"/>
              <a:pPr/>
              <a:t>‹#›</a:t>
            </a:fld>
            <a:endParaRPr lang="en-US" dirty="0"/>
          </a:p>
        </p:txBody>
      </p:sp>
    </p:spTree>
    <p:extLst>
      <p:ext uri="{BB962C8B-B14F-4D97-AF65-F5344CB8AC3E}">
        <p14:creationId xmlns:p14="http://schemas.microsoft.com/office/powerpoint/2010/main" val="64356782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752600"/>
            <a:ext cx="4038600" cy="4525963"/>
          </a:xfrm>
        </p:spPr>
        <p:txBody>
          <a:bodyPr/>
          <a:lstStyle>
            <a:lvl1pPr marL="400050" indent="-400050">
              <a:buClr>
                <a:srgbClr val="006699"/>
              </a:buClr>
              <a:buSzPct val="125000"/>
              <a:buFont typeface="Wingdings" panose="05000000000000000000" pitchFamily="2" charset="2"/>
              <a:buChar char="ª"/>
              <a:defRPr sz="3000"/>
            </a:lvl1pPr>
            <a:lvl2pPr marL="798513" indent="-341313">
              <a:buClr>
                <a:srgbClr val="006666"/>
              </a:buClr>
              <a:buFont typeface="Wingdings 3" panose="05040102010807070707" pitchFamily="18" charset="2"/>
              <a:buChar char="9"/>
              <a:defRPr sz="27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4" name="Content Placeholder 3"/>
          <p:cNvSpPr>
            <a:spLocks noGrp="1"/>
          </p:cNvSpPr>
          <p:nvPr>
            <p:ph sz="half" idx="2"/>
          </p:nvPr>
        </p:nvSpPr>
        <p:spPr>
          <a:xfrm>
            <a:off x="4648200" y="1752600"/>
            <a:ext cx="4038600" cy="4525963"/>
          </a:xfrm>
        </p:spPr>
        <p:txBody>
          <a:bodyPr/>
          <a:lstStyle>
            <a:lvl1pPr marL="461963" indent="-461963">
              <a:buClr>
                <a:srgbClr val="006699"/>
              </a:buClr>
              <a:buSzPct val="125000"/>
              <a:buFont typeface="Wingdings" panose="05000000000000000000" pitchFamily="2" charset="2"/>
              <a:buChar char="ª"/>
              <a:defRPr sz="3000"/>
            </a:lvl1pPr>
            <a:lvl2pPr marL="798513" indent="-341313">
              <a:buClr>
                <a:srgbClr val="006666"/>
              </a:buClr>
              <a:buFont typeface="Wingdings 3" panose="05040102010807070707" pitchFamily="18" charset="2"/>
              <a:buChar char="9"/>
              <a:defRPr sz="27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6" name="Footer Placeholder 5"/>
          <p:cNvSpPr>
            <a:spLocks noGrp="1"/>
          </p:cNvSpPr>
          <p:nvPr>
            <p:ph type="ftr" sz="quarter" idx="11"/>
          </p:nvPr>
        </p:nvSpPr>
        <p:spPr>
          <a:xfrm>
            <a:off x="0" y="6486957"/>
            <a:ext cx="7467600" cy="365125"/>
          </a:xfrm>
          <a:prstGeom prst="rect">
            <a:avLst/>
          </a:prstGeom>
        </p:spPr>
        <p:txBody>
          <a:bodyPr/>
          <a:lstStyle/>
          <a:p>
            <a:r>
              <a:rPr lang="en-US" dirty="0" smtClean="0"/>
              <a:t>© 2015 by McGraw-Hill Education.  This is proprietary material solely for authorized instructor use. Not authorized for sale or distribution in any manner.  This document may not be copied, scanned, duplicated, forwarded, distributed, or posted on a website, in whole or part.  </a:t>
            </a:r>
            <a:endParaRPr lang="en-US" dirty="0"/>
          </a:p>
        </p:txBody>
      </p:sp>
      <p:sp>
        <p:nvSpPr>
          <p:cNvPr id="7" name="Slide Number Placeholder 6"/>
          <p:cNvSpPr>
            <a:spLocks noGrp="1"/>
          </p:cNvSpPr>
          <p:nvPr>
            <p:ph type="sldNum" sz="quarter" idx="12"/>
          </p:nvPr>
        </p:nvSpPr>
        <p:spPr>
          <a:xfrm>
            <a:off x="7696199" y="6492875"/>
            <a:ext cx="1444101" cy="365125"/>
          </a:xfrm>
          <a:prstGeom prst="rect">
            <a:avLst/>
          </a:prstGeom>
        </p:spPr>
        <p:txBody>
          <a:bodyPr/>
          <a:lstStyle/>
          <a:p>
            <a:fld id="{C1FE84B3-0335-4959-8CB5-EE2113DD8C21}" type="slidenum">
              <a:rPr lang="en-US" smtClean="0"/>
              <a:pPr/>
              <a:t>‹#›</a:t>
            </a:fld>
            <a:endParaRPr lang="en-US" dirty="0"/>
          </a:p>
        </p:txBody>
      </p:sp>
    </p:spTree>
    <p:extLst>
      <p:ext uri="{BB962C8B-B14F-4D97-AF65-F5344CB8AC3E}">
        <p14:creationId xmlns:p14="http://schemas.microsoft.com/office/powerpoint/2010/main" val="2597822884"/>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a:xfrm>
            <a:off x="457200" y="6356350"/>
            <a:ext cx="2133600" cy="365125"/>
          </a:xfrm>
          <a:prstGeom prst="rect">
            <a:avLst/>
          </a:prstGeom>
        </p:spPr>
        <p:txBody>
          <a:bodyPr/>
          <a:lstStyle/>
          <a:p>
            <a:endParaRPr lang="en-US" dirty="0"/>
          </a:p>
        </p:txBody>
      </p:sp>
      <p:sp>
        <p:nvSpPr>
          <p:cNvPr id="8" name="Footer Placeholder 7"/>
          <p:cNvSpPr>
            <a:spLocks noGrp="1"/>
          </p:cNvSpPr>
          <p:nvPr>
            <p:ph type="ftr" sz="quarter" idx="11"/>
          </p:nvPr>
        </p:nvSpPr>
        <p:spPr>
          <a:xfrm>
            <a:off x="0" y="6486957"/>
            <a:ext cx="7467600" cy="365125"/>
          </a:xfrm>
          <a:prstGeom prst="rect">
            <a:avLst/>
          </a:prstGeom>
        </p:spPr>
        <p:txBody>
          <a:bodyPr/>
          <a:lstStyle/>
          <a:p>
            <a:r>
              <a:rPr lang="en-US" dirty="0" smtClean="0"/>
              <a:t>© 2015 by McGraw-Hill Education.  This is proprietary material solely for authorized instructor use. Not authorized for sale or distribution in any manner.  This document may not be copied, scanned, duplicated, forwarded, distributed, or posted on a website, in whole or part.  </a:t>
            </a:r>
            <a:endParaRPr lang="en-US" dirty="0"/>
          </a:p>
        </p:txBody>
      </p:sp>
      <p:sp>
        <p:nvSpPr>
          <p:cNvPr id="9" name="Slide Number Placeholder 8"/>
          <p:cNvSpPr>
            <a:spLocks noGrp="1"/>
          </p:cNvSpPr>
          <p:nvPr>
            <p:ph type="sldNum" sz="quarter" idx="12"/>
          </p:nvPr>
        </p:nvSpPr>
        <p:spPr>
          <a:xfrm>
            <a:off x="7696199" y="6492875"/>
            <a:ext cx="1444101" cy="365125"/>
          </a:xfrm>
          <a:prstGeom prst="rect">
            <a:avLst/>
          </a:prstGeom>
        </p:spPr>
        <p:txBody>
          <a:bodyPr/>
          <a:lstStyle/>
          <a:p>
            <a:fld id="{C1FE84B3-0335-4959-8CB5-EE2113DD8C21}" type="slidenum">
              <a:rPr lang="en-US" smtClean="0"/>
              <a:pPr/>
              <a:t>‹#›</a:t>
            </a:fld>
            <a:endParaRPr lang="en-US" dirty="0"/>
          </a:p>
        </p:txBody>
      </p:sp>
    </p:spTree>
    <p:extLst>
      <p:ext uri="{BB962C8B-B14F-4D97-AF65-F5344CB8AC3E}">
        <p14:creationId xmlns:p14="http://schemas.microsoft.com/office/powerpoint/2010/main" val="111124178"/>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4" name="Footer Placeholder 3"/>
          <p:cNvSpPr>
            <a:spLocks noGrp="1"/>
          </p:cNvSpPr>
          <p:nvPr>
            <p:ph type="ftr" sz="quarter" idx="11"/>
          </p:nvPr>
        </p:nvSpPr>
        <p:spPr>
          <a:xfrm>
            <a:off x="0" y="6486957"/>
            <a:ext cx="7467600" cy="365125"/>
          </a:xfrm>
          <a:prstGeom prst="rect">
            <a:avLst/>
          </a:prstGeom>
        </p:spPr>
        <p:txBody>
          <a:bodyPr/>
          <a:lstStyle/>
          <a:p>
            <a:r>
              <a:rPr lang="en-US" dirty="0" smtClean="0"/>
              <a:t>© 2015 by McGraw-Hill Education.  This is proprietary material solely for authorized instructor use. Not authorized for sale or distribution in any manner.  This document may not be copied, scanned, duplicated, forwarded, distributed, or posted on a website, in whole or part.  </a:t>
            </a:r>
            <a:endParaRPr lang="en-US" dirty="0"/>
          </a:p>
        </p:txBody>
      </p:sp>
      <p:sp>
        <p:nvSpPr>
          <p:cNvPr id="5" name="Slide Number Placeholder 4"/>
          <p:cNvSpPr>
            <a:spLocks noGrp="1"/>
          </p:cNvSpPr>
          <p:nvPr>
            <p:ph type="sldNum" sz="quarter" idx="12"/>
          </p:nvPr>
        </p:nvSpPr>
        <p:spPr>
          <a:xfrm>
            <a:off x="7696199" y="6492875"/>
            <a:ext cx="1444101" cy="365125"/>
          </a:xfrm>
          <a:prstGeom prst="rect">
            <a:avLst/>
          </a:prstGeom>
        </p:spPr>
        <p:txBody>
          <a:bodyPr/>
          <a:lstStyle/>
          <a:p>
            <a:fld id="{C1FE84B3-0335-4959-8CB5-EE2113DD8C21}" type="slidenum">
              <a:rPr lang="en-US" smtClean="0"/>
              <a:pPr/>
              <a:t>‹#›</a:t>
            </a:fld>
            <a:endParaRPr lang="en-US" dirty="0"/>
          </a:p>
        </p:txBody>
      </p:sp>
    </p:spTree>
    <p:extLst>
      <p:ext uri="{BB962C8B-B14F-4D97-AF65-F5344CB8AC3E}">
        <p14:creationId xmlns:p14="http://schemas.microsoft.com/office/powerpoint/2010/main" val="4390866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a:xfrm>
            <a:off x="457200" y="6356350"/>
            <a:ext cx="2133600" cy="365125"/>
          </a:xfrm>
          <a:prstGeom prst="rect">
            <a:avLst/>
          </a:prstGeom>
        </p:spPr>
        <p:txBody>
          <a:bodyPr/>
          <a:lstStyle/>
          <a:p>
            <a:endParaRPr lang="en-US" dirty="0"/>
          </a:p>
        </p:txBody>
      </p:sp>
      <p:sp>
        <p:nvSpPr>
          <p:cNvPr id="3" name="Footer Placeholder 2"/>
          <p:cNvSpPr>
            <a:spLocks noGrp="1"/>
          </p:cNvSpPr>
          <p:nvPr>
            <p:ph type="ftr" sz="quarter" idx="11"/>
          </p:nvPr>
        </p:nvSpPr>
        <p:spPr>
          <a:xfrm>
            <a:off x="0" y="6486957"/>
            <a:ext cx="7467600" cy="365125"/>
          </a:xfrm>
          <a:prstGeom prst="rect">
            <a:avLst/>
          </a:prstGeom>
        </p:spPr>
        <p:txBody>
          <a:bodyPr/>
          <a:lstStyle/>
          <a:p>
            <a:r>
              <a:rPr lang="en-US" dirty="0" smtClean="0"/>
              <a:t>© 2015 by McGraw-Hill Education.  This is proprietary material solely for authorized instructor use. Not authorized for sale or distribution in any manner.  This document may not be copied, scanned, duplicated, forwarded, distributed, or posted on a website, in whole or part.  </a:t>
            </a:r>
            <a:endParaRPr lang="en-US" dirty="0"/>
          </a:p>
        </p:txBody>
      </p:sp>
      <p:sp>
        <p:nvSpPr>
          <p:cNvPr id="4" name="Slide Number Placeholder 3"/>
          <p:cNvSpPr>
            <a:spLocks noGrp="1"/>
          </p:cNvSpPr>
          <p:nvPr>
            <p:ph type="sldNum" sz="quarter" idx="12"/>
          </p:nvPr>
        </p:nvSpPr>
        <p:spPr>
          <a:xfrm>
            <a:off x="7696199" y="6492875"/>
            <a:ext cx="1444101" cy="365125"/>
          </a:xfrm>
          <a:prstGeom prst="rect">
            <a:avLst/>
          </a:prstGeom>
        </p:spPr>
        <p:txBody>
          <a:bodyPr/>
          <a:lstStyle/>
          <a:p>
            <a:fld id="{C1FE84B3-0335-4959-8CB5-EE2113DD8C21}" type="slidenum">
              <a:rPr lang="en-US" smtClean="0"/>
              <a:pPr/>
              <a:t>‹#›</a:t>
            </a:fld>
            <a:endParaRPr lang="en-US" dirty="0"/>
          </a:p>
        </p:txBody>
      </p:sp>
    </p:spTree>
    <p:extLst>
      <p:ext uri="{BB962C8B-B14F-4D97-AF65-F5344CB8AC3E}">
        <p14:creationId xmlns:p14="http://schemas.microsoft.com/office/powerpoint/2010/main" val="338383348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a:xfrm>
            <a:off x="457200" y="6356350"/>
            <a:ext cx="2133600" cy="365125"/>
          </a:xfrm>
          <a:prstGeom prst="rect">
            <a:avLst/>
          </a:prstGeom>
        </p:spPr>
        <p:txBody>
          <a:bodyPr/>
          <a:lstStyle/>
          <a:p>
            <a:endParaRPr lang="en-US" dirty="0"/>
          </a:p>
        </p:txBody>
      </p:sp>
      <p:sp>
        <p:nvSpPr>
          <p:cNvPr id="6" name="Footer Placeholder 5"/>
          <p:cNvSpPr>
            <a:spLocks noGrp="1"/>
          </p:cNvSpPr>
          <p:nvPr>
            <p:ph type="ftr" sz="quarter" idx="11"/>
          </p:nvPr>
        </p:nvSpPr>
        <p:spPr>
          <a:xfrm>
            <a:off x="0" y="6486957"/>
            <a:ext cx="7467600" cy="365125"/>
          </a:xfrm>
          <a:prstGeom prst="rect">
            <a:avLst/>
          </a:prstGeom>
        </p:spPr>
        <p:txBody>
          <a:bodyPr/>
          <a:lstStyle/>
          <a:p>
            <a:r>
              <a:rPr lang="en-US" dirty="0" smtClean="0"/>
              <a:t>© 2015 by McGraw-Hill Education.  This is proprietary material solely for authorized instructor use. Not authorized for sale or distribution in any manner.  This document may not be copied, scanned, duplicated, forwarded, distributed, or posted on a website, in whole or part.  </a:t>
            </a:r>
            <a:endParaRPr lang="en-US" dirty="0"/>
          </a:p>
        </p:txBody>
      </p:sp>
      <p:sp>
        <p:nvSpPr>
          <p:cNvPr id="7" name="Slide Number Placeholder 6"/>
          <p:cNvSpPr>
            <a:spLocks noGrp="1"/>
          </p:cNvSpPr>
          <p:nvPr>
            <p:ph type="sldNum" sz="quarter" idx="12"/>
          </p:nvPr>
        </p:nvSpPr>
        <p:spPr>
          <a:xfrm>
            <a:off x="7696199" y="6492875"/>
            <a:ext cx="1444101" cy="365125"/>
          </a:xfrm>
          <a:prstGeom prst="rect">
            <a:avLst/>
          </a:prstGeom>
        </p:spPr>
        <p:txBody>
          <a:bodyPr/>
          <a:lstStyle/>
          <a:p>
            <a:fld id="{C1FE84B3-0335-4959-8CB5-EE2113DD8C21}" type="slidenum">
              <a:rPr lang="en-US" smtClean="0"/>
              <a:pPr/>
              <a:t>‹#›</a:t>
            </a:fld>
            <a:endParaRPr lang="en-US" dirty="0"/>
          </a:p>
        </p:txBody>
      </p:sp>
    </p:spTree>
    <p:extLst>
      <p:ext uri="{BB962C8B-B14F-4D97-AF65-F5344CB8AC3E}">
        <p14:creationId xmlns:p14="http://schemas.microsoft.com/office/powerpoint/2010/main" val="4201137202"/>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dirty="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a:xfrm>
            <a:off x="457200" y="6356350"/>
            <a:ext cx="2133600" cy="365125"/>
          </a:xfrm>
          <a:prstGeom prst="rect">
            <a:avLst/>
          </a:prstGeom>
        </p:spPr>
        <p:txBody>
          <a:bodyPr/>
          <a:lstStyle/>
          <a:p>
            <a:endParaRPr lang="en-US" dirty="0"/>
          </a:p>
        </p:txBody>
      </p:sp>
      <p:sp>
        <p:nvSpPr>
          <p:cNvPr id="6" name="Footer Placeholder 5"/>
          <p:cNvSpPr>
            <a:spLocks noGrp="1"/>
          </p:cNvSpPr>
          <p:nvPr>
            <p:ph type="ftr" sz="quarter" idx="11"/>
          </p:nvPr>
        </p:nvSpPr>
        <p:spPr>
          <a:xfrm>
            <a:off x="0" y="6486957"/>
            <a:ext cx="7467600" cy="365125"/>
          </a:xfrm>
          <a:prstGeom prst="rect">
            <a:avLst/>
          </a:prstGeom>
        </p:spPr>
        <p:txBody>
          <a:bodyPr/>
          <a:lstStyle/>
          <a:p>
            <a:r>
              <a:rPr lang="en-US" dirty="0" smtClean="0"/>
              <a:t>© 2015 by McGraw-Hill Education.  This is proprietary material solely for authorized instructor use. Not authorized for sale or distribution in any manner.  This document may not be copied, scanned, duplicated, forwarded, distributed, or posted on a website, in whole or part.  </a:t>
            </a:r>
            <a:endParaRPr lang="en-US" dirty="0"/>
          </a:p>
        </p:txBody>
      </p:sp>
      <p:sp>
        <p:nvSpPr>
          <p:cNvPr id="7" name="Slide Number Placeholder 6"/>
          <p:cNvSpPr>
            <a:spLocks noGrp="1"/>
          </p:cNvSpPr>
          <p:nvPr>
            <p:ph type="sldNum" sz="quarter" idx="12"/>
          </p:nvPr>
        </p:nvSpPr>
        <p:spPr>
          <a:xfrm>
            <a:off x="7696199" y="6492875"/>
            <a:ext cx="1444101" cy="365125"/>
          </a:xfrm>
          <a:prstGeom prst="rect">
            <a:avLst/>
          </a:prstGeom>
        </p:spPr>
        <p:txBody>
          <a:bodyPr/>
          <a:lstStyle/>
          <a:p>
            <a:fld id="{C1FE84B3-0335-4959-8CB5-EE2113DD8C21}" type="slidenum">
              <a:rPr lang="en-US" smtClean="0"/>
              <a:pPr/>
              <a:t>‹#›</a:t>
            </a:fld>
            <a:endParaRPr lang="en-US" dirty="0"/>
          </a:p>
        </p:txBody>
      </p:sp>
    </p:spTree>
    <p:extLst>
      <p:ext uri="{BB962C8B-B14F-4D97-AF65-F5344CB8AC3E}">
        <p14:creationId xmlns:p14="http://schemas.microsoft.com/office/powerpoint/2010/main" val="124835725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a:xfrm>
            <a:off x="457200" y="6356350"/>
            <a:ext cx="2133600" cy="365125"/>
          </a:xfrm>
          <a:prstGeom prst="rect">
            <a:avLst/>
          </a:prstGeom>
        </p:spPr>
        <p:txBody>
          <a:bodyPr/>
          <a:lstStyle/>
          <a:p>
            <a:endParaRPr lang="en-US" dirty="0"/>
          </a:p>
        </p:txBody>
      </p:sp>
      <p:sp>
        <p:nvSpPr>
          <p:cNvPr id="5" name="Footer Placeholder 4"/>
          <p:cNvSpPr>
            <a:spLocks noGrp="1"/>
          </p:cNvSpPr>
          <p:nvPr>
            <p:ph type="ftr" sz="quarter" idx="11"/>
          </p:nvPr>
        </p:nvSpPr>
        <p:spPr>
          <a:xfrm>
            <a:off x="0" y="6486957"/>
            <a:ext cx="7467600" cy="365125"/>
          </a:xfrm>
          <a:prstGeom prst="rect">
            <a:avLst/>
          </a:prstGeom>
        </p:spPr>
        <p:txBody>
          <a:bodyPr/>
          <a:lstStyle/>
          <a:p>
            <a:r>
              <a:rPr lang="en-US" dirty="0" smtClean="0"/>
              <a:t>© 2015 by McGraw-Hill Education.  This is proprietary material solely for authorized instructor use. Not authorized for sale or distribution in any manner.  This document may not be copied, scanned, duplicated, forwarded, distributed, or posted on a website, in whole or part.  </a:t>
            </a:r>
            <a:endParaRPr lang="en-US" dirty="0"/>
          </a:p>
        </p:txBody>
      </p:sp>
      <p:sp>
        <p:nvSpPr>
          <p:cNvPr id="6" name="Slide Number Placeholder 5"/>
          <p:cNvSpPr>
            <a:spLocks noGrp="1"/>
          </p:cNvSpPr>
          <p:nvPr>
            <p:ph type="sldNum" sz="quarter" idx="12"/>
          </p:nvPr>
        </p:nvSpPr>
        <p:spPr>
          <a:xfrm>
            <a:off x="7696199" y="6492875"/>
            <a:ext cx="1444101" cy="365125"/>
          </a:xfrm>
          <a:prstGeom prst="rect">
            <a:avLst/>
          </a:prstGeom>
        </p:spPr>
        <p:txBody>
          <a:bodyPr/>
          <a:lstStyle/>
          <a:p>
            <a:fld id="{C1FE84B3-0335-4959-8CB5-EE2113DD8C21}" type="slidenum">
              <a:rPr lang="en-US" smtClean="0"/>
              <a:pPr/>
              <a:t>‹#›</a:t>
            </a:fld>
            <a:endParaRPr lang="en-US" dirty="0"/>
          </a:p>
        </p:txBody>
      </p:sp>
    </p:spTree>
    <p:extLst>
      <p:ext uri="{BB962C8B-B14F-4D97-AF65-F5344CB8AC3E}">
        <p14:creationId xmlns:p14="http://schemas.microsoft.com/office/powerpoint/2010/main" val="141467695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a:xfrm>
            <a:off x="457200" y="6356350"/>
            <a:ext cx="2133600" cy="365125"/>
          </a:xfrm>
          <a:prstGeom prst="rect">
            <a:avLst/>
          </a:prstGeom>
        </p:spPr>
        <p:txBody>
          <a:bodyPr/>
          <a:lstStyle/>
          <a:p>
            <a:endParaRPr lang="en-US" dirty="0"/>
          </a:p>
        </p:txBody>
      </p:sp>
      <p:sp>
        <p:nvSpPr>
          <p:cNvPr id="5" name="Footer Placeholder 4"/>
          <p:cNvSpPr>
            <a:spLocks noGrp="1"/>
          </p:cNvSpPr>
          <p:nvPr>
            <p:ph type="ftr" sz="quarter" idx="11"/>
          </p:nvPr>
        </p:nvSpPr>
        <p:spPr>
          <a:xfrm>
            <a:off x="0" y="6486957"/>
            <a:ext cx="7467600" cy="365125"/>
          </a:xfrm>
          <a:prstGeom prst="rect">
            <a:avLst/>
          </a:prstGeom>
        </p:spPr>
        <p:txBody>
          <a:bodyPr/>
          <a:lstStyle/>
          <a:p>
            <a:r>
              <a:rPr lang="en-US" dirty="0" smtClean="0"/>
              <a:t>© 2015 by McGraw-Hill Education.  This is proprietary material solely for authorized instructor use. Not authorized for sale or distribution in any manner.  This document may not be copied, scanned, duplicated, forwarded, distributed, or posted on a website, in whole or part.  </a:t>
            </a:r>
            <a:endParaRPr lang="en-US" dirty="0"/>
          </a:p>
        </p:txBody>
      </p:sp>
      <p:sp>
        <p:nvSpPr>
          <p:cNvPr id="6" name="Slide Number Placeholder 5"/>
          <p:cNvSpPr>
            <a:spLocks noGrp="1"/>
          </p:cNvSpPr>
          <p:nvPr>
            <p:ph type="sldNum" sz="quarter" idx="12"/>
          </p:nvPr>
        </p:nvSpPr>
        <p:spPr>
          <a:xfrm>
            <a:off x="7696199" y="6492875"/>
            <a:ext cx="1444101" cy="365125"/>
          </a:xfrm>
          <a:prstGeom prst="rect">
            <a:avLst/>
          </a:prstGeom>
        </p:spPr>
        <p:txBody>
          <a:bodyPr/>
          <a:lstStyle/>
          <a:p>
            <a:fld id="{C1FE84B3-0335-4959-8CB5-EE2113DD8C21}" type="slidenum">
              <a:rPr lang="en-US" smtClean="0"/>
              <a:pPr/>
              <a:t>‹#›</a:t>
            </a:fld>
            <a:endParaRPr lang="en-US" dirty="0"/>
          </a:p>
        </p:txBody>
      </p:sp>
    </p:spTree>
    <p:extLst>
      <p:ext uri="{BB962C8B-B14F-4D97-AF65-F5344CB8AC3E}">
        <p14:creationId xmlns:p14="http://schemas.microsoft.com/office/powerpoint/2010/main" val="267655046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e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pic>
        <p:nvPicPr>
          <p:cNvPr id="7" name="Picture 6"/>
          <p:cNvPicPr>
            <a:picLocks noChangeAspect="1"/>
          </p:cNvPicPr>
          <p:nvPr userDrawn="1"/>
        </p:nvPicPr>
        <p:blipFill>
          <a:blip r:embed="rId13" cstate="print">
            <a:extLst>
              <a:ext uri="{28A0092B-C50C-407E-A947-70E740481C1C}">
                <a14:useLocalDpi xmlns:a14="http://schemas.microsoft.com/office/drawing/2010/main" val="0"/>
              </a:ext>
            </a:extLst>
          </a:blip>
          <a:stretch>
            <a:fillRect/>
          </a:stretch>
        </p:blipFill>
        <p:spPr>
          <a:xfrm>
            <a:off x="-8878" y="0"/>
            <a:ext cx="9152878" cy="1524000"/>
          </a:xfrm>
          <a:prstGeom prst="rect">
            <a:avLst/>
          </a:prstGeom>
        </p:spPr>
      </p:pic>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dirty="0" smtClean="0"/>
              <a:t>Click to edit Master title style</a:t>
            </a:r>
            <a:endParaRPr lang="en-US" dirty="0"/>
          </a:p>
        </p:txBody>
      </p:sp>
      <p:sp>
        <p:nvSpPr>
          <p:cNvPr id="3" name="Text Placeholder 2"/>
          <p:cNvSpPr>
            <a:spLocks noGrp="1"/>
          </p:cNvSpPr>
          <p:nvPr>
            <p:ph type="body" idx="1"/>
          </p:nvPr>
        </p:nvSpPr>
        <p:spPr>
          <a:xfrm>
            <a:off x="457200" y="1752600"/>
            <a:ext cx="8229600" cy="4525963"/>
          </a:xfrm>
          <a:prstGeom prst="rect">
            <a:avLst/>
          </a:prstGeom>
        </p:spPr>
        <p:txBody>
          <a:bodyPr vert="horz" lIns="91440" tIns="45720" rIns="91440" bIns="45720" rtlCol="0">
            <a:normAutofit/>
          </a:body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cxnSp>
        <p:nvCxnSpPr>
          <p:cNvPr id="9" name="Straight Connector 8"/>
          <p:cNvCxnSpPr/>
          <p:nvPr userDrawn="1"/>
        </p:nvCxnSpPr>
        <p:spPr>
          <a:xfrm>
            <a:off x="0" y="1524000"/>
            <a:ext cx="9144000" cy="0"/>
          </a:xfrm>
          <a:prstGeom prst="line">
            <a:avLst/>
          </a:prstGeom>
          <a:ln w="44450"/>
          <a:effectLst>
            <a:outerShdw blurRad="50800" dist="38100" dir="5400000" algn="t" rotWithShape="0">
              <a:prstClr val="black">
                <a:alpha val="40000"/>
              </a:prstClr>
            </a:outerShdw>
          </a:effectLst>
        </p:spPr>
        <p:style>
          <a:lnRef idx="1">
            <a:schemeClr val="accent1"/>
          </a:lnRef>
          <a:fillRef idx="0">
            <a:schemeClr val="accent1"/>
          </a:fillRef>
          <a:effectRef idx="0">
            <a:schemeClr val="accent1"/>
          </a:effectRef>
          <a:fontRef idx="minor">
            <a:schemeClr val="tx1"/>
          </a:fontRef>
        </p:style>
      </p:cxnSp>
      <p:sp>
        <p:nvSpPr>
          <p:cNvPr id="8" name="Slide Number Placeholder 2"/>
          <p:cNvSpPr txBox="1">
            <a:spLocks noGrp="1"/>
          </p:cNvSpPr>
          <p:nvPr userDrawn="1"/>
        </p:nvSpPr>
        <p:spPr bwMode="auto">
          <a:xfrm>
            <a:off x="6797675" y="6507163"/>
            <a:ext cx="2193925" cy="350837"/>
          </a:xfrm>
          <a:prstGeom prst="rect">
            <a:avLst/>
          </a:prstGeom>
          <a:noFill/>
          <a:ln>
            <a:miter lim="800000"/>
            <a:headEnd/>
            <a:tailEnd/>
          </a:ln>
        </p:spPr>
        <p:txBody>
          <a:bodyPr anchor="b"/>
          <a:lstStyle>
            <a:lvl1pPr eaLnBrk="0" hangingPunct="0">
              <a:defRPr sz="2400">
                <a:solidFill>
                  <a:schemeClr val="tx1"/>
                </a:solidFill>
                <a:latin typeface="Arial" charset="0"/>
                <a:ea typeface="ＭＳ Ｐゴシック" charset="-128"/>
              </a:defRPr>
            </a:lvl1pPr>
            <a:lvl2pPr marL="37931725" indent="-37474525" eaLnBrk="0" hangingPunct="0">
              <a:defRPr sz="2400">
                <a:solidFill>
                  <a:schemeClr val="tx1"/>
                </a:solidFill>
                <a:latin typeface="Arial" charset="0"/>
                <a:ea typeface="ＭＳ Ｐゴシック" charset="-128"/>
              </a:defRPr>
            </a:lvl2pPr>
            <a:lvl3pPr eaLnBrk="0" hangingPunct="0">
              <a:defRPr sz="2400">
                <a:solidFill>
                  <a:schemeClr val="tx1"/>
                </a:solidFill>
                <a:latin typeface="Arial" charset="0"/>
                <a:ea typeface="ＭＳ Ｐゴシック" charset="-128"/>
              </a:defRPr>
            </a:lvl3pPr>
            <a:lvl4pPr eaLnBrk="0" hangingPunct="0">
              <a:defRPr sz="2400">
                <a:solidFill>
                  <a:schemeClr val="tx1"/>
                </a:solidFill>
                <a:latin typeface="Arial" charset="0"/>
                <a:ea typeface="ＭＳ Ｐゴシック" charset="-128"/>
              </a:defRPr>
            </a:lvl4pPr>
            <a:lvl5pPr eaLnBrk="0" hangingPunct="0">
              <a:defRPr sz="2400">
                <a:solidFill>
                  <a:schemeClr val="tx1"/>
                </a:solidFill>
                <a:latin typeface="Arial" charset="0"/>
                <a:ea typeface="ＭＳ Ｐゴシック" charset="-128"/>
              </a:defRPr>
            </a:lvl5pPr>
            <a:lvl6pPr marL="457200" eaLnBrk="0" fontAlgn="base" hangingPunct="0">
              <a:spcBef>
                <a:spcPct val="0"/>
              </a:spcBef>
              <a:spcAft>
                <a:spcPct val="0"/>
              </a:spcAft>
              <a:defRPr sz="2400">
                <a:solidFill>
                  <a:schemeClr val="tx1"/>
                </a:solidFill>
                <a:latin typeface="Arial" charset="0"/>
                <a:ea typeface="ＭＳ Ｐゴシック" charset="-128"/>
              </a:defRPr>
            </a:lvl6pPr>
            <a:lvl7pPr marL="914400" eaLnBrk="0" fontAlgn="base" hangingPunct="0">
              <a:spcBef>
                <a:spcPct val="0"/>
              </a:spcBef>
              <a:spcAft>
                <a:spcPct val="0"/>
              </a:spcAft>
              <a:defRPr sz="2400">
                <a:solidFill>
                  <a:schemeClr val="tx1"/>
                </a:solidFill>
                <a:latin typeface="Arial" charset="0"/>
                <a:ea typeface="ＭＳ Ｐゴシック" charset="-128"/>
              </a:defRPr>
            </a:lvl7pPr>
            <a:lvl8pPr marL="1371600" eaLnBrk="0" fontAlgn="base" hangingPunct="0">
              <a:spcBef>
                <a:spcPct val="0"/>
              </a:spcBef>
              <a:spcAft>
                <a:spcPct val="0"/>
              </a:spcAft>
              <a:defRPr sz="2400">
                <a:solidFill>
                  <a:schemeClr val="tx1"/>
                </a:solidFill>
                <a:latin typeface="Arial" charset="0"/>
                <a:ea typeface="ＭＳ Ｐゴシック" charset="-128"/>
              </a:defRPr>
            </a:lvl8pPr>
            <a:lvl9pPr marL="1828800" eaLnBrk="0" fontAlgn="base" hangingPunct="0">
              <a:spcBef>
                <a:spcPct val="0"/>
              </a:spcBef>
              <a:spcAft>
                <a:spcPct val="0"/>
              </a:spcAft>
              <a:defRPr sz="2400">
                <a:solidFill>
                  <a:schemeClr val="tx1"/>
                </a:solidFill>
                <a:latin typeface="Arial" charset="0"/>
                <a:ea typeface="ＭＳ Ｐゴシック" charset="-128"/>
              </a:defRPr>
            </a:lvl9pPr>
          </a:lstStyle>
          <a:p>
            <a:pPr algn="r" eaLnBrk="1" hangingPunct="1">
              <a:defRPr/>
            </a:pPr>
            <a:r>
              <a:rPr lang="en-US" altLang="zh-CN" sz="1000" dirty="0" smtClean="0">
                <a:latin typeface="Times New Roman" charset="0"/>
                <a:ea typeface="宋体" charset="-122"/>
              </a:rPr>
              <a:t>2-</a:t>
            </a:r>
            <a:fld id="{904A1C09-83D9-4225-B389-16680B713356}" type="slidenum">
              <a:rPr lang="en-US" altLang="zh-CN" sz="1000" smtClean="0">
                <a:latin typeface="Times New Roman" charset="0"/>
                <a:ea typeface="宋体" charset="-122"/>
              </a:rPr>
              <a:pPr algn="r" eaLnBrk="1" hangingPunct="1">
                <a:defRPr/>
              </a:pPr>
              <a:t>‹#›</a:t>
            </a:fld>
            <a:endParaRPr lang="en-US" altLang="zh-CN" sz="1000" dirty="0" smtClean="0">
              <a:latin typeface="Times New Roman" charset="0"/>
              <a:ea typeface="宋体" charset="-122"/>
            </a:endParaRPr>
          </a:p>
        </p:txBody>
      </p:sp>
    </p:spTree>
    <p:extLst>
      <p:ext uri="{BB962C8B-B14F-4D97-AF65-F5344CB8AC3E}">
        <p14:creationId xmlns:p14="http://schemas.microsoft.com/office/powerpoint/2010/main" val="1446804935"/>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hf hdr="0" dt="0"/>
  <p:txStyles>
    <p:titleStyle>
      <a:lvl1pPr algn="ctr" defTabSz="914400" rtl="0" eaLnBrk="1" latinLnBrk="0" hangingPunct="1">
        <a:spcBef>
          <a:spcPct val="0"/>
        </a:spcBef>
        <a:buNone/>
        <a:defRPr sz="4400" kern="1200">
          <a:solidFill>
            <a:schemeClr val="bg1"/>
          </a:solidFill>
          <a:latin typeface="+mj-lt"/>
          <a:ea typeface="+mj-ea"/>
          <a:cs typeface="+mj-cs"/>
        </a:defRPr>
      </a:lvl1pPr>
    </p:titleStyle>
    <p:body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6.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4.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notesSlide" Target="../notesSlides/notesSlide3.xml"/><Relationship Id="rId1" Type="http://schemas.openxmlformats.org/officeDocument/2006/relationships/slideLayout" Target="../slideLayouts/slideLayout4.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6.xml"/></Relationships>
</file>

<file path=ppt/slides/_rels/slide14.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4.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8789" name="Rectangle 5"/>
          <p:cNvSpPr>
            <a:spLocks noGrp="1" noChangeArrowheads="1"/>
          </p:cNvSpPr>
          <p:nvPr>
            <p:ph type="ctrTitle"/>
          </p:nvPr>
        </p:nvSpPr>
        <p:spPr/>
        <p:txBody>
          <a:bodyPr>
            <a:noAutofit/>
          </a:bodyPr>
          <a:lstStyle/>
          <a:p>
            <a:pPr eaLnBrk="1" hangingPunct="1">
              <a:defRPr/>
            </a:pPr>
            <a:r>
              <a:rPr lang="en-US" sz="3600" dirty="0" smtClean="0"/>
              <a:t>Values, Attitudes, Emotions, and Culture:</a:t>
            </a:r>
            <a:br>
              <a:rPr lang="en-US" sz="3600" dirty="0" smtClean="0"/>
            </a:br>
            <a:r>
              <a:rPr lang="en-US" sz="3600" dirty="0" smtClean="0"/>
              <a:t>The Manager as a Person</a:t>
            </a:r>
            <a:endParaRPr lang="en-US" sz="3600" dirty="0"/>
          </a:p>
        </p:txBody>
      </p:sp>
      <p:sp>
        <p:nvSpPr>
          <p:cNvPr id="118790" name="Rectangle 6"/>
          <p:cNvSpPr>
            <a:spLocks noGrp="1" noChangeArrowheads="1"/>
          </p:cNvSpPr>
          <p:nvPr>
            <p:ph type="subTitle" idx="1"/>
          </p:nvPr>
        </p:nvSpPr>
        <p:spPr/>
        <p:txBody>
          <a:bodyPr/>
          <a:lstStyle/>
          <a:p>
            <a:pPr eaLnBrk="1" hangingPunct="1">
              <a:defRPr/>
            </a:pPr>
            <a:r>
              <a:rPr lang="en-US" dirty="0" smtClean="0"/>
              <a:t>Chapter Two</a:t>
            </a:r>
            <a:endParaRPr lang="en-US" dirty="0"/>
          </a:p>
        </p:txBody>
      </p:sp>
    </p:spTree>
    <p:extLst>
      <p:ext uri="{BB962C8B-B14F-4D97-AF65-F5344CB8AC3E}">
        <p14:creationId xmlns:p14="http://schemas.microsoft.com/office/powerpoint/2010/main" val="786225864"/>
      </p:ext>
    </p:extLst>
  </p:cSld>
  <p:clrMapOvr>
    <a:masterClrMapping/>
  </p:clrMapOvr>
  <p:transition>
    <p:random/>
  </p:transition>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9810" name="Rectangle 2"/>
          <p:cNvSpPr>
            <a:spLocks noGrp="1" noChangeArrowheads="1"/>
          </p:cNvSpPr>
          <p:nvPr>
            <p:ph type="title"/>
          </p:nvPr>
        </p:nvSpPr>
        <p:spPr/>
        <p:txBody>
          <a:bodyPr/>
          <a:lstStyle/>
          <a:p>
            <a:pPr eaLnBrk="1" hangingPunct="1">
              <a:defRPr/>
            </a:pPr>
            <a:r>
              <a:rPr lang="en-US" dirty="0"/>
              <a:t>Learning Objectives</a:t>
            </a:r>
          </a:p>
        </p:txBody>
      </p:sp>
      <p:sp>
        <p:nvSpPr>
          <p:cNvPr id="119811" name="Rectangle 3"/>
          <p:cNvSpPr>
            <a:spLocks noGrp="1" noChangeArrowheads="1"/>
          </p:cNvSpPr>
          <p:nvPr>
            <p:ph idx="1"/>
          </p:nvPr>
        </p:nvSpPr>
        <p:spPr/>
        <p:txBody>
          <a:bodyPr>
            <a:normAutofit fontScale="92500" lnSpcReduction="20000"/>
          </a:bodyPr>
          <a:lstStyle/>
          <a:p>
            <a:pPr marL="1031875" indent="-1006475" eaLnBrk="1" hangingPunct="1">
              <a:buFont typeface="Arial" charset="0"/>
              <a:buNone/>
              <a:defRPr/>
            </a:pPr>
            <a:r>
              <a:rPr lang="en-US" b="1" dirty="0" smtClean="0">
                <a:solidFill>
                  <a:schemeClr val="tx2">
                    <a:lumMod val="60000"/>
                    <a:lumOff val="40000"/>
                  </a:schemeClr>
                </a:solidFill>
              </a:rPr>
              <a:t>LO2-1</a:t>
            </a:r>
            <a:r>
              <a:rPr lang="en-US" dirty="0" smtClean="0">
                <a:solidFill>
                  <a:schemeClr val="tx1"/>
                </a:solidFill>
              </a:rPr>
              <a:t> </a:t>
            </a:r>
            <a:r>
              <a:rPr lang="en-US" b="0" dirty="0" smtClean="0">
                <a:solidFill>
                  <a:schemeClr val="tx1"/>
                </a:solidFill>
              </a:rPr>
              <a:t>Describe </a:t>
            </a:r>
            <a:r>
              <a:rPr lang="en-US" b="0" dirty="0">
                <a:solidFill>
                  <a:schemeClr val="tx1"/>
                </a:solidFill>
              </a:rPr>
              <a:t>the various personality traits that affect how managers think, feel, and behave</a:t>
            </a:r>
          </a:p>
          <a:p>
            <a:pPr marL="1031875" indent="-1006475" eaLnBrk="1" hangingPunct="1">
              <a:buFont typeface="Arial" charset="0"/>
              <a:buNone/>
              <a:defRPr/>
            </a:pPr>
            <a:r>
              <a:rPr lang="en-US" b="1" dirty="0" smtClean="0">
                <a:solidFill>
                  <a:schemeClr val="tx2">
                    <a:lumMod val="60000"/>
                    <a:lumOff val="40000"/>
                  </a:schemeClr>
                </a:solidFill>
              </a:rPr>
              <a:t>LO2-2</a:t>
            </a:r>
            <a:r>
              <a:rPr lang="en-US" b="0" dirty="0" smtClean="0">
                <a:solidFill>
                  <a:schemeClr val="tx1"/>
                </a:solidFill>
              </a:rPr>
              <a:t> Explain </a:t>
            </a:r>
            <a:r>
              <a:rPr lang="en-US" b="0" dirty="0">
                <a:solidFill>
                  <a:schemeClr val="tx1"/>
                </a:solidFill>
              </a:rPr>
              <a:t>what values and attitudes are and describe their impact on managerial action</a:t>
            </a:r>
          </a:p>
          <a:p>
            <a:pPr marL="1031875" indent="-1006475" eaLnBrk="1" hangingPunct="1">
              <a:buFont typeface="Arial" charset="0"/>
              <a:buNone/>
              <a:defRPr/>
            </a:pPr>
            <a:r>
              <a:rPr lang="en-US" b="1" dirty="0" smtClean="0">
                <a:solidFill>
                  <a:schemeClr val="tx2">
                    <a:lumMod val="60000"/>
                    <a:lumOff val="40000"/>
                  </a:schemeClr>
                </a:solidFill>
              </a:rPr>
              <a:t>LO2-3</a:t>
            </a:r>
            <a:r>
              <a:rPr lang="en-US" b="0" dirty="0" smtClean="0">
                <a:solidFill>
                  <a:schemeClr val="tx1"/>
                </a:solidFill>
              </a:rPr>
              <a:t> Appreciate </a:t>
            </a:r>
            <a:r>
              <a:rPr lang="en-US" b="0" dirty="0">
                <a:solidFill>
                  <a:schemeClr val="tx1"/>
                </a:solidFill>
              </a:rPr>
              <a:t>how moods and emotions influence all members of an </a:t>
            </a:r>
            <a:r>
              <a:rPr lang="en-US" b="0" dirty="0" smtClean="0">
                <a:solidFill>
                  <a:schemeClr val="tx1"/>
                </a:solidFill>
              </a:rPr>
              <a:t>organization</a:t>
            </a:r>
          </a:p>
          <a:p>
            <a:pPr marL="1031875" indent="-1006475" eaLnBrk="1" hangingPunct="1">
              <a:buFont typeface="Arial" charset="0"/>
              <a:buNone/>
              <a:defRPr/>
            </a:pPr>
            <a:r>
              <a:rPr lang="en-US" b="1" dirty="0" smtClean="0">
                <a:solidFill>
                  <a:schemeClr val="tx2">
                    <a:lumMod val="60000"/>
                    <a:lumOff val="40000"/>
                  </a:schemeClr>
                </a:solidFill>
              </a:rPr>
              <a:t>LO2-4</a:t>
            </a:r>
            <a:r>
              <a:rPr lang="en-US" b="0" dirty="0" smtClean="0">
                <a:solidFill>
                  <a:schemeClr val="tx1"/>
                </a:solidFill>
              </a:rPr>
              <a:t> Describe the nature of emotional intelligence and its role in management</a:t>
            </a:r>
          </a:p>
          <a:p>
            <a:pPr marL="1031875" indent="-1006475" eaLnBrk="1" hangingPunct="1">
              <a:buFont typeface="Arial" charset="0"/>
              <a:buNone/>
              <a:defRPr/>
            </a:pPr>
            <a:r>
              <a:rPr lang="en-US" b="1" dirty="0" smtClean="0">
                <a:solidFill>
                  <a:schemeClr val="tx2">
                    <a:lumMod val="60000"/>
                    <a:lumOff val="40000"/>
                  </a:schemeClr>
                </a:solidFill>
              </a:rPr>
              <a:t>LO2-5</a:t>
            </a:r>
            <a:r>
              <a:rPr lang="en-US" b="0" dirty="0" smtClean="0">
                <a:solidFill>
                  <a:schemeClr val="tx1"/>
                </a:solidFill>
              </a:rPr>
              <a:t> Define </a:t>
            </a:r>
            <a:r>
              <a:rPr lang="en-US" b="0" i="1" dirty="0" smtClean="0">
                <a:solidFill>
                  <a:schemeClr val="tx1"/>
                </a:solidFill>
              </a:rPr>
              <a:t>organizational culture</a:t>
            </a:r>
            <a:r>
              <a:rPr lang="en-US" b="0" dirty="0" smtClean="0">
                <a:solidFill>
                  <a:schemeClr val="tx1"/>
                </a:solidFill>
              </a:rPr>
              <a:t> and explain how managers both create and are influenced by organizational culture</a:t>
            </a:r>
          </a:p>
          <a:p>
            <a:pPr marL="609600" indent="-609600" eaLnBrk="1" hangingPunct="1">
              <a:buFont typeface="Arial" charset="0"/>
              <a:buNone/>
              <a:defRPr/>
            </a:pPr>
            <a:endParaRPr lang="en-US" dirty="0"/>
          </a:p>
          <a:p>
            <a:pPr marL="609600" indent="-609600" eaLnBrk="1" hangingPunct="1">
              <a:defRPr/>
            </a:pPr>
            <a:endParaRPr lang="en-US" dirty="0"/>
          </a:p>
        </p:txBody>
      </p:sp>
    </p:spTree>
    <p:extLst>
      <p:ext uri="{BB962C8B-B14F-4D97-AF65-F5344CB8AC3E}">
        <p14:creationId xmlns:p14="http://schemas.microsoft.com/office/powerpoint/2010/main" val="2752048363"/>
      </p:ext>
    </p:extLst>
  </p:cSld>
  <p:clrMapOvr>
    <a:masterClrMapping/>
  </p:clrMapOvr>
  <p:transition>
    <p:random/>
  </p:transition>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1858" name="Rectangle 2"/>
          <p:cNvSpPr>
            <a:spLocks noGrp="1" noChangeArrowheads="1"/>
          </p:cNvSpPr>
          <p:nvPr>
            <p:ph type="title"/>
          </p:nvPr>
        </p:nvSpPr>
        <p:spPr/>
        <p:txBody>
          <a:bodyPr/>
          <a:lstStyle/>
          <a:p>
            <a:pPr eaLnBrk="1" hangingPunct="1">
              <a:defRPr/>
            </a:pPr>
            <a:r>
              <a:rPr lang="en-US" dirty="0"/>
              <a:t>Personality Traits</a:t>
            </a:r>
          </a:p>
        </p:txBody>
      </p:sp>
      <p:sp>
        <p:nvSpPr>
          <p:cNvPr id="121859" name="Rectangle 3"/>
          <p:cNvSpPr>
            <a:spLocks noGrp="1" noChangeArrowheads="1"/>
          </p:cNvSpPr>
          <p:nvPr>
            <p:ph idx="1"/>
          </p:nvPr>
        </p:nvSpPr>
        <p:spPr/>
        <p:txBody>
          <a:bodyPr/>
          <a:lstStyle/>
          <a:p>
            <a:pPr eaLnBrk="1" hangingPunct="1">
              <a:defRPr/>
            </a:pPr>
            <a:r>
              <a:rPr lang="en-US" b="1" dirty="0">
                <a:solidFill>
                  <a:schemeClr val="accent6">
                    <a:lumMod val="75000"/>
                  </a:schemeClr>
                </a:solidFill>
              </a:rPr>
              <a:t>Personality Traits </a:t>
            </a:r>
          </a:p>
          <a:p>
            <a:pPr lvl="1" eaLnBrk="1" hangingPunct="1">
              <a:defRPr/>
            </a:pPr>
            <a:r>
              <a:rPr lang="en-US" dirty="0"/>
              <a:t>Enduring tendencies to feel, think, and act in certain ways that can be used to describe the personality of every individual</a:t>
            </a:r>
          </a:p>
          <a:p>
            <a:pPr eaLnBrk="1" hangingPunct="1">
              <a:defRPr/>
            </a:pPr>
            <a:endParaRPr lang="en-US" sz="800" b="0" dirty="0" smtClean="0">
              <a:solidFill>
                <a:schemeClr val="tx1"/>
              </a:solidFill>
            </a:endParaRPr>
          </a:p>
          <a:p>
            <a:pPr eaLnBrk="1" hangingPunct="1">
              <a:defRPr/>
            </a:pPr>
            <a:r>
              <a:rPr lang="en-US" sz="2800" b="0" dirty="0" smtClean="0">
                <a:solidFill>
                  <a:schemeClr val="tx1"/>
                </a:solidFill>
              </a:rPr>
              <a:t>Managers</a:t>
            </a:r>
            <a:r>
              <a:rPr lang="en-US" sz="2800" b="0" dirty="0">
                <a:solidFill>
                  <a:schemeClr val="tx1"/>
                </a:solidFill>
              </a:rPr>
              <a:t>’ personalities influence their behavior and approach to managing people and resources</a:t>
            </a:r>
          </a:p>
        </p:txBody>
      </p:sp>
    </p:spTree>
    <p:extLst>
      <p:ext uri="{BB962C8B-B14F-4D97-AF65-F5344CB8AC3E}">
        <p14:creationId xmlns:p14="http://schemas.microsoft.com/office/powerpoint/2010/main" val="3125117109"/>
      </p:ext>
    </p:extLst>
  </p:cSld>
  <p:clrMapOvr>
    <a:masterClrMapping/>
  </p:clrMapOvr>
  <p:transition>
    <p:random/>
  </p:transition>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882" name="Rectangle 2"/>
          <p:cNvSpPr>
            <a:spLocks noGrp="1" noChangeArrowheads="1"/>
          </p:cNvSpPr>
          <p:nvPr>
            <p:ph type="title"/>
          </p:nvPr>
        </p:nvSpPr>
        <p:spPr/>
        <p:txBody>
          <a:bodyPr/>
          <a:lstStyle/>
          <a:p>
            <a:pPr eaLnBrk="1" hangingPunct="1">
              <a:defRPr/>
            </a:pPr>
            <a:r>
              <a:rPr lang="en-US" dirty="0" smtClean="0"/>
              <a:t>Big Five Personality Traits</a:t>
            </a:r>
            <a:endParaRPr lang="en-US" dirty="0"/>
          </a:p>
        </p:txBody>
      </p:sp>
      <p:sp>
        <p:nvSpPr>
          <p:cNvPr id="17412" name="Text Box 3"/>
          <p:cNvSpPr txBox="1">
            <a:spLocks noChangeArrowheads="1"/>
          </p:cNvSpPr>
          <p:nvPr/>
        </p:nvSpPr>
        <p:spPr bwMode="auto">
          <a:xfrm>
            <a:off x="76200" y="1744844"/>
            <a:ext cx="1368425" cy="3794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103236" tIns="51618" rIns="103236" bIns="51618">
            <a:spAutoFit/>
          </a:bodyPr>
          <a:lstStyle>
            <a:lvl1pPr defTabSz="1031875" eaLnBrk="0" hangingPunct="0">
              <a:defRPr>
                <a:solidFill>
                  <a:schemeClr val="tx1"/>
                </a:solidFill>
                <a:latin typeface="Arial" charset="0"/>
                <a:cs typeface="Arial" charset="0"/>
              </a:defRPr>
            </a:lvl1pPr>
            <a:lvl2pPr marL="742950" indent="-285750" defTabSz="1031875" eaLnBrk="0" hangingPunct="0">
              <a:defRPr>
                <a:solidFill>
                  <a:schemeClr val="tx1"/>
                </a:solidFill>
                <a:latin typeface="Arial" charset="0"/>
                <a:cs typeface="Arial" charset="0"/>
              </a:defRPr>
            </a:lvl2pPr>
            <a:lvl3pPr marL="1143000" indent="-228600" defTabSz="1031875" eaLnBrk="0" hangingPunct="0">
              <a:defRPr>
                <a:solidFill>
                  <a:schemeClr val="tx1"/>
                </a:solidFill>
                <a:latin typeface="Arial" charset="0"/>
                <a:cs typeface="Arial" charset="0"/>
              </a:defRPr>
            </a:lvl3pPr>
            <a:lvl4pPr marL="1600200" indent="-228600" defTabSz="1031875" eaLnBrk="0" hangingPunct="0">
              <a:defRPr>
                <a:solidFill>
                  <a:schemeClr val="tx1"/>
                </a:solidFill>
                <a:latin typeface="Arial" charset="0"/>
                <a:cs typeface="Arial" charset="0"/>
              </a:defRPr>
            </a:lvl4pPr>
            <a:lvl5pPr marL="2057400" indent="-228600" defTabSz="1031875" eaLnBrk="0" hangingPunct="0">
              <a:defRPr>
                <a:solidFill>
                  <a:schemeClr val="tx1"/>
                </a:solidFill>
                <a:latin typeface="Arial" charset="0"/>
                <a:cs typeface="Arial" charset="0"/>
              </a:defRPr>
            </a:lvl5pPr>
            <a:lvl6pPr marL="2514600" indent="-228600" defTabSz="1031875" eaLnBrk="0" fontAlgn="base" hangingPunct="0">
              <a:spcBef>
                <a:spcPct val="0"/>
              </a:spcBef>
              <a:spcAft>
                <a:spcPct val="0"/>
              </a:spcAft>
              <a:defRPr>
                <a:solidFill>
                  <a:schemeClr val="tx1"/>
                </a:solidFill>
                <a:latin typeface="Arial" charset="0"/>
                <a:cs typeface="Arial" charset="0"/>
              </a:defRPr>
            </a:lvl6pPr>
            <a:lvl7pPr marL="2971800" indent="-228600" defTabSz="1031875" eaLnBrk="0" fontAlgn="base" hangingPunct="0">
              <a:spcBef>
                <a:spcPct val="0"/>
              </a:spcBef>
              <a:spcAft>
                <a:spcPct val="0"/>
              </a:spcAft>
              <a:defRPr>
                <a:solidFill>
                  <a:schemeClr val="tx1"/>
                </a:solidFill>
                <a:latin typeface="Arial" charset="0"/>
                <a:cs typeface="Arial" charset="0"/>
              </a:defRPr>
            </a:lvl7pPr>
            <a:lvl8pPr marL="3429000" indent="-228600" defTabSz="1031875" eaLnBrk="0" fontAlgn="base" hangingPunct="0">
              <a:spcBef>
                <a:spcPct val="0"/>
              </a:spcBef>
              <a:spcAft>
                <a:spcPct val="0"/>
              </a:spcAft>
              <a:defRPr>
                <a:solidFill>
                  <a:schemeClr val="tx1"/>
                </a:solidFill>
                <a:latin typeface="Arial" charset="0"/>
                <a:cs typeface="Arial" charset="0"/>
              </a:defRPr>
            </a:lvl8pPr>
            <a:lvl9pPr marL="3886200" indent="-228600" defTabSz="1031875" eaLnBrk="0" fontAlgn="base" hangingPunct="0">
              <a:spcBef>
                <a:spcPct val="0"/>
              </a:spcBef>
              <a:spcAft>
                <a:spcPct val="0"/>
              </a:spcAft>
              <a:defRPr>
                <a:solidFill>
                  <a:schemeClr val="tx1"/>
                </a:solidFill>
                <a:latin typeface="Arial" charset="0"/>
                <a:cs typeface="Arial" charset="0"/>
              </a:defRPr>
            </a:lvl9pPr>
          </a:lstStyle>
          <a:p>
            <a:pPr eaLnBrk="1" hangingPunct="1">
              <a:spcBef>
                <a:spcPct val="50000"/>
              </a:spcBef>
            </a:pPr>
            <a:r>
              <a:rPr lang="en-US" altLang="en-US" dirty="0"/>
              <a:t>Figure 2.1</a:t>
            </a:r>
          </a:p>
        </p:txBody>
      </p:sp>
      <p:pic>
        <p:nvPicPr>
          <p:cNvPr id="17413" name="Picture 7" descr="jon30247_0201"/>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2514600" y="1752600"/>
            <a:ext cx="4106863" cy="4800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024302725"/>
      </p:ext>
    </p:extLst>
  </p:cSld>
  <p:clrMapOvr>
    <a:masterClrMapping/>
  </p:clrMapOvr>
  <p:transition>
    <p:random/>
  </p:transition>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24" name="Rectangle 4"/>
          <p:cNvSpPr>
            <a:spLocks noGrp="1" noChangeArrowheads="1"/>
          </p:cNvSpPr>
          <p:nvPr>
            <p:ph type="title"/>
          </p:nvPr>
        </p:nvSpPr>
        <p:spPr/>
        <p:txBody>
          <a:bodyPr/>
          <a:lstStyle/>
          <a:p>
            <a:pPr eaLnBrk="1" hangingPunct="1">
              <a:defRPr/>
            </a:pPr>
            <a:r>
              <a:rPr lang="en-US" dirty="0"/>
              <a:t>Other Personality Traits</a:t>
            </a:r>
          </a:p>
        </p:txBody>
      </p:sp>
      <p:sp>
        <p:nvSpPr>
          <p:cNvPr id="133125" name="Rectangle 5"/>
          <p:cNvSpPr>
            <a:spLocks noGrp="1" noChangeArrowheads="1"/>
          </p:cNvSpPr>
          <p:nvPr>
            <p:ph idx="1"/>
          </p:nvPr>
        </p:nvSpPr>
        <p:spPr/>
        <p:txBody>
          <a:bodyPr/>
          <a:lstStyle/>
          <a:p>
            <a:pPr eaLnBrk="1" hangingPunct="1">
              <a:defRPr/>
            </a:pPr>
            <a:r>
              <a:rPr lang="en-US" b="1" dirty="0">
                <a:solidFill>
                  <a:schemeClr val="accent6">
                    <a:lumMod val="75000"/>
                  </a:schemeClr>
                </a:solidFill>
              </a:rPr>
              <a:t>Internal locus of control</a:t>
            </a:r>
          </a:p>
          <a:p>
            <a:pPr lvl="1" eaLnBrk="1" hangingPunct="1">
              <a:defRPr/>
            </a:pPr>
            <a:r>
              <a:rPr lang="en-US" dirty="0"/>
              <a:t>Tendency to locate responsibility for one’s fate within oneself</a:t>
            </a:r>
          </a:p>
          <a:p>
            <a:pPr lvl="1" eaLnBrk="1" hangingPunct="1">
              <a:defRPr/>
            </a:pPr>
            <a:endParaRPr lang="en-US" sz="800" dirty="0"/>
          </a:p>
          <a:p>
            <a:pPr eaLnBrk="1" hangingPunct="1">
              <a:defRPr/>
            </a:pPr>
            <a:r>
              <a:rPr lang="en-US" sz="2800" b="0" dirty="0">
                <a:solidFill>
                  <a:schemeClr val="tx1"/>
                </a:solidFill>
              </a:rPr>
              <a:t>Own actions and behaviors are major and decisive determinants of job outcomes</a:t>
            </a:r>
          </a:p>
        </p:txBody>
      </p:sp>
    </p:spTree>
    <p:extLst>
      <p:ext uri="{BB962C8B-B14F-4D97-AF65-F5344CB8AC3E}">
        <p14:creationId xmlns:p14="http://schemas.microsoft.com/office/powerpoint/2010/main" val="71520099"/>
      </p:ext>
    </p:extLst>
  </p:cSld>
  <p:clrMapOvr>
    <a:masterClrMapping/>
  </p:clrMapOvr>
  <p:transition>
    <p:random/>
  </p:transition>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4148" name="Rectangle 4"/>
          <p:cNvSpPr>
            <a:spLocks noGrp="1" noChangeArrowheads="1"/>
          </p:cNvSpPr>
          <p:nvPr>
            <p:ph type="title"/>
          </p:nvPr>
        </p:nvSpPr>
        <p:spPr/>
        <p:txBody>
          <a:bodyPr/>
          <a:lstStyle/>
          <a:p>
            <a:pPr eaLnBrk="1" hangingPunct="1">
              <a:defRPr/>
            </a:pPr>
            <a:r>
              <a:rPr lang="en-US" dirty="0"/>
              <a:t>Other Personality Traits</a:t>
            </a:r>
          </a:p>
        </p:txBody>
      </p:sp>
      <p:sp>
        <p:nvSpPr>
          <p:cNvPr id="134149" name="Rectangle 5"/>
          <p:cNvSpPr>
            <a:spLocks noGrp="1" noChangeArrowheads="1"/>
          </p:cNvSpPr>
          <p:nvPr>
            <p:ph idx="1"/>
          </p:nvPr>
        </p:nvSpPr>
        <p:spPr/>
        <p:txBody>
          <a:bodyPr/>
          <a:lstStyle/>
          <a:p>
            <a:pPr eaLnBrk="1" hangingPunct="1">
              <a:defRPr/>
            </a:pPr>
            <a:r>
              <a:rPr lang="en-US" b="1" dirty="0">
                <a:solidFill>
                  <a:schemeClr val="accent6">
                    <a:lumMod val="75000"/>
                  </a:schemeClr>
                </a:solidFill>
              </a:rPr>
              <a:t>External locus of control</a:t>
            </a:r>
          </a:p>
          <a:p>
            <a:pPr lvl="1" eaLnBrk="1" hangingPunct="1">
              <a:defRPr/>
            </a:pPr>
            <a:r>
              <a:rPr lang="en-US" dirty="0"/>
              <a:t>Tendency to locate responsibility for one’s own fate in outside forces and to believe that one’s own behavior has little impact on outcomes</a:t>
            </a:r>
          </a:p>
        </p:txBody>
      </p:sp>
    </p:spTree>
    <p:extLst>
      <p:ext uri="{BB962C8B-B14F-4D97-AF65-F5344CB8AC3E}">
        <p14:creationId xmlns:p14="http://schemas.microsoft.com/office/powerpoint/2010/main" val="1178443477"/>
      </p:ext>
    </p:extLst>
  </p:cSld>
  <p:clrMapOvr>
    <a:masterClrMapping/>
  </p:clrMapOvr>
  <p:transition>
    <p:random/>
  </p:transition>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5172" name="Rectangle 4"/>
          <p:cNvSpPr>
            <a:spLocks noGrp="1" noChangeArrowheads="1"/>
          </p:cNvSpPr>
          <p:nvPr>
            <p:ph type="title"/>
          </p:nvPr>
        </p:nvSpPr>
        <p:spPr/>
        <p:txBody>
          <a:bodyPr/>
          <a:lstStyle/>
          <a:p>
            <a:pPr eaLnBrk="1" hangingPunct="1">
              <a:defRPr/>
            </a:pPr>
            <a:r>
              <a:rPr lang="en-US" dirty="0"/>
              <a:t>Other Personality Traits</a:t>
            </a:r>
          </a:p>
        </p:txBody>
      </p:sp>
      <p:sp>
        <p:nvSpPr>
          <p:cNvPr id="135173" name="Rectangle 5"/>
          <p:cNvSpPr>
            <a:spLocks noGrp="1" noChangeArrowheads="1"/>
          </p:cNvSpPr>
          <p:nvPr>
            <p:ph idx="1"/>
          </p:nvPr>
        </p:nvSpPr>
        <p:spPr/>
        <p:txBody>
          <a:bodyPr/>
          <a:lstStyle/>
          <a:p>
            <a:pPr eaLnBrk="1" hangingPunct="1">
              <a:defRPr/>
            </a:pPr>
            <a:r>
              <a:rPr lang="en-US" b="1" dirty="0">
                <a:solidFill>
                  <a:schemeClr val="accent6">
                    <a:lumMod val="75000"/>
                  </a:schemeClr>
                </a:solidFill>
              </a:rPr>
              <a:t>Self-Esteem</a:t>
            </a:r>
          </a:p>
          <a:p>
            <a:pPr lvl="1" eaLnBrk="1" hangingPunct="1">
              <a:defRPr/>
            </a:pPr>
            <a:r>
              <a:rPr lang="en-US" dirty="0"/>
              <a:t>The degree to which people feel good about themselves and their capabilities</a:t>
            </a:r>
          </a:p>
          <a:p>
            <a:pPr lvl="1" eaLnBrk="1" hangingPunct="1">
              <a:defRPr/>
            </a:pPr>
            <a:endParaRPr lang="en-US" dirty="0"/>
          </a:p>
          <a:p>
            <a:pPr eaLnBrk="1" hangingPunct="1">
              <a:defRPr/>
            </a:pPr>
            <a:r>
              <a:rPr lang="en-US" sz="2800" b="0" dirty="0">
                <a:solidFill>
                  <a:schemeClr val="accent1">
                    <a:lumMod val="75000"/>
                  </a:schemeClr>
                </a:solidFill>
              </a:rPr>
              <a:t>High</a:t>
            </a:r>
            <a:r>
              <a:rPr lang="en-US" sz="2800" b="0" dirty="0">
                <a:solidFill>
                  <a:schemeClr val="tx1"/>
                </a:solidFill>
              </a:rPr>
              <a:t> self-esteem causes a person to feel competent, and capable.</a:t>
            </a:r>
          </a:p>
          <a:p>
            <a:pPr eaLnBrk="1" hangingPunct="1">
              <a:defRPr/>
            </a:pPr>
            <a:r>
              <a:rPr lang="en-US" sz="2800" b="0" dirty="0">
                <a:solidFill>
                  <a:schemeClr val="tx1"/>
                </a:solidFill>
              </a:rPr>
              <a:t>Persons with </a:t>
            </a:r>
            <a:r>
              <a:rPr lang="en-US" sz="2800" b="0" dirty="0">
                <a:solidFill>
                  <a:schemeClr val="accent1">
                    <a:lumMod val="75000"/>
                  </a:schemeClr>
                </a:solidFill>
              </a:rPr>
              <a:t>low</a:t>
            </a:r>
            <a:r>
              <a:rPr lang="en-US" sz="2800" b="0" dirty="0">
                <a:solidFill>
                  <a:schemeClr val="tx1"/>
                </a:solidFill>
              </a:rPr>
              <a:t> self-esteem have poor opinions of themselves and their abilities.</a:t>
            </a:r>
          </a:p>
          <a:p>
            <a:pPr eaLnBrk="1" hangingPunct="1">
              <a:defRPr/>
            </a:pPr>
            <a:endParaRPr lang="en-US" sz="2800" dirty="0"/>
          </a:p>
        </p:txBody>
      </p:sp>
    </p:spTree>
    <p:extLst>
      <p:ext uri="{BB962C8B-B14F-4D97-AF65-F5344CB8AC3E}">
        <p14:creationId xmlns:p14="http://schemas.microsoft.com/office/powerpoint/2010/main" val="315685217"/>
      </p:ext>
    </p:extLst>
  </p:cSld>
  <p:clrMapOvr>
    <a:masterClrMapping/>
  </p:clrMapOvr>
  <p:transition>
    <p:random/>
  </p:transition>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8242" name="Rectangle 2"/>
          <p:cNvSpPr>
            <a:spLocks noGrp="1" noChangeArrowheads="1"/>
          </p:cNvSpPr>
          <p:nvPr>
            <p:ph type="title"/>
          </p:nvPr>
        </p:nvSpPr>
        <p:spPr/>
        <p:txBody>
          <a:bodyPr>
            <a:normAutofit fontScale="90000"/>
          </a:bodyPr>
          <a:lstStyle/>
          <a:p>
            <a:pPr eaLnBrk="1" hangingPunct="1">
              <a:defRPr/>
            </a:pPr>
            <a:r>
              <a:rPr lang="en-US" dirty="0"/>
              <a:t>Values, Attitudes, and</a:t>
            </a:r>
            <a:br>
              <a:rPr lang="en-US" dirty="0"/>
            </a:br>
            <a:r>
              <a:rPr lang="en-US" dirty="0"/>
              <a:t>Moods and Emotions</a:t>
            </a:r>
          </a:p>
        </p:txBody>
      </p:sp>
      <p:sp>
        <p:nvSpPr>
          <p:cNvPr id="138243" name="Rectangle 3"/>
          <p:cNvSpPr>
            <a:spLocks noGrp="1" noChangeArrowheads="1"/>
          </p:cNvSpPr>
          <p:nvPr>
            <p:ph idx="1"/>
          </p:nvPr>
        </p:nvSpPr>
        <p:spPr/>
        <p:txBody>
          <a:bodyPr/>
          <a:lstStyle/>
          <a:p>
            <a:pPr eaLnBrk="1" hangingPunct="1">
              <a:defRPr/>
            </a:pPr>
            <a:r>
              <a:rPr lang="en-US" sz="2800" b="1" dirty="0">
                <a:solidFill>
                  <a:schemeClr val="accent6">
                    <a:lumMod val="75000"/>
                  </a:schemeClr>
                </a:solidFill>
              </a:rPr>
              <a:t>Values</a:t>
            </a:r>
          </a:p>
          <a:p>
            <a:pPr lvl="1" eaLnBrk="1" hangingPunct="1">
              <a:defRPr/>
            </a:pPr>
            <a:r>
              <a:rPr lang="en-US" sz="2600" dirty="0"/>
              <a:t>Describe what managers try to achieve through work and how they think they should behave</a:t>
            </a:r>
          </a:p>
          <a:p>
            <a:pPr eaLnBrk="1" hangingPunct="1">
              <a:defRPr/>
            </a:pPr>
            <a:r>
              <a:rPr lang="en-US" sz="2800" b="1" dirty="0">
                <a:solidFill>
                  <a:schemeClr val="accent6">
                    <a:lumMod val="75000"/>
                  </a:schemeClr>
                </a:solidFill>
              </a:rPr>
              <a:t>Attitudes</a:t>
            </a:r>
          </a:p>
          <a:p>
            <a:pPr lvl="1" eaLnBrk="1" hangingPunct="1">
              <a:defRPr/>
            </a:pPr>
            <a:r>
              <a:rPr lang="en-US" sz="2600" dirty="0"/>
              <a:t>Capture managers’ thoughts and feelings about their specific jobs and organizations.</a:t>
            </a:r>
          </a:p>
          <a:p>
            <a:pPr eaLnBrk="1" hangingPunct="1">
              <a:defRPr/>
            </a:pPr>
            <a:r>
              <a:rPr lang="en-US" sz="2800" b="1" dirty="0">
                <a:solidFill>
                  <a:schemeClr val="accent6">
                    <a:lumMod val="75000"/>
                  </a:schemeClr>
                </a:solidFill>
              </a:rPr>
              <a:t>Moods and Emotions</a:t>
            </a:r>
          </a:p>
          <a:p>
            <a:pPr lvl="1" eaLnBrk="1" hangingPunct="1">
              <a:defRPr/>
            </a:pPr>
            <a:r>
              <a:rPr lang="en-US" sz="2600" dirty="0"/>
              <a:t>Encompass how managers actually feel when they are managing</a:t>
            </a:r>
          </a:p>
        </p:txBody>
      </p:sp>
    </p:spTree>
    <p:extLst>
      <p:ext uri="{BB962C8B-B14F-4D97-AF65-F5344CB8AC3E}">
        <p14:creationId xmlns:p14="http://schemas.microsoft.com/office/powerpoint/2010/main" val="2803621701"/>
      </p:ext>
    </p:extLst>
  </p:cSld>
  <p:clrMapOvr>
    <a:masterClrMapping/>
  </p:clrMapOvr>
  <p:transition>
    <p:random/>
  </p:transition>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0292" name="Rectangle 4"/>
          <p:cNvSpPr>
            <a:spLocks noGrp="1" noChangeArrowheads="1"/>
          </p:cNvSpPr>
          <p:nvPr>
            <p:ph type="title"/>
          </p:nvPr>
        </p:nvSpPr>
        <p:spPr/>
        <p:txBody>
          <a:bodyPr/>
          <a:lstStyle/>
          <a:p>
            <a:pPr eaLnBrk="1" hangingPunct="1">
              <a:defRPr/>
            </a:pPr>
            <a:r>
              <a:rPr lang="en-US" dirty="0"/>
              <a:t>Values</a:t>
            </a:r>
          </a:p>
        </p:txBody>
      </p:sp>
      <p:sp>
        <p:nvSpPr>
          <p:cNvPr id="140293" name="Rectangle 5"/>
          <p:cNvSpPr>
            <a:spLocks noGrp="1" noChangeArrowheads="1"/>
          </p:cNvSpPr>
          <p:nvPr>
            <p:ph sz="half" idx="1"/>
          </p:nvPr>
        </p:nvSpPr>
        <p:spPr/>
        <p:txBody>
          <a:bodyPr/>
          <a:lstStyle/>
          <a:p>
            <a:pPr eaLnBrk="1" hangingPunct="1">
              <a:defRPr/>
            </a:pPr>
            <a:r>
              <a:rPr lang="en-US" b="1" dirty="0">
                <a:solidFill>
                  <a:schemeClr val="accent6">
                    <a:lumMod val="75000"/>
                  </a:schemeClr>
                </a:solidFill>
              </a:rPr>
              <a:t>Terminal Values</a:t>
            </a:r>
          </a:p>
          <a:p>
            <a:pPr lvl="1" eaLnBrk="1" hangingPunct="1">
              <a:defRPr/>
            </a:pPr>
            <a:r>
              <a:rPr lang="en-US" dirty="0"/>
              <a:t>A lifelong goal or objective that an individual seeks to </a:t>
            </a:r>
            <a:r>
              <a:rPr lang="en-US" dirty="0" smtClean="0"/>
              <a:t>achieve</a:t>
            </a:r>
            <a:endParaRPr lang="en-US" dirty="0"/>
          </a:p>
        </p:txBody>
      </p:sp>
      <p:sp>
        <p:nvSpPr>
          <p:cNvPr id="5" name="Content Placeholder 4"/>
          <p:cNvSpPr>
            <a:spLocks noGrp="1"/>
          </p:cNvSpPr>
          <p:nvPr>
            <p:ph sz="half" idx="2"/>
          </p:nvPr>
        </p:nvSpPr>
        <p:spPr/>
        <p:txBody>
          <a:bodyPr/>
          <a:lstStyle/>
          <a:p>
            <a:pPr eaLnBrk="1" hangingPunct="1">
              <a:defRPr/>
            </a:pPr>
            <a:r>
              <a:rPr lang="en-US" b="1" dirty="0" smtClean="0">
                <a:solidFill>
                  <a:schemeClr val="accent6">
                    <a:lumMod val="75000"/>
                  </a:schemeClr>
                </a:solidFill>
              </a:rPr>
              <a:t>Instrumental Values</a:t>
            </a:r>
          </a:p>
          <a:p>
            <a:pPr lvl="1" eaLnBrk="1" hangingPunct="1">
              <a:defRPr/>
            </a:pPr>
            <a:r>
              <a:rPr lang="en-US" dirty="0" smtClean="0"/>
              <a:t>A mode of conduct that an individual seeks to follow</a:t>
            </a:r>
          </a:p>
          <a:p>
            <a:pPr eaLnBrk="1" hangingPunct="1">
              <a:defRPr/>
            </a:pPr>
            <a:endParaRPr lang="en-US" dirty="0"/>
          </a:p>
        </p:txBody>
      </p:sp>
    </p:spTree>
    <p:extLst>
      <p:ext uri="{BB962C8B-B14F-4D97-AF65-F5344CB8AC3E}">
        <p14:creationId xmlns:p14="http://schemas.microsoft.com/office/powerpoint/2010/main" val="3609014987"/>
      </p:ext>
    </p:extLst>
  </p:cSld>
  <p:clrMapOvr>
    <a:masterClrMapping/>
  </p:clrMapOvr>
  <p:transition>
    <p:random/>
  </p:transition>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1012" name="Rectangle 4"/>
          <p:cNvSpPr>
            <a:spLocks noGrp="1" noChangeArrowheads="1"/>
          </p:cNvSpPr>
          <p:nvPr>
            <p:ph type="title"/>
          </p:nvPr>
        </p:nvSpPr>
        <p:spPr/>
        <p:txBody>
          <a:bodyPr/>
          <a:lstStyle/>
          <a:p>
            <a:pPr eaLnBrk="1" hangingPunct="1">
              <a:defRPr/>
            </a:pPr>
            <a:r>
              <a:rPr lang="en-US" dirty="0"/>
              <a:t>Values</a:t>
            </a:r>
          </a:p>
        </p:txBody>
      </p:sp>
      <p:sp>
        <p:nvSpPr>
          <p:cNvPr id="171013" name="Rectangle 5"/>
          <p:cNvSpPr>
            <a:spLocks noGrp="1" noChangeArrowheads="1"/>
          </p:cNvSpPr>
          <p:nvPr>
            <p:ph idx="1"/>
          </p:nvPr>
        </p:nvSpPr>
        <p:spPr/>
        <p:txBody>
          <a:bodyPr>
            <a:normAutofit/>
          </a:bodyPr>
          <a:lstStyle/>
          <a:p>
            <a:pPr eaLnBrk="1" hangingPunct="1">
              <a:defRPr/>
            </a:pPr>
            <a:r>
              <a:rPr lang="en-US" b="1" dirty="0">
                <a:solidFill>
                  <a:schemeClr val="accent6">
                    <a:lumMod val="75000"/>
                  </a:schemeClr>
                </a:solidFill>
              </a:rPr>
              <a:t>Norms </a:t>
            </a:r>
          </a:p>
          <a:p>
            <a:pPr lvl="1"/>
            <a:r>
              <a:rPr lang="en-US" dirty="0" smtClean="0"/>
              <a:t>Unwritten, informal </a:t>
            </a:r>
            <a:r>
              <a:rPr lang="en-US" dirty="0"/>
              <a:t>codes </a:t>
            </a:r>
            <a:r>
              <a:rPr lang="en-US" dirty="0" smtClean="0"/>
              <a:t>of conduct </a:t>
            </a:r>
            <a:r>
              <a:rPr lang="en-US" dirty="0"/>
              <a:t>that </a:t>
            </a:r>
            <a:r>
              <a:rPr lang="en-US" dirty="0" smtClean="0"/>
              <a:t>prescribe how </a:t>
            </a:r>
            <a:r>
              <a:rPr lang="en-US" dirty="0"/>
              <a:t>people should act </a:t>
            </a:r>
            <a:r>
              <a:rPr lang="en-US" dirty="0" smtClean="0"/>
              <a:t>in particular </a:t>
            </a:r>
            <a:r>
              <a:rPr lang="en-US" dirty="0"/>
              <a:t>situations </a:t>
            </a:r>
            <a:r>
              <a:rPr lang="en-US" dirty="0" smtClean="0"/>
              <a:t>and are </a:t>
            </a:r>
            <a:r>
              <a:rPr lang="en-US" dirty="0"/>
              <a:t>considered </a:t>
            </a:r>
            <a:r>
              <a:rPr lang="en-US" dirty="0" smtClean="0"/>
              <a:t>important by </a:t>
            </a:r>
            <a:r>
              <a:rPr lang="en-US" dirty="0"/>
              <a:t>most members of </a:t>
            </a:r>
            <a:r>
              <a:rPr lang="en-US" dirty="0" smtClean="0"/>
              <a:t>a group </a:t>
            </a:r>
            <a:r>
              <a:rPr lang="en-US" dirty="0"/>
              <a:t>or organization.</a:t>
            </a:r>
            <a:r>
              <a:rPr lang="en-US" dirty="0" smtClean="0"/>
              <a:t> </a:t>
            </a:r>
          </a:p>
          <a:p>
            <a:r>
              <a:rPr lang="en-US" b="1" dirty="0" smtClean="0">
                <a:solidFill>
                  <a:schemeClr val="accent6">
                    <a:lumMod val="75000"/>
                  </a:schemeClr>
                </a:solidFill>
              </a:rPr>
              <a:t>Value </a:t>
            </a:r>
            <a:r>
              <a:rPr lang="en-US" b="1" dirty="0">
                <a:solidFill>
                  <a:schemeClr val="accent6">
                    <a:lumMod val="75000"/>
                  </a:schemeClr>
                </a:solidFill>
              </a:rPr>
              <a:t>System</a:t>
            </a:r>
          </a:p>
          <a:p>
            <a:pPr lvl="1" eaLnBrk="1" hangingPunct="1">
              <a:defRPr/>
            </a:pPr>
            <a:r>
              <a:rPr lang="en-US" dirty="0"/>
              <a:t>The terminal and instrumental values that are guiding principles in an individual’s life.</a:t>
            </a:r>
          </a:p>
          <a:p>
            <a:pPr lvl="1" eaLnBrk="1" hangingPunct="1">
              <a:defRPr/>
            </a:pPr>
            <a:endParaRPr lang="en-US" dirty="0"/>
          </a:p>
        </p:txBody>
      </p:sp>
    </p:spTree>
    <p:extLst>
      <p:ext uri="{BB962C8B-B14F-4D97-AF65-F5344CB8AC3E}">
        <p14:creationId xmlns:p14="http://schemas.microsoft.com/office/powerpoint/2010/main" val="1182271001"/>
      </p:ext>
    </p:extLst>
  </p:cSld>
  <p:clrMapOvr>
    <a:masterClrMapping/>
  </p:clrMapOvr>
  <p:transition>
    <p:random/>
  </p:transition>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8486" name="Rectangle 6"/>
          <p:cNvSpPr>
            <a:spLocks noGrp="1" noChangeArrowheads="1"/>
          </p:cNvSpPr>
          <p:nvPr>
            <p:ph type="title"/>
          </p:nvPr>
        </p:nvSpPr>
        <p:spPr/>
        <p:txBody>
          <a:bodyPr/>
          <a:lstStyle/>
          <a:p>
            <a:pPr eaLnBrk="1" hangingPunct="1">
              <a:defRPr/>
            </a:pPr>
            <a:r>
              <a:rPr lang="en-US" dirty="0"/>
              <a:t>Attitudes</a:t>
            </a:r>
          </a:p>
        </p:txBody>
      </p:sp>
      <p:sp>
        <p:nvSpPr>
          <p:cNvPr id="148487" name="Rectangle 7"/>
          <p:cNvSpPr>
            <a:spLocks noGrp="1" noChangeArrowheads="1"/>
          </p:cNvSpPr>
          <p:nvPr>
            <p:ph sz="half" idx="1"/>
          </p:nvPr>
        </p:nvSpPr>
        <p:spPr/>
        <p:txBody>
          <a:bodyPr/>
          <a:lstStyle/>
          <a:p>
            <a:pPr eaLnBrk="1" hangingPunct="1">
              <a:defRPr/>
            </a:pPr>
            <a:r>
              <a:rPr lang="en-US" b="1" dirty="0">
                <a:solidFill>
                  <a:schemeClr val="accent6">
                    <a:lumMod val="75000"/>
                  </a:schemeClr>
                </a:solidFill>
              </a:rPr>
              <a:t>Organizational Commitment</a:t>
            </a:r>
          </a:p>
          <a:p>
            <a:pPr lvl="1" eaLnBrk="1" hangingPunct="1">
              <a:defRPr/>
            </a:pPr>
            <a:r>
              <a:rPr lang="en-US" dirty="0"/>
              <a:t>The collection of feelings and beliefs that managers have about their organization as a whole</a:t>
            </a:r>
          </a:p>
          <a:p>
            <a:pPr eaLnBrk="1" hangingPunct="1">
              <a:defRPr/>
            </a:pPr>
            <a:endParaRPr lang="en-US" dirty="0"/>
          </a:p>
        </p:txBody>
      </p:sp>
      <p:pic>
        <p:nvPicPr>
          <p:cNvPr id="9" name="Picture 2"/>
          <p:cNvPicPr>
            <a:picLocks noGrp="1" noChangeAspect="1" noChangeArrowheads="1"/>
          </p:cNvPicPr>
          <p:nvPr>
            <p:ph sz="half" idx="2"/>
          </p:nvPr>
        </p:nvPicPr>
        <p:blipFill>
          <a:blip r:embed="rId3" cstate="print">
            <a:extLst>
              <a:ext uri="{28A0092B-C50C-407E-A947-70E740481C1C}">
                <a14:useLocalDpi xmlns:a14="http://schemas.microsoft.com/office/drawing/2010/main" val="0"/>
              </a:ext>
            </a:extLst>
          </a:blip>
          <a:srcRect/>
          <a:stretch>
            <a:fillRect/>
          </a:stretch>
        </p:blipFill>
        <p:spPr>
          <a:xfrm>
            <a:off x="5105400" y="2453482"/>
            <a:ext cx="3490117" cy="3490117"/>
          </a:xfrm>
          <a:prstGeom prst="rect">
            <a:avLst/>
          </a:prstGeom>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844456117"/>
      </p:ext>
    </p:extLst>
  </p:cSld>
  <p:clrMapOvr>
    <a:masterClrMapping/>
  </p:clrMapOvr>
  <p:transition>
    <p:random/>
  </p:transition>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8724" name="Rectangle 4"/>
          <p:cNvSpPr>
            <a:spLocks noGrp="1" noChangeArrowheads="1"/>
          </p:cNvSpPr>
          <p:nvPr>
            <p:ph type="title"/>
          </p:nvPr>
        </p:nvSpPr>
        <p:spPr/>
        <p:txBody>
          <a:bodyPr/>
          <a:lstStyle/>
          <a:p>
            <a:pPr eaLnBrk="1" hangingPunct="1">
              <a:defRPr/>
            </a:pPr>
            <a:r>
              <a:rPr lang="en-US" dirty="0"/>
              <a:t>Organizational Culture</a:t>
            </a:r>
          </a:p>
        </p:txBody>
      </p:sp>
      <p:sp>
        <p:nvSpPr>
          <p:cNvPr id="158725" name="Rectangle 5"/>
          <p:cNvSpPr>
            <a:spLocks noGrp="1" noChangeArrowheads="1"/>
          </p:cNvSpPr>
          <p:nvPr>
            <p:ph idx="1"/>
          </p:nvPr>
        </p:nvSpPr>
        <p:spPr/>
        <p:txBody>
          <a:bodyPr/>
          <a:lstStyle/>
          <a:p>
            <a:pPr eaLnBrk="1" hangingPunct="1">
              <a:defRPr/>
            </a:pPr>
            <a:r>
              <a:rPr lang="en-US" b="1" dirty="0">
                <a:solidFill>
                  <a:schemeClr val="accent6">
                    <a:lumMod val="75000"/>
                  </a:schemeClr>
                </a:solidFill>
              </a:rPr>
              <a:t>Organizational Culture </a:t>
            </a:r>
          </a:p>
          <a:p>
            <a:pPr lvl="1" eaLnBrk="1" hangingPunct="1">
              <a:defRPr/>
            </a:pPr>
            <a:r>
              <a:rPr lang="en-US" dirty="0"/>
              <a:t>Shared set of beliefs, expectations, values, norms, and work routines that influence how members of an organization relate to one another and </a:t>
            </a:r>
            <a:r>
              <a:rPr lang="en-US" dirty="0" smtClean="0"/>
              <a:t>cooperate </a:t>
            </a:r>
            <a:r>
              <a:rPr lang="en-US" dirty="0"/>
              <a:t>to achieve organizational goals</a:t>
            </a:r>
          </a:p>
        </p:txBody>
      </p:sp>
    </p:spTree>
    <p:extLst>
      <p:ext uri="{BB962C8B-B14F-4D97-AF65-F5344CB8AC3E}">
        <p14:creationId xmlns:p14="http://schemas.microsoft.com/office/powerpoint/2010/main" val="3857771081"/>
      </p:ext>
    </p:extLst>
  </p:cSld>
  <p:clrMapOvr>
    <a:masterClrMapping/>
  </p:clrMapOvr>
  <p:transition>
    <p:random/>
  </p:transition>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2820" name="Rectangle 4"/>
          <p:cNvSpPr>
            <a:spLocks noGrp="1" noChangeArrowheads="1"/>
          </p:cNvSpPr>
          <p:nvPr>
            <p:ph type="title"/>
          </p:nvPr>
        </p:nvSpPr>
        <p:spPr>
          <a:xfrm>
            <a:off x="457200" y="228600"/>
            <a:ext cx="8229600" cy="1143000"/>
          </a:xfrm>
        </p:spPr>
        <p:txBody>
          <a:bodyPr>
            <a:normAutofit fontScale="90000"/>
          </a:bodyPr>
          <a:lstStyle/>
          <a:p>
            <a:pPr eaLnBrk="1" hangingPunct="1">
              <a:defRPr/>
            </a:pPr>
            <a:r>
              <a:rPr lang="en-US" dirty="0" smtClean="0"/>
              <a:t>Factors that Maintain and Transmit</a:t>
            </a:r>
            <a:br>
              <a:rPr lang="en-US" dirty="0" smtClean="0"/>
            </a:br>
            <a:r>
              <a:rPr lang="en-US" dirty="0" smtClean="0"/>
              <a:t>Organizational Culture</a:t>
            </a:r>
            <a:endParaRPr lang="en-US" dirty="0"/>
          </a:p>
        </p:txBody>
      </p:sp>
      <p:sp>
        <p:nvSpPr>
          <p:cNvPr id="46084" name="Text Box 6"/>
          <p:cNvSpPr txBox="1">
            <a:spLocks noChangeArrowheads="1"/>
          </p:cNvSpPr>
          <p:nvPr/>
        </p:nvSpPr>
        <p:spPr bwMode="auto">
          <a:xfrm>
            <a:off x="0" y="1720056"/>
            <a:ext cx="1219200" cy="369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hangingPunct="1">
              <a:spcBef>
                <a:spcPct val="50000"/>
              </a:spcBef>
            </a:pPr>
            <a:r>
              <a:rPr lang="en-US" altLang="en-US" dirty="0"/>
              <a:t>Figure 2.9</a:t>
            </a:r>
          </a:p>
        </p:txBody>
      </p:sp>
      <p:pic>
        <p:nvPicPr>
          <p:cNvPr id="46085" name="Picture 8" descr="jon30247_0209"/>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1066800" y="2205445"/>
            <a:ext cx="7010400" cy="3889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756007685"/>
      </p:ext>
    </p:extLst>
  </p:cSld>
  <p:clrMapOvr>
    <a:masterClrMapping/>
  </p:clrMapOvr>
  <p:transition>
    <p:random/>
  </p:transition>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4870" name="Rectangle 6"/>
          <p:cNvSpPr>
            <a:spLocks noGrp="1" noChangeArrowheads="1"/>
          </p:cNvSpPr>
          <p:nvPr>
            <p:ph type="title"/>
          </p:nvPr>
        </p:nvSpPr>
        <p:spPr/>
        <p:txBody>
          <a:bodyPr/>
          <a:lstStyle/>
          <a:p>
            <a:pPr eaLnBrk="1" hangingPunct="1">
              <a:defRPr/>
            </a:pPr>
            <a:r>
              <a:rPr lang="en-US" dirty="0"/>
              <a:t>Role of Values and Norms</a:t>
            </a:r>
          </a:p>
        </p:txBody>
      </p:sp>
      <p:sp>
        <p:nvSpPr>
          <p:cNvPr id="164871" name="Rectangle 7"/>
          <p:cNvSpPr>
            <a:spLocks noGrp="1" noChangeArrowheads="1"/>
          </p:cNvSpPr>
          <p:nvPr>
            <p:ph sz="half" idx="1"/>
          </p:nvPr>
        </p:nvSpPr>
        <p:spPr/>
        <p:txBody>
          <a:bodyPr/>
          <a:lstStyle/>
          <a:p>
            <a:pPr eaLnBrk="1" hangingPunct="1">
              <a:defRPr/>
            </a:pPr>
            <a:r>
              <a:rPr lang="en-US" b="1" dirty="0">
                <a:solidFill>
                  <a:schemeClr val="accent6">
                    <a:lumMod val="75000"/>
                  </a:schemeClr>
                </a:solidFill>
              </a:rPr>
              <a:t>Ceremonies and Rites </a:t>
            </a:r>
          </a:p>
          <a:p>
            <a:pPr lvl="1" eaLnBrk="1" hangingPunct="1">
              <a:defRPr/>
            </a:pPr>
            <a:r>
              <a:rPr lang="en-US" dirty="0"/>
              <a:t>Formal events that recognize incidents of importance to the organization as a whole and to specific employees</a:t>
            </a:r>
          </a:p>
        </p:txBody>
      </p:sp>
      <p:pic>
        <p:nvPicPr>
          <p:cNvPr id="8" name="Picture 3"/>
          <p:cNvPicPr>
            <a:picLocks noGrp="1" noChangeAspect="1" noChangeArrowheads="1"/>
          </p:cNvPicPr>
          <p:nvPr>
            <p:ph sz="half" idx="2"/>
          </p:nvPr>
        </p:nvPicPr>
        <p:blipFill>
          <a:blip r:embed="rId2" cstate="print">
            <a:extLst>
              <a:ext uri="{28A0092B-C50C-407E-A947-70E740481C1C}">
                <a14:useLocalDpi xmlns:a14="http://schemas.microsoft.com/office/drawing/2010/main" val="0"/>
              </a:ext>
            </a:extLst>
          </a:blip>
          <a:srcRect/>
          <a:stretch>
            <a:fillRect/>
          </a:stretch>
        </p:blipFill>
        <p:spPr>
          <a:xfrm>
            <a:off x="5257800" y="2057400"/>
            <a:ext cx="2743200" cy="4114799"/>
          </a:xfrm>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339073753"/>
      </p:ext>
    </p:extLst>
  </p:cSld>
  <p:clrMapOvr>
    <a:masterClrMapping/>
  </p:clrMapOvr>
  <p:transition>
    <p:random/>
  </p:transition>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7940" name="Rectangle 4"/>
          <p:cNvSpPr>
            <a:spLocks noGrp="1" noChangeArrowheads="1"/>
          </p:cNvSpPr>
          <p:nvPr>
            <p:ph type="title"/>
          </p:nvPr>
        </p:nvSpPr>
        <p:spPr/>
        <p:txBody>
          <a:bodyPr/>
          <a:lstStyle/>
          <a:p>
            <a:pPr eaLnBrk="1" hangingPunct="1">
              <a:defRPr/>
            </a:pPr>
            <a:r>
              <a:rPr lang="en-US" dirty="0"/>
              <a:t>Ceremonies and Rites</a:t>
            </a:r>
          </a:p>
        </p:txBody>
      </p:sp>
      <p:sp>
        <p:nvSpPr>
          <p:cNvPr id="167941" name="Rectangle 5"/>
          <p:cNvSpPr>
            <a:spLocks noGrp="1" noChangeArrowheads="1"/>
          </p:cNvSpPr>
          <p:nvPr>
            <p:ph idx="1"/>
          </p:nvPr>
        </p:nvSpPr>
        <p:spPr/>
        <p:txBody>
          <a:bodyPr/>
          <a:lstStyle/>
          <a:p>
            <a:pPr eaLnBrk="1" hangingPunct="1">
              <a:defRPr/>
            </a:pPr>
            <a:r>
              <a:rPr lang="en-US" b="1" dirty="0">
                <a:solidFill>
                  <a:schemeClr val="accent6">
                    <a:lumMod val="75000"/>
                  </a:schemeClr>
                </a:solidFill>
              </a:rPr>
              <a:t>Rites of passage </a:t>
            </a:r>
          </a:p>
          <a:p>
            <a:pPr lvl="1" eaLnBrk="1" hangingPunct="1">
              <a:defRPr/>
            </a:pPr>
            <a:r>
              <a:rPr lang="en-US" dirty="0"/>
              <a:t>determine how individuals enter, advance within, or leave the organization</a:t>
            </a:r>
          </a:p>
          <a:p>
            <a:pPr eaLnBrk="1" hangingPunct="1">
              <a:defRPr/>
            </a:pPr>
            <a:r>
              <a:rPr lang="en-US" b="1" dirty="0">
                <a:solidFill>
                  <a:schemeClr val="accent6">
                    <a:lumMod val="75000"/>
                  </a:schemeClr>
                </a:solidFill>
              </a:rPr>
              <a:t>Rites of integration </a:t>
            </a:r>
          </a:p>
          <a:p>
            <a:pPr lvl="1" eaLnBrk="1" hangingPunct="1">
              <a:defRPr/>
            </a:pPr>
            <a:r>
              <a:rPr lang="en-US" dirty="0"/>
              <a:t>build and reinforce common bonds among organizational members</a:t>
            </a:r>
          </a:p>
        </p:txBody>
      </p:sp>
    </p:spTree>
    <p:extLst>
      <p:ext uri="{BB962C8B-B14F-4D97-AF65-F5344CB8AC3E}">
        <p14:creationId xmlns:p14="http://schemas.microsoft.com/office/powerpoint/2010/main" val="756678083"/>
      </p:ext>
    </p:extLst>
  </p:cSld>
  <p:clrMapOvr>
    <a:masterClrMapping/>
  </p:clrMapOvr>
  <p:transition>
    <p:random/>
  </p:transition>
  <p:timing>
    <p:tnLst>
      <p:par>
        <p:cT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262</TotalTime>
  <Words>495</Words>
  <Application>Microsoft Office PowerPoint</Application>
  <PresentationFormat>On-screen Show (4:3)</PresentationFormat>
  <Paragraphs>68</Paragraphs>
  <Slides>15</Slides>
  <Notes>3</Notes>
  <HiddenSlides>0</HiddenSlides>
  <MMClips>0</MMClips>
  <ScaleCrop>false</ScaleCrop>
  <HeadingPairs>
    <vt:vector size="4" baseType="variant">
      <vt:variant>
        <vt:lpstr>Theme</vt:lpstr>
      </vt:variant>
      <vt:variant>
        <vt:i4>1</vt:i4>
      </vt:variant>
      <vt:variant>
        <vt:lpstr>Slide Titles</vt:lpstr>
      </vt:variant>
      <vt:variant>
        <vt:i4>15</vt:i4>
      </vt:variant>
    </vt:vector>
  </HeadingPairs>
  <TitlesOfParts>
    <vt:vector size="16" baseType="lpstr">
      <vt:lpstr>Office Theme</vt:lpstr>
      <vt:lpstr>Values, Attitudes, Emotions, and Culture: The Manager as a Person</vt:lpstr>
      <vt:lpstr>Learning Objectives</vt:lpstr>
      <vt:lpstr>Personality Traits</vt:lpstr>
      <vt:lpstr>Big Five Personality Traits</vt:lpstr>
      <vt:lpstr>Other Personality Traits</vt:lpstr>
      <vt:lpstr>Other Personality Traits</vt:lpstr>
      <vt:lpstr>Other Personality Traits</vt:lpstr>
      <vt:lpstr>Values, Attitudes, and Moods and Emotions</vt:lpstr>
      <vt:lpstr>Values</vt:lpstr>
      <vt:lpstr>Values</vt:lpstr>
      <vt:lpstr>Attitudes</vt:lpstr>
      <vt:lpstr>Organizational Culture</vt:lpstr>
      <vt:lpstr>Factors that Maintain and Transmit Organizational Culture</vt:lpstr>
      <vt:lpstr>Role of Values and Norms</vt:lpstr>
      <vt:lpstr>Ceremonies and Rites</vt:lpstr>
    </vt:vector>
  </TitlesOfParts>
  <Company>Hewlett-Packard</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Bcox</dc:creator>
  <cp:lastModifiedBy>Kumar Suruli</cp:lastModifiedBy>
  <cp:revision>21</cp:revision>
  <dcterms:created xsi:type="dcterms:W3CDTF">2013-09-21T16:09:57Z</dcterms:created>
  <dcterms:modified xsi:type="dcterms:W3CDTF">2014-01-24T11:19:36Z</dcterms:modified>
</cp:coreProperties>
</file>