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sldIdLst>
    <p:sldId id="259" r:id="rId2"/>
    <p:sldId id="260" r:id="rId3"/>
    <p:sldId id="261" r:id="rId4"/>
    <p:sldId id="262" r:id="rId5"/>
    <p:sldId id="264" r:id="rId6"/>
    <p:sldId id="268" r:id="rId7"/>
    <p:sldId id="270" r:id="rId8"/>
    <p:sldId id="272" r:id="rId9"/>
    <p:sldId id="273" r:id="rId10"/>
    <p:sldId id="275" r:id="rId11"/>
    <p:sldId id="278" r:id="rId12"/>
    <p:sldId id="280" r:id="rId13"/>
    <p:sldId id="281" r:id="rId14"/>
    <p:sldId id="287" r:id="rId15"/>
    <p:sldId id="296"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49" autoAdjust="0"/>
    <p:restoredTop sz="94660"/>
  </p:normalViewPr>
  <p:slideViewPr>
    <p:cSldViewPr>
      <p:cViewPr>
        <p:scale>
          <a:sx n="50" d="100"/>
          <a:sy n="50" d="100"/>
        </p:scale>
        <p:origin x="-2244" y="-81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32FFB9-333E-41A9-8939-BFA9D1B744C0}" type="doc">
      <dgm:prSet loTypeId="urn:microsoft.com/office/officeart/2005/8/layout/orgChart1" loCatId="hierarchy" qsTypeId="urn:microsoft.com/office/officeart/2005/8/quickstyle/3d2" qsCatId="3D" csTypeId="urn:microsoft.com/office/officeart/2005/8/colors/colorful3" csCatId="colorful" phldr="1"/>
      <dgm:spPr/>
      <dgm:t>
        <a:bodyPr/>
        <a:lstStyle/>
        <a:p>
          <a:endParaRPr lang="en-US"/>
        </a:p>
      </dgm:t>
    </dgm:pt>
    <dgm:pt modelId="{79303EC6-DB91-40F9-BE21-3C9409D89A16}">
      <dgm:prSet phldrT="[Text]"/>
      <dgm:spPr/>
      <dgm:t>
        <a:bodyPr/>
        <a:lstStyle/>
        <a:p>
          <a:r>
            <a:rPr lang="en-US" dirty="0" smtClean="0"/>
            <a:t> </a:t>
          </a:r>
          <a:endParaRPr lang="en-US" dirty="0"/>
        </a:p>
      </dgm:t>
    </dgm:pt>
    <dgm:pt modelId="{BA9E3DB9-0B5E-4CD9-8C31-6163615D2940}" type="parTrans" cxnId="{3AA593E7-763E-4900-8A3C-B36BE5B9CC22}">
      <dgm:prSet/>
      <dgm:spPr/>
      <dgm:t>
        <a:bodyPr/>
        <a:lstStyle/>
        <a:p>
          <a:endParaRPr lang="en-US"/>
        </a:p>
      </dgm:t>
    </dgm:pt>
    <dgm:pt modelId="{46FE9238-B178-48EE-A923-D2D64A1C9E57}" type="sibTrans" cxnId="{3AA593E7-763E-4900-8A3C-B36BE5B9CC22}">
      <dgm:prSet/>
      <dgm:spPr/>
      <dgm:t>
        <a:bodyPr/>
        <a:lstStyle/>
        <a:p>
          <a:endParaRPr lang="en-US"/>
        </a:p>
      </dgm:t>
    </dgm:pt>
    <dgm:pt modelId="{E7FB096A-B146-4B2F-9F99-85CB7B5BC897}">
      <dgm:prSet phldrT="[Text]"/>
      <dgm:spPr/>
      <dgm:t>
        <a:bodyPr/>
        <a:lstStyle/>
        <a:p>
          <a:r>
            <a:rPr lang="en-US" dirty="0" smtClean="0"/>
            <a:t> </a:t>
          </a:r>
          <a:endParaRPr lang="en-US" dirty="0"/>
        </a:p>
      </dgm:t>
    </dgm:pt>
    <dgm:pt modelId="{50C9961F-1683-41D2-9258-F96C0988E76C}" type="parTrans" cxnId="{522E16E2-5900-4E73-B6E6-70F799BF25C5}">
      <dgm:prSet/>
      <dgm:spPr/>
      <dgm:t>
        <a:bodyPr/>
        <a:lstStyle/>
        <a:p>
          <a:endParaRPr lang="en-US" dirty="0"/>
        </a:p>
      </dgm:t>
    </dgm:pt>
    <dgm:pt modelId="{7F8494C5-4774-4118-AC5A-BFE997EAD07A}" type="sibTrans" cxnId="{522E16E2-5900-4E73-B6E6-70F799BF25C5}">
      <dgm:prSet/>
      <dgm:spPr/>
      <dgm:t>
        <a:bodyPr/>
        <a:lstStyle/>
        <a:p>
          <a:endParaRPr lang="en-US"/>
        </a:p>
      </dgm:t>
    </dgm:pt>
    <dgm:pt modelId="{8341094E-217F-4720-9D36-B373DAA65062}">
      <dgm:prSet phldrT="[Text]"/>
      <dgm:spPr/>
      <dgm:t>
        <a:bodyPr/>
        <a:lstStyle/>
        <a:p>
          <a:r>
            <a:rPr lang="en-US" dirty="0" smtClean="0"/>
            <a:t> </a:t>
          </a:r>
          <a:endParaRPr lang="en-US" dirty="0"/>
        </a:p>
      </dgm:t>
    </dgm:pt>
    <dgm:pt modelId="{392205BA-5D86-4D42-AEA4-63E4A3CFF2F2}" type="parTrans" cxnId="{8CB1AA8E-122F-4D73-B387-E685A8B58F24}">
      <dgm:prSet/>
      <dgm:spPr/>
      <dgm:t>
        <a:bodyPr/>
        <a:lstStyle/>
        <a:p>
          <a:endParaRPr lang="en-US" dirty="0"/>
        </a:p>
      </dgm:t>
    </dgm:pt>
    <dgm:pt modelId="{73967C5E-CE04-45E5-B62C-ADFB95FF6464}" type="sibTrans" cxnId="{8CB1AA8E-122F-4D73-B387-E685A8B58F24}">
      <dgm:prSet/>
      <dgm:spPr/>
      <dgm:t>
        <a:bodyPr/>
        <a:lstStyle/>
        <a:p>
          <a:endParaRPr lang="en-US"/>
        </a:p>
      </dgm:t>
    </dgm:pt>
    <dgm:pt modelId="{FC572C94-0EC7-4724-8C96-6C324168B95E}">
      <dgm:prSet phldrT="[Text]"/>
      <dgm:spPr/>
      <dgm:t>
        <a:bodyPr/>
        <a:lstStyle/>
        <a:p>
          <a:r>
            <a:rPr lang="en-US" dirty="0" smtClean="0"/>
            <a:t> </a:t>
          </a:r>
          <a:endParaRPr lang="en-US" dirty="0"/>
        </a:p>
      </dgm:t>
    </dgm:pt>
    <dgm:pt modelId="{8646F63B-A995-49BC-AC24-F7C841170BD2}" type="parTrans" cxnId="{86D17796-1523-4431-BBA4-E10F38AD68F0}">
      <dgm:prSet/>
      <dgm:spPr/>
      <dgm:t>
        <a:bodyPr/>
        <a:lstStyle/>
        <a:p>
          <a:endParaRPr lang="en-US" dirty="0"/>
        </a:p>
      </dgm:t>
    </dgm:pt>
    <dgm:pt modelId="{BE01074D-31B1-483B-BBC9-14A91385664C}" type="sibTrans" cxnId="{86D17796-1523-4431-BBA4-E10F38AD68F0}">
      <dgm:prSet/>
      <dgm:spPr/>
      <dgm:t>
        <a:bodyPr/>
        <a:lstStyle/>
        <a:p>
          <a:endParaRPr lang="en-US"/>
        </a:p>
      </dgm:t>
    </dgm:pt>
    <dgm:pt modelId="{B52FE9AF-C7CB-492C-9D9A-1184DCA1F6B3}">
      <dgm:prSet phldrT="[Text]"/>
      <dgm:spPr/>
      <dgm:t>
        <a:bodyPr/>
        <a:lstStyle/>
        <a:p>
          <a:r>
            <a:rPr lang="en-US" dirty="0" smtClean="0"/>
            <a:t> </a:t>
          </a:r>
          <a:endParaRPr lang="en-US" dirty="0"/>
        </a:p>
      </dgm:t>
    </dgm:pt>
    <dgm:pt modelId="{E3E2D04F-AFBA-4B13-B4B0-DD324C97FA78}" type="parTrans" cxnId="{08A1037D-A6C0-40DF-89AE-84C97CCB4373}">
      <dgm:prSet/>
      <dgm:spPr/>
      <dgm:t>
        <a:bodyPr/>
        <a:lstStyle/>
        <a:p>
          <a:endParaRPr lang="en-US" dirty="0"/>
        </a:p>
      </dgm:t>
    </dgm:pt>
    <dgm:pt modelId="{D4F8AD4A-EE33-4D8D-8B2E-BD649D419D57}" type="sibTrans" cxnId="{08A1037D-A6C0-40DF-89AE-84C97CCB4373}">
      <dgm:prSet/>
      <dgm:spPr/>
      <dgm:t>
        <a:bodyPr/>
        <a:lstStyle/>
        <a:p>
          <a:endParaRPr lang="en-US"/>
        </a:p>
      </dgm:t>
    </dgm:pt>
    <dgm:pt modelId="{9C1A000D-0F21-43AB-80FA-56BBEF70E15D}">
      <dgm:prSet phldrT="[Text]"/>
      <dgm:spPr/>
      <dgm:t>
        <a:bodyPr/>
        <a:lstStyle/>
        <a:p>
          <a:r>
            <a:rPr lang="en-US" dirty="0" smtClean="0"/>
            <a:t> </a:t>
          </a:r>
          <a:endParaRPr lang="en-US" dirty="0"/>
        </a:p>
      </dgm:t>
    </dgm:pt>
    <dgm:pt modelId="{2369B561-0BE5-4042-85B0-B0CE8507677E}" type="parTrans" cxnId="{246F14A0-E506-4A91-B7D8-089421A3D84E}">
      <dgm:prSet/>
      <dgm:spPr/>
      <dgm:t>
        <a:bodyPr/>
        <a:lstStyle/>
        <a:p>
          <a:endParaRPr lang="en-US" dirty="0"/>
        </a:p>
      </dgm:t>
    </dgm:pt>
    <dgm:pt modelId="{CCB244E2-34F1-4DA9-92A9-AA355853B040}" type="sibTrans" cxnId="{246F14A0-E506-4A91-B7D8-089421A3D84E}">
      <dgm:prSet/>
      <dgm:spPr/>
      <dgm:t>
        <a:bodyPr/>
        <a:lstStyle/>
        <a:p>
          <a:endParaRPr lang="en-US"/>
        </a:p>
      </dgm:t>
    </dgm:pt>
    <dgm:pt modelId="{9B4453DA-9470-4D1E-A0AE-7FBA51EFDC94}" type="pres">
      <dgm:prSet presAssocID="{3532FFB9-333E-41A9-8939-BFA9D1B744C0}" presName="hierChild1" presStyleCnt="0">
        <dgm:presLayoutVars>
          <dgm:orgChart val="1"/>
          <dgm:chPref val="1"/>
          <dgm:dir/>
          <dgm:animOne val="branch"/>
          <dgm:animLvl val="lvl"/>
          <dgm:resizeHandles/>
        </dgm:presLayoutVars>
      </dgm:prSet>
      <dgm:spPr/>
      <dgm:t>
        <a:bodyPr/>
        <a:lstStyle/>
        <a:p>
          <a:endParaRPr lang="en-US"/>
        </a:p>
      </dgm:t>
    </dgm:pt>
    <dgm:pt modelId="{98298A6B-0665-4641-932C-C99145444AB7}" type="pres">
      <dgm:prSet presAssocID="{79303EC6-DB91-40F9-BE21-3C9409D89A16}" presName="hierRoot1" presStyleCnt="0">
        <dgm:presLayoutVars>
          <dgm:hierBranch val="init"/>
        </dgm:presLayoutVars>
      </dgm:prSet>
      <dgm:spPr/>
      <dgm:t>
        <a:bodyPr/>
        <a:lstStyle/>
        <a:p>
          <a:endParaRPr lang="en-US"/>
        </a:p>
      </dgm:t>
    </dgm:pt>
    <dgm:pt modelId="{499E8F40-65EB-4805-A427-16436AA46F83}" type="pres">
      <dgm:prSet presAssocID="{79303EC6-DB91-40F9-BE21-3C9409D89A16}" presName="rootComposite1" presStyleCnt="0"/>
      <dgm:spPr/>
      <dgm:t>
        <a:bodyPr/>
        <a:lstStyle/>
        <a:p>
          <a:endParaRPr lang="en-US"/>
        </a:p>
      </dgm:t>
    </dgm:pt>
    <dgm:pt modelId="{06AD4763-554C-4AB5-A8AD-A265ACEB0B9D}" type="pres">
      <dgm:prSet presAssocID="{79303EC6-DB91-40F9-BE21-3C9409D89A16}" presName="rootText1" presStyleLbl="node0" presStyleIdx="0" presStyleCnt="1">
        <dgm:presLayoutVars>
          <dgm:chPref val="3"/>
        </dgm:presLayoutVars>
      </dgm:prSet>
      <dgm:spPr/>
      <dgm:t>
        <a:bodyPr/>
        <a:lstStyle/>
        <a:p>
          <a:endParaRPr lang="en-US"/>
        </a:p>
      </dgm:t>
    </dgm:pt>
    <dgm:pt modelId="{55587E29-01E2-4121-BF14-5CFAD350BF74}" type="pres">
      <dgm:prSet presAssocID="{79303EC6-DB91-40F9-BE21-3C9409D89A16}" presName="rootConnector1" presStyleLbl="node1" presStyleIdx="0" presStyleCnt="0"/>
      <dgm:spPr/>
      <dgm:t>
        <a:bodyPr/>
        <a:lstStyle/>
        <a:p>
          <a:endParaRPr lang="en-US"/>
        </a:p>
      </dgm:t>
    </dgm:pt>
    <dgm:pt modelId="{737CA822-1596-41FD-8D55-3405E455A2DF}" type="pres">
      <dgm:prSet presAssocID="{79303EC6-DB91-40F9-BE21-3C9409D89A16}" presName="hierChild2" presStyleCnt="0"/>
      <dgm:spPr/>
      <dgm:t>
        <a:bodyPr/>
        <a:lstStyle/>
        <a:p>
          <a:endParaRPr lang="en-US"/>
        </a:p>
      </dgm:t>
    </dgm:pt>
    <dgm:pt modelId="{46BD1AD8-7612-4907-ACBE-F0D01A9AE9C0}" type="pres">
      <dgm:prSet presAssocID="{50C9961F-1683-41D2-9258-F96C0988E76C}" presName="Name37" presStyleLbl="parChTrans1D2" presStyleIdx="0" presStyleCnt="2"/>
      <dgm:spPr/>
      <dgm:t>
        <a:bodyPr/>
        <a:lstStyle/>
        <a:p>
          <a:endParaRPr lang="en-US"/>
        </a:p>
      </dgm:t>
    </dgm:pt>
    <dgm:pt modelId="{A7755E3E-86C3-48D3-AC54-1148F5AD1D4C}" type="pres">
      <dgm:prSet presAssocID="{E7FB096A-B146-4B2F-9F99-85CB7B5BC897}" presName="hierRoot2" presStyleCnt="0">
        <dgm:presLayoutVars>
          <dgm:hierBranch val="init"/>
        </dgm:presLayoutVars>
      </dgm:prSet>
      <dgm:spPr/>
      <dgm:t>
        <a:bodyPr/>
        <a:lstStyle/>
        <a:p>
          <a:endParaRPr lang="en-US"/>
        </a:p>
      </dgm:t>
    </dgm:pt>
    <dgm:pt modelId="{56259D43-25E3-4BEE-ACC7-D5D31E122DD3}" type="pres">
      <dgm:prSet presAssocID="{E7FB096A-B146-4B2F-9F99-85CB7B5BC897}" presName="rootComposite" presStyleCnt="0"/>
      <dgm:spPr/>
      <dgm:t>
        <a:bodyPr/>
        <a:lstStyle/>
        <a:p>
          <a:endParaRPr lang="en-US"/>
        </a:p>
      </dgm:t>
    </dgm:pt>
    <dgm:pt modelId="{B96EF5EE-A37D-47C3-8319-8788C45D66D6}" type="pres">
      <dgm:prSet presAssocID="{E7FB096A-B146-4B2F-9F99-85CB7B5BC897}" presName="rootText" presStyleLbl="node2" presStyleIdx="0" presStyleCnt="2">
        <dgm:presLayoutVars>
          <dgm:chPref val="3"/>
        </dgm:presLayoutVars>
      </dgm:prSet>
      <dgm:spPr/>
      <dgm:t>
        <a:bodyPr/>
        <a:lstStyle/>
        <a:p>
          <a:endParaRPr lang="en-US"/>
        </a:p>
      </dgm:t>
    </dgm:pt>
    <dgm:pt modelId="{363C6AD6-86F8-43C9-B879-EB51D7B063AD}" type="pres">
      <dgm:prSet presAssocID="{E7FB096A-B146-4B2F-9F99-85CB7B5BC897}" presName="rootConnector" presStyleLbl="node2" presStyleIdx="0" presStyleCnt="2"/>
      <dgm:spPr/>
      <dgm:t>
        <a:bodyPr/>
        <a:lstStyle/>
        <a:p>
          <a:endParaRPr lang="en-US"/>
        </a:p>
      </dgm:t>
    </dgm:pt>
    <dgm:pt modelId="{3F5CE36D-F7C5-4E93-8988-8E70391FD472}" type="pres">
      <dgm:prSet presAssocID="{E7FB096A-B146-4B2F-9F99-85CB7B5BC897}" presName="hierChild4" presStyleCnt="0"/>
      <dgm:spPr/>
      <dgm:t>
        <a:bodyPr/>
        <a:lstStyle/>
        <a:p>
          <a:endParaRPr lang="en-US"/>
        </a:p>
      </dgm:t>
    </dgm:pt>
    <dgm:pt modelId="{03788D45-6776-4DA3-95A2-8F99EDA1C074}" type="pres">
      <dgm:prSet presAssocID="{392205BA-5D86-4D42-AEA4-63E4A3CFF2F2}" presName="Name37" presStyleLbl="parChTrans1D3" presStyleIdx="0" presStyleCnt="3"/>
      <dgm:spPr/>
      <dgm:t>
        <a:bodyPr/>
        <a:lstStyle/>
        <a:p>
          <a:endParaRPr lang="en-US"/>
        </a:p>
      </dgm:t>
    </dgm:pt>
    <dgm:pt modelId="{254DAAA7-90DF-4283-880F-F638DFF0CFB9}" type="pres">
      <dgm:prSet presAssocID="{8341094E-217F-4720-9D36-B373DAA65062}" presName="hierRoot2" presStyleCnt="0">
        <dgm:presLayoutVars>
          <dgm:hierBranch val="init"/>
        </dgm:presLayoutVars>
      </dgm:prSet>
      <dgm:spPr/>
      <dgm:t>
        <a:bodyPr/>
        <a:lstStyle/>
        <a:p>
          <a:endParaRPr lang="en-US"/>
        </a:p>
      </dgm:t>
    </dgm:pt>
    <dgm:pt modelId="{361E3667-26E9-41F8-9538-BFD49C1AB9E4}" type="pres">
      <dgm:prSet presAssocID="{8341094E-217F-4720-9D36-B373DAA65062}" presName="rootComposite" presStyleCnt="0"/>
      <dgm:spPr/>
      <dgm:t>
        <a:bodyPr/>
        <a:lstStyle/>
        <a:p>
          <a:endParaRPr lang="en-US"/>
        </a:p>
      </dgm:t>
    </dgm:pt>
    <dgm:pt modelId="{57145075-84B4-4FC7-A45C-0DFD4D05D2DA}" type="pres">
      <dgm:prSet presAssocID="{8341094E-217F-4720-9D36-B373DAA65062}" presName="rootText" presStyleLbl="node3" presStyleIdx="0" presStyleCnt="3">
        <dgm:presLayoutVars>
          <dgm:chPref val="3"/>
        </dgm:presLayoutVars>
      </dgm:prSet>
      <dgm:spPr/>
      <dgm:t>
        <a:bodyPr/>
        <a:lstStyle/>
        <a:p>
          <a:endParaRPr lang="en-US"/>
        </a:p>
      </dgm:t>
    </dgm:pt>
    <dgm:pt modelId="{B22FD0D7-E3C2-4859-902F-80806B5DE7C5}" type="pres">
      <dgm:prSet presAssocID="{8341094E-217F-4720-9D36-B373DAA65062}" presName="rootConnector" presStyleLbl="node3" presStyleIdx="0" presStyleCnt="3"/>
      <dgm:spPr/>
      <dgm:t>
        <a:bodyPr/>
        <a:lstStyle/>
        <a:p>
          <a:endParaRPr lang="en-US"/>
        </a:p>
      </dgm:t>
    </dgm:pt>
    <dgm:pt modelId="{4F728C29-F19D-43E1-85E8-5EF5FB17466C}" type="pres">
      <dgm:prSet presAssocID="{8341094E-217F-4720-9D36-B373DAA65062}" presName="hierChild4" presStyleCnt="0"/>
      <dgm:spPr/>
      <dgm:t>
        <a:bodyPr/>
        <a:lstStyle/>
        <a:p>
          <a:endParaRPr lang="en-US"/>
        </a:p>
      </dgm:t>
    </dgm:pt>
    <dgm:pt modelId="{A10E2B9E-AB4F-4CC2-9B19-4C70DAC4715C}" type="pres">
      <dgm:prSet presAssocID="{8341094E-217F-4720-9D36-B373DAA65062}" presName="hierChild5" presStyleCnt="0"/>
      <dgm:spPr/>
      <dgm:t>
        <a:bodyPr/>
        <a:lstStyle/>
        <a:p>
          <a:endParaRPr lang="en-US"/>
        </a:p>
      </dgm:t>
    </dgm:pt>
    <dgm:pt modelId="{7C03A0F2-9A8D-4E67-A2EC-B85D6C722A09}" type="pres">
      <dgm:prSet presAssocID="{8646F63B-A995-49BC-AC24-F7C841170BD2}" presName="Name37" presStyleLbl="parChTrans1D3" presStyleIdx="1" presStyleCnt="3"/>
      <dgm:spPr/>
      <dgm:t>
        <a:bodyPr/>
        <a:lstStyle/>
        <a:p>
          <a:endParaRPr lang="en-US"/>
        </a:p>
      </dgm:t>
    </dgm:pt>
    <dgm:pt modelId="{2F825A5F-2057-46E2-8280-5F3C331C7D1C}" type="pres">
      <dgm:prSet presAssocID="{FC572C94-0EC7-4724-8C96-6C324168B95E}" presName="hierRoot2" presStyleCnt="0">
        <dgm:presLayoutVars>
          <dgm:hierBranch val="init"/>
        </dgm:presLayoutVars>
      </dgm:prSet>
      <dgm:spPr/>
      <dgm:t>
        <a:bodyPr/>
        <a:lstStyle/>
        <a:p>
          <a:endParaRPr lang="en-US"/>
        </a:p>
      </dgm:t>
    </dgm:pt>
    <dgm:pt modelId="{A5E96281-A312-48D2-A8B5-3DFE0EBA3919}" type="pres">
      <dgm:prSet presAssocID="{FC572C94-0EC7-4724-8C96-6C324168B95E}" presName="rootComposite" presStyleCnt="0"/>
      <dgm:spPr/>
      <dgm:t>
        <a:bodyPr/>
        <a:lstStyle/>
        <a:p>
          <a:endParaRPr lang="en-US"/>
        </a:p>
      </dgm:t>
    </dgm:pt>
    <dgm:pt modelId="{6C89B866-187E-40D0-ACC3-519E001A6DDB}" type="pres">
      <dgm:prSet presAssocID="{FC572C94-0EC7-4724-8C96-6C324168B95E}" presName="rootText" presStyleLbl="node3" presStyleIdx="1" presStyleCnt="3">
        <dgm:presLayoutVars>
          <dgm:chPref val="3"/>
        </dgm:presLayoutVars>
      </dgm:prSet>
      <dgm:spPr/>
      <dgm:t>
        <a:bodyPr/>
        <a:lstStyle/>
        <a:p>
          <a:endParaRPr lang="en-US"/>
        </a:p>
      </dgm:t>
    </dgm:pt>
    <dgm:pt modelId="{E7BD8241-3D79-4BD1-AFD2-C1929D37A643}" type="pres">
      <dgm:prSet presAssocID="{FC572C94-0EC7-4724-8C96-6C324168B95E}" presName="rootConnector" presStyleLbl="node3" presStyleIdx="1" presStyleCnt="3"/>
      <dgm:spPr/>
      <dgm:t>
        <a:bodyPr/>
        <a:lstStyle/>
        <a:p>
          <a:endParaRPr lang="en-US"/>
        </a:p>
      </dgm:t>
    </dgm:pt>
    <dgm:pt modelId="{7C8A3E30-BBFB-4512-AE07-8B392997F4B3}" type="pres">
      <dgm:prSet presAssocID="{FC572C94-0EC7-4724-8C96-6C324168B95E}" presName="hierChild4" presStyleCnt="0"/>
      <dgm:spPr/>
      <dgm:t>
        <a:bodyPr/>
        <a:lstStyle/>
        <a:p>
          <a:endParaRPr lang="en-US"/>
        </a:p>
      </dgm:t>
    </dgm:pt>
    <dgm:pt modelId="{7A682ADD-6BF1-473D-886A-2136E426A441}" type="pres">
      <dgm:prSet presAssocID="{FC572C94-0EC7-4724-8C96-6C324168B95E}" presName="hierChild5" presStyleCnt="0"/>
      <dgm:spPr/>
      <dgm:t>
        <a:bodyPr/>
        <a:lstStyle/>
        <a:p>
          <a:endParaRPr lang="en-US"/>
        </a:p>
      </dgm:t>
    </dgm:pt>
    <dgm:pt modelId="{047370C7-AE8D-4216-854E-26C5633D948B}" type="pres">
      <dgm:prSet presAssocID="{E7FB096A-B146-4B2F-9F99-85CB7B5BC897}" presName="hierChild5" presStyleCnt="0"/>
      <dgm:spPr/>
      <dgm:t>
        <a:bodyPr/>
        <a:lstStyle/>
        <a:p>
          <a:endParaRPr lang="en-US"/>
        </a:p>
      </dgm:t>
    </dgm:pt>
    <dgm:pt modelId="{65E83CA2-9210-4F5E-989B-821EC3B39380}" type="pres">
      <dgm:prSet presAssocID="{E3E2D04F-AFBA-4B13-B4B0-DD324C97FA78}" presName="Name37" presStyleLbl="parChTrans1D2" presStyleIdx="1" presStyleCnt="2"/>
      <dgm:spPr/>
      <dgm:t>
        <a:bodyPr/>
        <a:lstStyle/>
        <a:p>
          <a:endParaRPr lang="en-US"/>
        </a:p>
      </dgm:t>
    </dgm:pt>
    <dgm:pt modelId="{DBDBB8C5-CBB2-4D42-A30F-9A41F6052D0F}" type="pres">
      <dgm:prSet presAssocID="{B52FE9AF-C7CB-492C-9D9A-1184DCA1F6B3}" presName="hierRoot2" presStyleCnt="0">
        <dgm:presLayoutVars>
          <dgm:hierBranch val="init"/>
        </dgm:presLayoutVars>
      </dgm:prSet>
      <dgm:spPr/>
      <dgm:t>
        <a:bodyPr/>
        <a:lstStyle/>
        <a:p>
          <a:endParaRPr lang="en-US"/>
        </a:p>
      </dgm:t>
    </dgm:pt>
    <dgm:pt modelId="{B06A91F1-600C-4EF7-8E61-E8D0B1537EC1}" type="pres">
      <dgm:prSet presAssocID="{B52FE9AF-C7CB-492C-9D9A-1184DCA1F6B3}" presName="rootComposite" presStyleCnt="0"/>
      <dgm:spPr/>
      <dgm:t>
        <a:bodyPr/>
        <a:lstStyle/>
        <a:p>
          <a:endParaRPr lang="en-US"/>
        </a:p>
      </dgm:t>
    </dgm:pt>
    <dgm:pt modelId="{7CDF7131-880E-46B6-8B18-4323D4C9B521}" type="pres">
      <dgm:prSet presAssocID="{B52FE9AF-C7CB-492C-9D9A-1184DCA1F6B3}" presName="rootText" presStyleLbl="node2" presStyleIdx="1" presStyleCnt="2">
        <dgm:presLayoutVars>
          <dgm:chPref val="3"/>
        </dgm:presLayoutVars>
      </dgm:prSet>
      <dgm:spPr/>
      <dgm:t>
        <a:bodyPr/>
        <a:lstStyle/>
        <a:p>
          <a:endParaRPr lang="en-US"/>
        </a:p>
      </dgm:t>
    </dgm:pt>
    <dgm:pt modelId="{F7D8AB3A-25B4-44BC-BAAC-653A7D96B083}" type="pres">
      <dgm:prSet presAssocID="{B52FE9AF-C7CB-492C-9D9A-1184DCA1F6B3}" presName="rootConnector" presStyleLbl="node2" presStyleIdx="1" presStyleCnt="2"/>
      <dgm:spPr/>
      <dgm:t>
        <a:bodyPr/>
        <a:lstStyle/>
        <a:p>
          <a:endParaRPr lang="en-US"/>
        </a:p>
      </dgm:t>
    </dgm:pt>
    <dgm:pt modelId="{1E1B071B-A5B7-4120-9970-FC3D23BCE45A}" type="pres">
      <dgm:prSet presAssocID="{B52FE9AF-C7CB-492C-9D9A-1184DCA1F6B3}" presName="hierChild4" presStyleCnt="0"/>
      <dgm:spPr/>
      <dgm:t>
        <a:bodyPr/>
        <a:lstStyle/>
        <a:p>
          <a:endParaRPr lang="en-US"/>
        </a:p>
      </dgm:t>
    </dgm:pt>
    <dgm:pt modelId="{C90E935D-01C3-4D66-AE40-68E5DE2B7608}" type="pres">
      <dgm:prSet presAssocID="{2369B561-0BE5-4042-85B0-B0CE8507677E}" presName="Name37" presStyleLbl="parChTrans1D3" presStyleIdx="2" presStyleCnt="3"/>
      <dgm:spPr/>
      <dgm:t>
        <a:bodyPr/>
        <a:lstStyle/>
        <a:p>
          <a:endParaRPr lang="en-US"/>
        </a:p>
      </dgm:t>
    </dgm:pt>
    <dgm:pt modelId="{F53A7996-7418-4207-A160-D9BB46A2E167}" type="pres">
      <dgm:prSet presAssocID="{9C1A000D-0F21-43AB-80FA-56BBEF70E15D}" presName="hierRoot2" presStyleCnt="0">
        <dgm:presLayoutVars>
          <dgm:hierBranch val="init"/>
        </dgm:presLayoutVars>
      </dgm:prSet>
      <dgm:spPr/>
      <dgm:t>
        <a:bodyPr/>
        <a:lstStyle/>
        <a:p>
          <a:endParaRPr lang="en-US"/>
        </a:p>
      </dgm:t>
    </dgm:pt>
    <dgm:pt modelId="{297961D9-2C03-476E-B58D-3CB7E798E88C}" type="pres">
      <dgm:prSet presAssocID="{9C1A000D-0F21-43AB-80FA-56BBEF70E15D}" presName="rootComposite" presStyleCnt="0"/>
      <dgm:spPr/>
      <dgm:t>
        <a:bodyPr/>
        <a:lstStyle/>
        <a:p>
          <a:endParaRPr lang="en-US"/>
        </a:p>
      </dgm:t>
    </dgm:pt>
    <dgm:pt modelId="{6B059194-D840-4301-BDA7-BD329605654A}" type="pres">
      <dgm:prSet presAssocID="{9C1A000D-0F21-43AB-80FA-56BBEF70E15D}" presName="rootText" presStyleLbl="node3" presStyleIdx="2" presStyleCnt="3">
        <dgm:presLayoutVars>
          <dgm:chPref val="3"/>
        </dgm:presLayoutVars>
      </dgm:prSet>
      <dgm:spPr/>
      <dgm:t>
        <a:bodyPr/>
        <a:lstStyle/>
        <a:p>
          <a:endParaRPr lang="en-US"/>
        </a:p>
      </dgm:t>
    </dgm:pt>
    <dgm:pt modelId="{3371DCF3-BA1C-4DD1-B14F-465EFCD7DB9C}" type="pres">
      <dgm:prSet presAssocID="{9C1A000D-0F21-43AB-80FA-56BBEF70E15D}" presName="rootConnector" presStyleLbl="node3" presStyleIdx="2" presStyleCnt="3"/>
      <dgm:spPr/>
      <dgm:t>
        <a:bodyPr/>
        <a:lstStyle/>
        <a:p>
          <a:endParaRPr lang="en-US"/>
        </a:p>
      </dgm:t>
    </dgm:pt>
    <dgm:pt modelId="{B3828776-A7FB-4305-8390-32D9F96365AA}" type="pres">
      <dgm:prSet presAssocID="{9C1A000D-0F21-43AB-80FA-56BBEF70E15D}" presName="hierChild4" presStyleCnt="0"/>
      <dgm:spPr/>
      <dgm:t>
        <a:bodyPr/>
        <a:lstStyle/>
        <a:p>
          <a:endParaRPr lang="en-US"/>
        </a:p>
      </dgm:t>
    </dgm:pt>
    <dgm:pt modelId="{F43E9533-BBD0-4891-A6C7-2B6085F04C52}" type="pres">
      <dgm:prSet presAssocID="{9C1A000D-0F21-43AB-80FA-56BBEF70E15D}" presName="hierChild5" presStyleCnt="0"/>
      <dgm:spPr/>
      <dgm:t>
        <a:bodyPr/>
        <a:lstStyle/>
        <a:p>
          <a:endParaRPr lang="en-US"/>
        </a:p>
      </dgm:t>
    </dgm:pt>
    <dgm:pt modelId="{DDEBFB57-0D31-40DD-B0D9-07E349EE6F20}" type="pres">
      <dgm:prSet presAssocID="{B52FE9AF-C7CB-492C-9D9A-1184DCA1F6B3}" presName="hierChild5" presStyleCnt="0"/>
      <dgm:spPr/>
      <dgm:t>
        <a:bodyPr/>
        <a:lstStyle/>
        <a:p>
          <a:endParaRPr lang="en-US"/>
        </a:p>
      </dgm:t>
    </dgm:pt>
    <dgm:pt modelId="{8A196F5A-7EA1-4F1B-88E8-EDD1A5A14881}" type="pres">
      <dgm:prSet presAssocID="{79303EC6-DB91-40F9-BE21-3C9409D89A16}" presName="hierChild3" presStyleCnt="0"/>
      <dgm:spPr/>
      <dgm:t>
        <a:bodyPr/>
        <a:lstStyle/>
        <a:p>
          <a:endParaRPr lang="en-US"/>
        </a:p>
      </dgm:t>
    </dgm:pt>
  </dgm:ptLst>
  <dgm:cxnLst>
    <dgm:cxn modelId="{EFF145A2-1CD2-481C-969F-38AACBD3C4DB}" type="presOf" srcId="{B52FE9AF-C7CB-492C-9D9A-1184DCA1F6B3}" destId="{7CDF7131-880E-46B6-8B18-4323D4C9B521}" srcOrd="0" destOrd="0" presId="urn:microsoft.com/office/officeart/2005/8/layout/orgChart1"/>
    <dgm:cxn modelId="{2F5E6451-AEFD-4905-92D3-2EBAEF11B4AD}" type="presOf" srcId="{2369B561-0BE5-4042-85B0-B0CE8507677E}" destId="{C90E935D-01C3-4D66-AE40-68E5DE2B7608}" srcOrd="0" destOrd="0" presId="urn:microsoft.com/office/officeart/2005/8/layout/orgChart1"/>
    <dgm:cxn modelId="{3F4B8E67-A986-47F8-A7E7-6DB186AEC1E8}" type="presOf" srcId="{9C1A000D-0F21-43AB-80FA-56BBEF70E15D}" destId="{6B059194-D840-4301-BDA7-BD329605654A}" srcOrd="0" destOrd="0" presId="urn:microsoft.com/office/officeart/2005/8/layout/orgChart1"/>
    <dgm:cxn modelId="{246F14A0-E506-4A91-B7D8-089421A3D84E}" srcId="{B52FE9AF-C7CB-492C-9D9A-1184DCA1F6B3}" destId="{9C1A000D-0F21-43AB-80FA-56BBEF70E15D}" srcOrd="0" destOrd="0" parTransId="{2369B561-0BE5-4042-85B0-B0CE8507677E}" sibTransId="{CCB244E2-34F1-4DA9-92A9-AA355853B040}"/>
    <dgm:cxn modelId="{679CCF57-6CF7-4925-89D8-A4FD402E8184}" type="presOf" srcId="{8341094E-217F-4720-9D36-B373DAA65062}" destId="{B22FD0D7-E3C2-4859-902F-80806B5DE7C5}" srcOrd="1" destOrd="0" presId="urn:microsoft.com/office/officeart/2005/8/layout/orgChart1"/>
    <dgm:cxn modelId="{74B5FB87-B1D2-4ECD-B026-B6C26719D677}" type="presOf" srcId="{E7FB096A-B146-4B2F-9F99-85CB7B5BC897}" destId="{363C6AD6-86F8-43C9-B879-EB51D7B063AD}" srcOrd="1" destOrd="0" presId="urn:microsoft.com/office/officeart/2005/8/layout/orgChart1"/>
    <dgm:cxn modelId="{9C2B27E2-E1FD-4AFA-A613-9755BA5FF525}" type="presOf" srcId="{3532FFB9-333E-41A9-8939-BFA9D1B744C0}" destId="{9B4453DA-9470-4D1E-A0AE-7FBA51EFDC94}" srcOrd="0" destOrd="0" presId="urn:microsoft.com/office/officeart/2005/8/layout/orgChart1"/>
    <dgm:cxn modelId="{881B5647-755F-47C0-A558-5986B6FE68E4}" type="presOf" srcId="{E3E2D04F-AFBA-4B13-B4B0-DD324C97FA78}" destId="{65E83CA2-9210-4F5E-989B-821EC3B39380}" srcOrd="0" destOrd="0" presId="urn:microsoft.com/office/officeart/2005/8/layout/orgChart1"/>
    <dgm:cxn modelId="{D93A1845-46DE-48E4-B08D-61C16A5DD444}" type="presOf" srcId="{392205BA-5D86-4D42-AEA4-63E4A3CFF2F2}" destId="{03788D45-6776-4DA3-95A2-8F99EDA1C074}" srcOrd="0" destOrd="0" presId="urn:microsoft.com/office/officeart/2005/8/layout/orgChart1"/>
    <dgm:cxn modelId="{0D197A80-95AD-45B7-8BF9-401F7BE82914}" type="presOf" srcId="{79303EC6-DB91-40F9-BE21-3C9409D89A16}" destId="{55587E29-01E2-4121-BF14-5CFAD350BF74}" srcOrd="1" destOrd="0" presId="urn:microsoft.com/office/officeart/2005/8/layout/orgChart1"/>
    <dgm:cxn modelId="{1C648085-1B87-4DF7-A34A-0E39529617E3}" type="presOf" srcId="{79303EC6-DB91-40F9-BE21-3C9409D89A16}" destId="{06AD4763-554C-4AB5-A8AD-A265ACEB0B9D}" srcOrd="0" destOrd="0" presId="urn:microsoft.com/office/officeart/2005/8/layout/orgChart1"/>
    <dgm:cxn modelId="{7E0D67DF-9665-4EB9-BD3D-E888FD22CEAD}" type="presOf" srcId="{50C9961F-1683-41D2-9258-F96C0988E76C}" destId="{46BD1AD8-7612-4907-ACBE-F0D01A9AE9C0}" srcOrd="0" destOrd="0" presId="urn:microsoft.com/office/officeart/2005/8/layout/orgChart1"/>
    <dgm:cxn modelId="{8CB1AA8E-122F-4D73-B387-E685A8B58F24}" srcId="{E7FB096A-B146-4B2F-9F99-85CB7B5BC897}" destId="{8341094E-217F-4720-9D36-B373DAA65062}" srcOrd="0" destOrd="0" parTransId="{392205BA-5D86-4D42-AEA4-63E4A3CFF2F2}" sibTransId="{73967C5E-CE04-45E5-B62C-ADFB95FF6464}"/>
    <dgm:cxn modelId="{F034B0AD-4E12-4171-8EEB-32E18BBB4EF2}" type="presOf" srcId="{FC572C94-0EC7-4724-8C96-6C324168B95E}" destId="{E7BD8241-3D79-4BD1-AFD2-C1929D37A643}" srcOrd="1" destOrd="0" presId="urn:microsoft.com/office/officeart/2005/8/layout/orgChart1"/>
    <dgm:cxn modelId="{E3E4A483-0F22-4969-8DE2-66510056278C}" type="presOf" srcId="{9C1A000D-0F21-43AB-80FA-56BBEF70E15D}" destId="{3371DCF3-BA1C-4DD1-B14F-465EFCD7DB9C}" srcOrd="1" destOrd="0" presId="urn:microsoft.com/office/officeart/2005/8/layout/orgChart1"/>
    <dgm:cxn modelId="{90337CE0-8A4D-448C-A067-5CD8A6558FDC}" type="presOf" srcId="{E7FB096A-B146-4B2F-9F99-85CB7B5BC897}" destId="{B96EF5EE-A37D-47C3-8319-8788C45D66D6}" srcOrd="0" destOrd="0" presId="urn:microsoft.com/office/officeart/2005/8/layout/orgChart1"/>
    <dgm:cxn modelId="{B5A4BB84-E99C-4258-A036-5612DC0ADB0C}" type="presOf" srcId="{8646F63B-A995-49BC-AC24-F7C841170BD2}" destId="{7C03A0F2-9A8D-4E67-A2EC-B85D6C722A09}" srcOrd="0" destOrd="0" presId="urn:microsoft.com/office/officeart/2005/8/layout/orgChart1"/>
    <dgm:cxn modelId="{86D17796-1523-4431-BBA4-E10F38AD68F0}" srcId="{E7FB096A-B146-4B2F-9F99-85CB7B5BC897}" destId="{FC572C94-0EC7-4724-8C96-6C324168B95E}" srcOrd="1" destOrd="0" parTransId="{8646F63B-A995-49BC-AC24-F7C841170BD2}" sibTransId="{BE01074D-31B1-483B-BBC9-14A91385664C}"/>
    <dgm:cxn modelId="{522E16E2-5900-4E73-B6E6-70F799BF25C5}" srcId="{79303EC6-DB91-40F9-BE21-3C9409D89A16}" destId="{E7FB096A-B146-4B2F-9F99-85CB7B5BC897}" srcOrd="0" destOrd="0" parTransId="{50C9961F-1683-41D2-9258-F96C0988E76C}" sibTransId="{7F8494C5-4774-4118-AC5A-BFE997EAD07A}"/>
    <dgm:cxn modelId="{9242D9A6-CE7E-4FA8-9F16-4B0AA4A98B19}" type="presOf" srcId="{B52FE9AF-C7CB-492C-9D9A-1184DCA1F6B3}" destId="{F7D8AB3A-25B4-44BC-BAAC-653A7D96B083}" srcOrd="1" destOrd="0" presId="urn:microsoft.com/office/officeart/2005/8/layout/orgChart1"/>
    <dgm:cxn modelId="{8675777F-D018-4CFD-AA46-32A86A912D8F}" type="presOf" srcId="{8341094E-217F-4720-9D36-B373DAA65062}" destId="{57145075-84B4-4FC7-A45C-0DFD4D05D2DA}" srcOrd="0" destOrd="0" presId="urn:microsoft.com/office/officeart/2005/8/layout/orgChart1"/>
    <dgm:cxn modelId="{08A1037D-A6C0-40DF-89AE-84C97CCB4373}" srcId="{79303EC6-DB91-40F9-BE21-3C9409D89A16}" destId="{B52FE9AF-C7CB-492C-9D9A-1184DCA1F6B3}" srcOrd="1" destOrd="0" parTransId="{E3E2D04F-AFBA-4B13-B4B0-DD324C97FA78}" sibTransId="{D4F8AD4A-EE33-4D8D-8B2E-BD649D419D57}"/>
    <dgm:cxn modelId="{3AA593E7-763E-4900-8A3C-B36BE5B9CC22}" srcId="{3532FFB9-333E-41A9-8939-BFA9D1B744C0}" destId="{79303EC6-DB91-40F9-BE21-3C9409D89A16}" srcOrd="0" destOrd="0" parTransId="{BA9E3DB9-0B5E-4CD9-8C31-6163615D2940}" sibTransId="{46FE9238-B178-48EE-A923-D2D64A1C9E57}"/>
    <dgm:cxn modelId="{E57F2466-50E6-40A8-831D-B6A321634C24}" type="presOf" srcId="{FC572C94-0EC7-4724-8C96-6C324168B95E}" destId="{6C89B866-187E-40D0-ACC3-519E001A6DDB}" srcOrd="0" destOrd="0" presId="urn:microsoft.com/office/officeart/2005/8/layout/orgChart1"/>
    <dgm:cxn modelId="{9A9A7E70-06AC-4863-8110-667051A04317}" type="presParOf" srcId="{9B4453DA-9470-4D1E-A0AE-7FBA51EFDC94}" destId="{98298A6B-0665-4641-932C-C99145444AB7}" srcOrd="0" destOrd="0" presId="urn:microsoft.com/office/officeart/2005/8/layout/orgChart1"/>
    <dgm:cxn modelId="{00562975-0CC3-48B5-AD75-E06F4007E1ED}" type="presParOf" srcId="{98298A6B-0665-4641-932C-C99145444AB7}" destId="{499E8F40-65EB-4805-A427-16436AA46F83}" srcOrd="0" destOrd="0" presId="urn:microsoft.com/office/officeart/2005/8/layout/orgChart1"/>
    <dgm:cxn modelId="{907B58E8-AD0B-4D19-A249-C11DD0459CEB}" type="presParOf" srcId="{499E8F40-65EB-4805-A427-16436AA46F83}" destId="{06AD4763-554C-4AB5-A8AD-A265ACEB0B9D}" srcOrd="0" destOrd="0" presId="urn:microsoft.com/office/officeart/2005/8/layout/orgChart1"/>
    <dgm:cxn modelId="{C863427E-41C8-4A7A-A74C-42EA59693596}" type="presParOf" srcId="{499E8F40-65EB-4805-A427-16436AA46F83}" destId="{55587E29-01E2-4121-BF14-5CFAD350BF74}" srcOrd="1" destOrd="0" presId="urn:microsoft.com/office/officeart/2005/8/layout/orgChart1"/>
    <dgm:cxn modelId="{43EBC3ED-B6F9-46E7-931F-EBCF59957BAE}" type="presParOf" srcId="{98298A6B-0665-4641-932C-C99145444AB7}" destId="{737CA822-1596-41FD-8D55-3405E455A2DF}" srcOrd="1" destOrd="0" presId="urn:microsoft.com/office/officeart/2005/8/layout/orgChart1"/>
    <dgm:cxn modelId="{3ADAE59C-E613-44FB-9349-BE0072B25534}" type="presParOf" srcId="{737CA822-1596-41FD-8D55-3405E455A2DF}" destId="{46BD1AD8-7612-4907-ACBE-F0D01A9AE9C0}" srcOrd="0" destOrd="0" presId="urn:microsoft.com/office/officeart/2005/8/layout/orgChart1"/>
    <dgm:cxn modelId="{43027018-C554-427F-8AA8-986287AA6140}" type="presParOf" srcId="{737CA822-1596-41FD-8D55-3405E455A2DF}" destId="{A7755E3E-86C3-48D3-AC54-1148F5AD1D4C}" srcOrd="1" destOrd="0" presId="urn:microsoft.com/office/officeart/2005/8/layout/orgChart1"/>
    <dgm:cxn modelId="{5F9259C6-6C39-4421-8A7C-4B32C4CD58C4}" type="presParOf" srcId="{A7755E3E-86C3-48D3-AC54-1148F5AD1D4C}" destId="{56259D43-25E3-4BEE-ACC7-D5D31E122DD3}" srcOrd="0" destOrd="0" presId="urn:microsoft.com/office/officeart/2005/8/layout/orgChart1"/>
    <dgm:cxn modelId="{1366DB4F-D9AA-4C55-B561-32D1992F6D05}" type="presParOf" srcId="{56259D43-25E3-4BEE-ACC7-D5D31E122DD3}" destId="{B96EF5EE-A37D-47C3-8319-8788C45D66D6}" srcOrd="0" destOrd="0" presId="urn:microsoft.com/office/officeart/2005/8/layout/orgChart1"/>
    <dgm:cxn modelId="{7B9FCBFD-C2C7-4880-9EBA-92B776E6B356}" type="presParOf" srcId="{56259D43-25E3-4BEE-ACC7-D5D31E122DD3}" destId="{363C6AD6-86F8-43C9-B879-EB51D7B063AD}" srcOrd="1" destOrd="0" presId="urn:microsoft.com/office/officeart/2005/8/layout/orgChart1"/>
    <dgm:cxn modelId="{45DDE307-13AD-497D-9FF8-9CAA95231B57}" type="presParOf" srcId="{A7755E3E-86C3-48D3-AC54-1148F5AD1D4C}" destId="{3F5CE36D-F7C5-4E93-8988-8E70391FD472}" srcOrd="1" destOrd="0" presId="urn:microsoft.com/office/officeart/2005/8/layout/orgChart1"/>
    <dgm:cxn modelId="{45F12C3A-1A7F-4D2E-8537-C0E8C2332DC8}" type="presParOf" srcId="{3F5CE36D-F7C5-4E93-8988-8E70391FD472}" destId="{03788D45-6776-4DA3-95A2-8F99EDA1C074}" srcOrd="0" destOrd="0" presId="urn:microsoft.com/office/officeart/2005/8/layout/orgChart1"/>
    <dgm:cxn modelId="{79C5BDA1-4ABC-414E-A13C-53D6CC87FCF3}" type="presParOf" srcId="{3F5CE36D-F7C5-4E93-8988-8E70391FD472}" destId="{254DAAA7-90DF-4283-880F-F638DFF0CFB9}" srcOrd="1" destOrd="0" presId="urn:microsoft.com/office/officeart/2005/8/layout/orgChart1"/>
    <dgm:cxn modelId="{D3486889-1D4F-4D4F-8365-8AA05983017E}" type="presParOf" srcId="{254DAAA7-90DF-4283-880F-F638DFF0CFB9}" destId="{361E3667-26E9-41F8-9538-BFD49C1AB9E4}" srcOrd="0" destOrd="0" presId="urn:microsoft.com/office/officeart/2005/8/layout/orgChart1"/>
    <dgm:cxn modelId="{97785D4D-372B-4418-A415-7BC9E3EF73EA}" type="presParOf" srcId="{361E3667-26E9-41F8-9538-BFD49C1AB9E4}" destId="{57145075-84B4-4FC7-A45C-0DFD4D05D2DA}" srcOrd="0" destOrd="0" presId="urn:microsoft.com/office/officeart/2005/8/layout/orgChart1"/>
    <dgm:cxn modelId="{015F36C2-FD1B-4ACE-B0D0-D144413E2BB0}" type="presParOf" srcId="{361E3667-26E9-41F8-9538-BFD49C1AB9E4}" destId="{B22FD0D7-E3C2-4859-902F-80806B5DE7C5}" srcOrd="1" destOrd="0" presId="urn:microsoft.com/office/officeart/2005/8/layout/orgChart1"/>
    <dgm:cxn modelId="{917310CF-8155-4974-9A2D-D381776BF4F0}" type="presParOf" srcId="{254DAAA7-90DF-4283-880F-F638DFF0CFB9}" destId="{4F728C29-F19D-43E1-85E8-5EF5FB17466C}" srcOrd="1" destOrd="0" presId="urn:microsoft.com/office/officeart/2005/8/layout/orgChart1"/>
    <dgm:cxn modelId="{0B5F87C5-AEED-4662-A87B-A54DD3F84C91}" type="presParOf" srcId="{254DAAA7-90DF-4283-880F-F638DFF0CFB9}" destId="{A10E2B9E-AB4F-4CC2-9B19-4C70DAC4715C}" srcOrd="2" destOrd="0" presId="urn:microsoft.com/office/officeart/2005/8/layout/orgChart1"/>
    <dgm:cxn modelId="{254D5B16-D14A-44E7-A27F-2D4B0D1E134E}" type="presParOf" srcId="{3F5CE36D-F7C5-4E93-8988-8E70391FD472}" destId="{7C03A0F2-9A8D-4E67-A2EC-B85D6C722A09}" srcOrd="2" destOrd="0" presId="urn:microsoft.com/office/officeart/2005/8/layout/orgChart1"/>
    <dgm:cxn modelId="{D660FA79-FA0B-43F1-B329-97302C08754D}" type="presParOf" srcId="{3F5CE36D-F7C5-4E93-8988-8E70391FD472}" destId="{2F825A5F-2057-46E2-8280-5F3C331C7D1C}" srcOrd="3" destOrd="0" presId="urn:microsoft.com/office/officeart/2005/8/layout/orgChart1"/>
    <dgm:cxn modelId="{4BCBA2E3-D229-47CC-93E3-B5CC172020D4}" type="presParOf" srcId="{2F825A5F-2057-46E2-8280-5F3C331C7D1C}" destId="{A5E96281-A312-48D2-A8B5-3DFE0EBA3919}" srcOrd="0" destOrd="0" presId="urn:microsoft.com/office/officeart/2005/8/layout/orgChart1"/>
    <dgm:cxn modelId="{223EE671-68D9-430A-95AB-96BE818F6341}" type="presParOf" srcId="{A5E96281-A312-48D2-A8B5-3DFE0EBA3919}" destId="{6C89B866-187E-40D0-ACC3-519E001A6DDB}" srcOrd="0" destOrd="0" presId="urn:microsoft.com/office/officeart/2005/8/layout/orgChart1"/>
    <dgm:cxn modelId="{86FA5DEA-0C7B-435F-B243-01CE867FD006}" type="presParOf" srcId="{A5E96281-A312-48D2-A8B5-3DFE0EBA3919}" destId="{E7BD8241-3D79-4BD1-AFD2-C1929D37A643}" srcOrd="1" destOrd="0" presId="urn:microsoft.com/office/officeart/2005/8/layout/orgChart1"/>
    <dgm:cxn modelId="{4F1FA3C2-6159-4BF5-8F19-75AB207AF2C2}" type="presParOf" srcId="{2F825A5F-2057-46E2-8280-5F3C331C7D1C}" destId="{7C8A3E30-BBFB-4512-AE07-8B392997F4B3}" srcOrd="1" destOrd="0" presId="urn:microsoft.com/office/officeart/2005/8/layout/orgChart1"/>
    <dgm:cxn modelId="{FD66FF6F-1CEC-49D6-9C90-458671F6C6E3}" type="presParOf" srcId="{2F825A5F-2057-46E2-8280-5F3C331C7D1C}" destId="{7A682ADD-6BF1-473D-886A-2136E426A441}" srcOrd="2" destOrd="0" presId="urn:microsoft.com/office/officeart/2005/8/layout/orgChart1"/>
    <dgm:cxn modelId="{0C2B0B3F-CD4E-4636-9918-625F5E7C5A91}" type="presParOf" srcId="{A7755E3E-86C3-48D3-AC54-1148F5AD1D4C}" destId="{047370C7-AE8D-4216-854E-26C5633D948B}" srcOrd="2" destOrd="0" presId="urn:microsoft.com/office/officeart/2005/8/layout/orgChart1"/>
    <dgm:cxn modelId="{29E2837D-8879-4330-A55A-87803CC44D4E}" type="presParOf" srcId="{737CA822-1596-41FD-8D55-3405E455A2DF}" destId="{65E83CA2-9210-4F5E-989B-821EC3B39380}" srcOrd="2" destOrd="0" presId="urn:microsoft.com/office/officeart/2005/8/layout/orgChart1"/>
    <dgm:cxn modelId="{8FA07A6E-5941-4CE6-B4A3-0B90E21ED0D9}" type="presParOf" srcId="{737CA822-1596-41FD-8D55-3405E455A2DF}" destId="{DBDBB8C5-CBB2-4D42-A30F-9A41F6052D0F}" srcOrd="3" destOrd="0" presId="urn:microsoft.com/office/officeart/2005/8/layout/orgChart1"/>
    <dgm:cxn modelId="{EABA1510-D477-4485-8A3A-DD12CA6F4ABD}" type="presParOf" srcId="{DBDBB8C5-CBB2-4D42-A30F-9A41F6052D0F}" destId="{B06A91F1-600C-4EF7-8E61-E8D0B1537EC1}" srcOrd="0" destOrd="0" presId="urn:microsoft.com/office/officeart/2005/8/layout/orgChart1"/>
    <dgm:cxn modelId="{6DAE6939-CE0E-4F1C-A8C8-ED8BDFED27D8}" type="presParOf" srcId="{B06A91F1-600C-4EF7-8E61-E8D0B1537EC1}" destId="{7CDF7131-880E-46B6-8B18-4323D4C9B521}" srcOrd="0" destOrd="0" presId="urn:microsoft.com/office/officeart/2005/8/layout/orgChart1"/>
    <dgm:cxn modelId="{E307ECF2-F4FE-49D5-8803-6E4B0AE4542D}" type="presParOf" srcId="{B06A91F1-600C-4EF7-8E61-E8D0B1537EC1}" destId="{F7D8AB3A-25B4-44BC-BAAC-653A7D96B083}" srcOrd="1" destOrd="0" presId="urn:microsoft.com/office/officeart/2005/8/layout/orgChart1"/>
    <dgm:cxn modelId="{54DF19E6-8CFE-4698-95F1-716E63CF4802}" type="presParOf" srcId="{DBDBB8C5-CBB2-4D42-A30F-9A41F6052D0F}" destId="{1E1B071B-A5B7-4120-9970-FC3D23BCE45A}" srcOrd="1" destOrd="0" presId="urn:microsoft.com/office/officeart/2005/8/layout/orgChart1"/>
    <dgm:cxn modelId="{C02EE87E-F43A-4399-A4EC-F76069B55619}" type="presParOf" srcId="{1E1B071B-A5B7-4120-9970-FC3D23BCE45A}" destId="{C90E935D-01C3-4D66-AE40-68E5DE2B7608}" srcOrd="0" destOrd="0" presId="urn:microsoft.com/office/officeart/2005/8/layout/orgChart1"/>
    <dgm:cxn modelId="{14F73734-F5A3-4732-80BB-FFD55944A0E9}" type="presParOf" srcId="{1E1B071B-A5B7-4120-9970-FC3D23BCE45A}" destId="{F53A7996-7418-4207-A160-D9BB46A2E167}" srcOrd="1" destOrd="0" presId="urn:microsoft.com/office/officeart/2005/8/layout/orgChart1"/>
    <dgm:cxn modelId="{BCE3B191-E13C-4ED9-91BB-98A239A48730}" type="presParOf" srcId="{F53A7996-7418-4207-A160-D9BB46A2E167}" destId="{297961D9-2C03-476E-B58D-3CB7E798E88C}" srcOrd="0" destOrd="0" presId="urn:microsoft.com/office/officeart/2005/8/layout/orgChart1"/>
    <dgm:cxn modelId="{A8490625-B2C6-40AB-9F10-5EDA06FE83E4}" type="presParOf" srcId="{297961D9-2C03-476E-B58D-3CB7E798E88C}" destId="{6B059194-D840-4301-BDA7-BD329605654A}" srcOrd="0" destOrd="0" presId="urn:microsoft.com/office/officeart/2005/8/layout/orgChart1"/>
    <dgm:cxn modelId="{412542C7-CBB1-4B63-BDC8-290F8592D7C0}" type="presParOf" srcId="{297961D9-2C03-476E-B58D-3CB7E798E88C}" destId="{3371DCF3-BA1C-4DD1-B14F-465EFCD7DB9C}" srcOrd="1" destOrd="0" presId="urn:microsoft.com/office/officeart/2005/8/layout/orgChart1"/>
    <dgm:cxn modelId="{9EBCE3A7-6FBA-489A-9AC1-FCFC6FD55E40}" type="presParOf" srcId="{F53A7996-7418-4207-A160-D9BB46A2E167}" destId="{B3828776-A7FB-4305-8390-32D9F96365AA}" srcOrd="1" destOrd="0" presId="urn:microsoft.com/office/officeart/2005/8/layout/orgChart1"/>
    <dgm:cxn modelId="{09C042E6-817A-412E-92CA-D9ABC7A53328}" type="presParOf" srcId="{F53A7996-7418-4207-A160-D9BB46A2E167}" destId="{F43E9533-BBD0-4891-A6C7-2B6085F04C52}" srcOrd="2" destOrd="0" presId="urn:microsoft.com/office/officeart/2005/8/layout/orgChart1"/>
    <dgm:cxn modelId="{DCF2E538-55B8-4B09-880B-6CC6084FB8A8}" type="presParOf" srcId="{DBDBB8C5-CBB2-4D42-A30F-9A41F6052D0F}" destId="{DDEBFB57-0D31-40DD-B0D9-07E349EE6F20}" srcOrd="2" destOrd="0" presId="urn:microsoft.com/office/officeart/2005/8/layout/orgChart1"/>
    <dgm:cxn modelId="{47FEB9CC-0989-40A2-9610-C1FABF2D60C6}" type="presParOf" srcId="{98298A6B-0665-4641-932C-C99145444AB7}" destId="{8A196F5A-7EA1-4F1B-88E8-EDD1A5A14881}"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0E935D-01C3-4D66-AE40-68E5DE2B7608}">
      <dsp:nvSpPr>
        <dsp:cNvPr id="0" name=""/>
        <dsp:cNvSpPr/>
      </dsp:nvSpPr>
      <dsp:spPr>
        <a:xfrm>
          <a:off x="1635475" y="1110194"/>
          <a:ext cx="137579" cy="421911"/>
        </a:xfrm>
        <a:custGeom>
          <a:avLst/>
          <a:gdLst/>
          <a:ahLst/>
          <a:cxnLst/>
          <a:rect l="0" t="0" r="0" b="0"/>
          <a:pathLst>
            <a:path>
              <a:moveTo>
                <a:pt x="0" y="0"/>
              </a:moveTo>
              <a:lnTo>
                <a:pt x="0" y="421911"/>
              </a:lnTo>
              <a:lnTo>
                <a:pt x="137579" y="421911"/>
              </a:lnTo>
            </a:path>
          </a:pathLst>
        </a:custGeom>
        <a:noFill/>
        <a:ln w="25400"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5E83CA2-9210-4F5E-989B-821EC3B39380}">
      <dsp:nvSpPr>
        <dsp:cNvPr id="0" name=""/>
        <dsp:cNvSpPr/>
      </dsp:nvSpPr>
      <dsp:spPr>
        <a:xfrm>
          <a:off x="1447450" y="458982"/>
          <a:ext cx="554905" cy="192611"/>
        </a:xfrm>
        <a:custGeom>
          <a:avLst/>
          <a:gdLst/>
          <a:ahLst/>
          <a:cxnLst/>
          <a:rect l="0" t="0" r="0" b="0"/>
          <a:pathLst>
            <a:path>
              <a:moveTo>
                <a:pt x="0" y="0"/>
              </a:moveTo>
              <a:lnTo>
                <a:pt x="0" y="96305"/>
              </a:lnTo>
              <a:lnTo>
                <a:pt x="554905" y="96305"/>
              </a:lnTo>
              <a:lnTo>
                <a:pt x="554905" y="192611"/>
              </a:lnTo>
            </a:path>
          </a:pathLst>
        </a:custGeom>
        <a:noFill/>
        <a:ln w="25400"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C03A0F2-9A8D-4E67-A2EC-B85D6C722A09}">
      <dsp:nvSpPr>
        <dsp:cNvPr id="0" name=""/>
        <dsp:cNvSpPr/>
      </dsp:nvSpPr>
      <dsp:spPr>
        <a:xfrm>
          <a:off x="525664" y="1110194"/>
          <a:ext cx="137579" cy="1073123"/>
        </a:xfrm>
        <a:custGeom>
          <a:avLst/>
          <a:gdLst/>
          <a:ahLst/>
          <a:cxnLst/>
          <a:rect l="0" t="0" r="0" b="0"/>
          <a:pathLst>
            <a:path>
              <a:moveTo>
                <a:pt x="0" y="0"/>
              </a:moveTo>
              <a:lnTo>
                <a:pt x="0" y="1073123"/>
              </a:lnTo>
              <a:lnTo>
                <a:pt x="137579" y="1073123"/>
              </a:lnTo>
            </a:path>
          </a:pathLst>
        </a:custGeom>
        <a:noFill/>
        <a:ln w="25400"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3788D45-6776-4DA3-95A2-8F99EDA1C074}">
      <dsp:nvSpPr>
        <dsp:cNvPr id="0" name=""/>
        <dsp:cNvSpPr/>
      </dsp:nvSpPr>
      <dsp:spPr>
        <a:xfrm>
          <a:off x="525664" y="1110194"/>
          <a:ext cx="137579" cy="421911"/>
        </a:xfrm>
        <a:custGeom>
          <a:avLst/>
          <a:gdLst/>
          <a:ahLst/>
          <a:cxnLst/>
          <a:rect l="0" t="0" r="0" b="0"/>
          <a:pathLst>
            <a:path>
              <a:moveTo>
                <a:pt x="0" y="0"/>
              </a:moveTo>
              <a:lnTo>
                <a:pt x="0" y="421911"/>
              </a:lnTo>
              <a:lnTo>
                <a:pt x="137579" y="421911"/>
              </a:lnTo>
            </a:path>
          </a:pathLst>
        </a:custGeom>
        <a:noFill/>
        <a:ln w="25400"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46BD1AD8-7612-4907-ACBE-F0D01A9AE9C0}">
      <dsp:nvSpPr>
        <dsp:cNvPr id="0" name=""/>
        <dsp:cNvSpPr/>
      </dsp:nvSpPr>
      <dsp:spPr>
        <a:xfrm>
          <a:off x="892544" y="458982"/>
          <a:ext cx="554905" cy="192611"/>
        </a:xfrm>
        <a:custGeom>
          <a:avLst/>
          <a:gdLst/>
          <a:ahLst/>
          <a:cxnLst/>
          <a:rect l="0" t="0" r="0" b="0"/>
          <a:pathLst>
            <a:path>
              <a:moveTo>
                <a:pt x="554905" y="0"/>
              </a:moveTo>
              <a:lnTo>
                <a:pt x="554905" y="96305"/>
              </a:lnTo>
              <a:lnTo>
                <a:pt x="0" y="96305"/>
              </a:lnTo>
              <a:lnTo>
                <a:pt x="0" y="192611"/>
              </a:lnTo>
            </a:path>
          </a:pathLst>
        </a:custGeom>
        <a:noFill/>
        <a:ln w="25400"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6AD4763-554C-4AB5-A8AD-A265ACEB0B9D}">
      <dsp:nvSpPr>
        <dsp:cNvPr id="0" name=""/>
        <dsp:cNvSpPr/>
      </dsp:nvSpPr>
      <dsp:spPr>
        <a:xfrm>
          <a:off x="988850" y="382"/>
          <a:ext cx="917199" cy="458599"/>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US" sz="3000" kern="1200" dirty="0" smtClean="0"/>
            <a:t> </a:t>
          </a:r>
          <a:endParaRPr lang="en-US" sz="3000" kern="1200" dirty="0"/>
        </a:p>
      </dsp:txBody>
      <dsp:txXfrm>
        <a:off x="988850" y="382"/>
        <a:ext cx="917199" cy="458599"/>
      </dsp:txXfrm>
    </dsp:sp>
    <dsp:sp modelId="{B96EF5EE-A37D-47C3-8319-8788C45D66D6}">
      <dsp:nvSpPr>
        <dsp:cNvPr id="0" name=""/>
        <dsp:cNvSpPr/>
      </dsp:nvSpPr>
      <dsp:spPr>
        <a:xfrm>
          <a:off x="433944" y="651594"/>
          <a:ext cx="917199" cy="458599"/>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US" sz="3000" kern="1200" dirty="0" smtClean="0"/>
            <a:t> </a:t>
          </a:r>
          <a:endParaRPr lang="en-US" sz="3000" kern="1200" dirty="0"/>
        </a:p>
      </dsp:txBody>
      <dsp:txXfrm>
        <a:off x="433944" y="651594"/>
        <a:ext cx="917199" cy="458599"/>
      </dsp:txXfrm>
    </dsp:sp>
    <dsp:sp modelId="{57145075-84B4-4FC7-A45C-0DFD4D05D2DA}">
      <dsp:nvSpPr>
        <dsp:cNvPr id="0" name=""/>
        <dsp:cNvSpPr/>
      </dsp:nvSpPr>
      <dsp:spPr>
        <a:xfrm>
          <a:off x="663244" y="1302805"/>
          <a:ext cx="917199" cy="458599"/>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US" sz="3000" kern="1200" dirty="0" smtClean="0"/>
            <a:t> </a:t>
          </a:r>
          <a:endParaRPr lang="en-US" sz="3000" kern="1200" dirty="0"/>
        </a:p>
      </dsp:txBody>
      <dsp:txXfrm>
        <a:off x="663244" y="1302805"/>
        <a:ext cx="917199" cy="458599"/>
      </dsp:txXfrm>
    </dsp:sp>
    <dsp:sp modelId="{6C89B866-187E-40D0-ACC3-519E001A6DDB}">
      <dsp:nvSpPr>
        <dsp:cNvPr id="0" name=""/>
        <dsp:cNvSpPr/>
      </dsp:nvSpPr>
      <dsp:spPr>
        <a:xfrm>
          <a:off x="663244" y="1954017"/>
          <a:ext cx="917199" cy="458599"/>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US" sz="3000" kern="1200" dirty="0" smtClean="0"/>
            <a:t> </a:t>
          </a:r>
          <a:endParaRPr lang="en-US" sz="3000" kern="1200" dirty="0"/>
        </a:p>
      </dsp:txBody>
      <dsp:txXfrm>
        <a:off x="663244" y="1954017"/>
        <a:ext cx="917199" cy="458599"/>
      </dsp:txXfrm>
    </dsp:sp>
    <dsp:sp modelId="{7CDF7131-880E-46B6-8B18-4323D4C9B521}">
      <dsp:nvSpPr>
        <dsp:cNvPr id="0" name=""/>
        <dsp:cNvSpPr/>
      </dsp:nvSpPr>
      <dsp:spPr>
        <a:xfrm>
          <a:off x="1543756" y="651594"/>
          <a:ext cx="917199" cy="458599"/>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US" sz="3000" kern="1200" dirty="0" smtClean="0"/>
            <a:t> </a:t>
          </a:r>
          <a:endParaRPr lang="en-US" sz="3000" kern="1200" dirty="0"/>
        </a:p>
      </dsp:txBody>
      <dsp:txXfrm>
        <a:off x="1543756" y="651594"/>
        <a:ext cx="917199" cy="458599"/>
      </dsp:txXfrm>
    </dsp:sp>
    <dsp:sp modelId="{6B059194-D840-4301-BDA7-BD329605654A}">
      <dsp:nvSpPr>
        <dsp:cNvPr id="0" name=""/>
        <dsp:cNvSpPr/>
      </dsp:nvSpPr>
      <dsp:spPr>
        <a:xfrm>
          <a:off x="1773055" y="1302805"/>
          <a:ext cx="917199" cy="458599"/>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US" sz="3000" kern="1200" dirty="0" smtClean="0"/>
            <a:t> </a:t>
          </a:r>
          <a:endParaRPr lang="en-US" sz="3000" kern="1200" dirty="0"/>
        </a:p>
      </dsp:txBody>
      <dsp:txXfrm>
        <a:off x="1773055" y="1302805"/>
        <a:ext cx="917199" cy="458599"/>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9BBDF1-37F7-46CC-9E8E-5068CD3C4B7C}" type="datetimeFigureOut">
              <a:rPr lang="en-US" smtClean="0"/>
              <a:pPr/>
              <a:t>1/24/2014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5A989E-695A-4EE6-B6F3-8337164E047F}" type="slidenum">
              <a:rPr lang="en-US" smtClean="0"/>
              <a:pPr/>
              <a:t>‹#›</a:t>
            </a:fld>
            <a:endParaRPr lang="en-US" dirty="0"/>
          </a:p>
        </p:txBody>
      </p:sp>
    </p:spTree>
    <p:extLst>
      <p:ext uri="{BB962C8B-B14F-4D97-AF65-F5344CB8AC3E}">
        <p14:creationId xmlns:p14="http://schemas.microsoft.com/office/powerpoint/2010/main" val="2899607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FCF1F12-046D-4250-8836-6A879EC7B5C9}" type="slidenum">
              <a:rPr lang="en-AU"/>
              <a:pPr>
                <a:defRPr/>
              </a:pPr>
              <a:t>3</a:t>
            </a:fld>
            <a:endParaRPr lang="en-AU" dirty="0"/>
          </a:p>
        </p:txBody>
      </p:sp>
      <p:sp>
        <p:nvSpPr>
          <p:cNvPr id="55299"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0F898DA-B4D9-47AE-94F2-D169F53EF7F4}" type="slidenum">
              <a:rPr lang="en-AU"/>
              <a:pPr>
                <a:defRPr/>
              </a:pPr>
              <a:t>4</a:t>
            </a:fld>
            <a:endParaRPr lang="en-AU" dirty="0"/>
          </a:p>
        </p:txBody>
      </p:sp>
      <p:sp>
        <p:nvSpPr>
          <p:cNvPr id="56323"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563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smtClean="0"/>
              <a:t>The Organizational Environment</a:t>
            </a:r>
          </a:p>
          <a:p>
            <a:r>
              <a:rPr lang="en-US" altLang="en-US" dirty="0" smtClean="0"/>
              <a:t>The quicker the environment changes, the more problems face managers.</a:t>
            </a:r>
          </a:p>
          <a:p>
            <a:endParaRPr lang="en-US" altLang="en-US" dirty="0" smtClean="0"/>
          </a:p>
          <a:p>
            <a:r>
              <a:rPr lang="en-US" altLang="en-US" dirty="0" smtClean="0"/>
              <a:t>Structure must be more flexible (i.e., decentralized authority) when environmental change is rapid.</a:t>
            </a:r>
          </a:p>
          <a:p>
            <a:endParaRPr lang="en-US" altLang="en-US" dirty="0" smtClean="0"/>
          </a:p>
          <a:p>
            <a:r>
              <a:rPr lang="en-US" altLang="en-US" b="1" dirty="0" smtClean="0"/>
              <a:t>Strategy</a:t>
            </a:r>
          </a:p>
          <a:p>
            <a:r>
              <a:rPr lang="en-US" altLang="en-US" dirty="0" smtClean="0"/>
              <a:t>Different strategies require the use of different structures</a:t>
            </a:r>
          </a:p>
          <a:p>
            <a:pPr lvl="1"/>
            <a:r>
              <a:rPr lang="en-US" altLang="en-US" dirty="0" smtClean="0"/>
              <a:t>A differentiation strategy needs a flexible structure, low cost may need a more formal structure</a:t>
            </a:r>
          </a:p>
          <a:p>
            <a:pPr lvl="1"/>
            <a:r>
              <a:rPr lang="en-US" altLang="en-US" dirty="0" smtClean="0"/>
              <a:t>Increased vertical integration or diversification also requires a more flexible structure</a:t>
            </a:r>
          </a:p>
          <a:p>
            <a:endParaRPr lang="en-US" altLang="en-US" dirty="0" smtClean="0"/>
          </a:p>
          <a:p>
            <a:r>
              <a:rPr lang="en-US" altLang="en-US" b="1" dirty="0" smtClean="0"/>
              <a:t>Technology</a:t>
            </a:r>
          </a:p>
          <a:p>
            <a:r>
              <a:rPr lang="en-US" altLang="en-US" dirty="0" smtClean="0"/>
              <a:t>The combination of skills, knowledge, tools, equipment, computers and machines used in the organization</a:t>
            </a:r>
          </a:p>
          <a:p>
            <a:endParaRPr lang="en-US" altLang="en-US" dirty="0" smtClean="0"/>
          </a:p>
          <a:p>
            <a:r>
              <a:rPr lang="en-US" altLang="en-US" dirty="0" smtClean="0"/>
              <a:t>More complex technology makes it harder for managers to regulate the organization</a:t>
            </a:r>
          </a:p>
          <a:p>
            <a:endParaRPr lang="en-US" altLang="en-US" dirty="0" smtClean="0"/>
          </a:p>
          <a:p>
            <a:pPr eaLnBrk="1" hangingPunct="1">
              <a:spcBef>
                <a:spcPct val="0"/>
              </a:spcBef>
            </a:pPr>
            <a:r>
              <a:rPr lang="en-US" altLang="en-US" dirty="0" smtClean="0"/>
              <a:t>Managers must take into account all four factors (environment, strategy, technology </a:t>
            </a:r>
            <a:br>
              <a:rPr lang="en-US" altLang="en-US" dirty="0" smtClean="0"/>
            </a:br>
            <a:r>
              <a:rPr lang="en-US" altLang="en-US" dirty="0" smtClean="0"/>
              <a:t>and human resources) when designing the structure of the organization</a:t>
            </a:r>
          </a:p>
          <a:p>
            <a:endParaRPr lang="en-US" altLang="en-US" dirty="0" smtClean="0"/>
          </a:p>
        </p:txBody>
      </p:sp>
      <p:sp>
        <p:nvSpPr>
          <p:cNvPr id="4" name="Slide Number Placeholder 3"/>
          <p:cNvSpPr>
            <a:spLocks noGrp="1"/>
          </p:cNvSpPr>
          <p:nvPr>
            <p:ph type="sldNum" sz="quarter" idx="5"/>
          </p:nvPr>
        </p:nvSpPr>
        <p:spPr/>
        <p:txBody>
          <a:bodyPr/>
          <a:lstStyle/>
          <a:p>
            <a:pPr>
              <a:defRPr/>
            </a:pPr>
            <a:fld id="{D56901B3-2591-4E92-806C-E5BC4C4022E1}" type="slidenum">
              <a:rPr lang="en-US" smtClean="0"/>
              <a:pPr>
                <a:defRPr/>
              </a:pPr>
              <a:t>5</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2ED9592-5861-4314-BAC8-233CD5DFD3A9}" type="slidenum">
              <a:rPr lang="en-AU"/>
              <a:pPr>
                <a:defRPr/>
              </a:pPr>
              <a:t>7</a:t>
            </a:fld>
            <a:endParaRPr lang="en-AU" dirty="0"/>
          </a:p>
        </p:txBody>
      </p:sp>
      <p:sp>
        <p:nvSpPr>
          <p:cNvPr id="62467"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24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C0B5DA4-72F6-4A8C-BD03-56764F319077}" type="slidenum">
              <a:rPr lang="en-AU"/>
              <a:pPr>
                <a:defRPr/>
              </a:pPr>
              <a:t>8</a:t>
            </a:fld>
            <a:endParaRPr lang="en-AU" dirty="0"/>
          </a:p>
        </p:txBody>
      </p:sp>
      <p:sp>
        <p:nvSpPr>
          <p:cNvPr id="63491"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34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lvl="2"/>
            <a:r>
              <a:rPr lang="en-US" altLang="en-US" dirty="0" smtClean="0"/>
              <a:t>Divisions create smaller, manageable parts of a firm</a:t>
            </a:r>
          </a:p>
          <a:p>
            <a:pPr lvl="2"/>
            <a:r>
              <a:rPr lang="en-US" altLang="en-US" dirty="0" smtClean="0"/>
              <a:t>Divisions develop a business-level strategy to compete</a:t>
            </a:r>
          </a:p>
          <a:p>
            <a:pPr lvl="2"/>
            <a:r>
              <a:rPr lang="en-US" altLang="en-US" dirty="0" smtClean="0"/>
              <a:t>Divisions have marketing, finance, and other functions</a:t>
            </a:r>
          </a:p>
          <a:p>
            <a:pPr lvl="2"/>
            <a:r>
              <a:rPr lang="en-US" altLang="en-US" dirty="0" smtClean="0"/>
              <a:t>Functional managers report to divisional managers who then report to corporate management</a:t>
            </a:r>
          </a:p>
          <a:p>
            <a:endParaRPr lang="en-US" alt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CB92CC5-813F-461B-BD0D-B00BCBF61B09}" type="slidenum">
              <a:rPr lang="en-AU"/>
              <a:pPr>
                <a:defRPr/>
              </a:pPr>
              <a:t>9</a:t>
            </a:fld>
            <a:endParaRPr lang="en-AU" dirty="0"/>
          </a:p>
        </p:txBody>
      </p:sp>
      <p:sp>
        <p:nvSpPr>
          <p:cNvPr id="64515"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45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9C2E44B-8F79-4E05-BF47-3F813ED78CB4}" type="slidenum">
              <a:rPr lang="en-AU"/>
              <a:pPr>
                <a:defRPr/>
              </a:pPr>
              <a:t>12</a:t>
            </a:fld>
            <a:endParaRPr lang="en-AU" dirty="0"/>
          </a:p>
        </p:txBody>
      </p:sp>
      <p:sp>
        <p:nvSpPr>
          <p:cNvPr id="67587"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75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The matrix structure is very flexible and can respond rapidly to the need for change</a:t>
            </a:r>
          </a:p>
          <a:p>
            <a:endParaRPr lang="en-US" altLang="en-US" dirty="0" smtClean="0"/>
          </a:p>
          <a:p>
            <a:r>
              <a:rPr lang="en-US" altLang="en-US" dirty="0" smtClean="0"/>
              <a:t>Each employee has two bosses (functional manager and product manager) and possibly cannot satisfy both</a:t>
            </a:r>
          </a:p>
          <a:p>
            <a:endParaRPr lang="en-US" altLang="en-US" dirty="0" smtClean="0"/>
          </a:p>
        </p:txBody>
      </p:sp>
      <p:sp>
        <p:nvSpPr>
          <p:cNvPr id="4" name="Slide Number Placeholder 3"/>
          <p:cNvSpPr>
            <a:spLocks noGrp="1"/>
          </p:cNvSpPr>
          <p:nvPr>
            <p:ph type="sldNum" sz="quarter" idx="5"/>
          </p:nvPr>
        </p:nvSpPr>
        <p:spPr/>
        <p:txBody>
          <a:bodyPr/>
          <a:lstStyle/>
          <a:p>
            <a:pPr>
              <a:defRPr/>
            </a:pPr>
            <a:fld id="{C843F3EF-1181-40BB-8D66-63FAA69F7BAA}" type="slidenum">
              <a:rPr lang="en-US" smtClean="0"/>
              <a:pPr>
                <a:defRPr/>
              </a:pPr>
              <a:t>13</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BD00A42-BE2F-47ED-95F8-742ACE8ED118}" type="slidenum">
              <a:rPr lang="en-AU"/>
              <a:pPr>
                <a:defRPr/>
              </a:pPr>
              <a:t>14</a:t>
            </a:fld>
            <a:endParaRPr lang="en-AU" dirty="0"/>
          </a:p>
        </p:txBody>
      </p:sp>
      <p:sp>
        <p:nvSpPr>
          <p:cNvPr id="72707" name="Rectangle 2"/>
          <p:cNvSpPr>
            <a:spLocks noGrp="1" noRot="1" noChangeAspect="1" noChangeArrowheads="1" noTextEdit="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727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endParaRPr lang="en-US" alt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 y="0"/>
            <a:ext cx="9174480" cy="6858000"/>
          </a:xfrm>
          <a:prstGeom prst="rect">
            <a:avLst/>
          </a:prstGeom>
        </p:spPr>
      </p:pic>
      <p:sp>
        <p:nvSpPr>
          <p:cNvPr id="2" name="Title 1"/>
          <p:cNvSpPr>
            <a:spLocks noGrp="1"/>
          </p:cNvSpPr>
          <p:nvPr>
            <p:ph type="ctrTitle"/>
          </p:nvPr>
        </p:nvSpPr>
        <p:spPr>
          <a:xfrm>
            <a:off x="5410200" y="838200"/>
            <a:ext cx="3429000" cy="2590800"/>
          </a:xfrm>
        </p:spPr>
        <p:txBody>
          <a:bodyPr/>
          <a:lstStyle>
            <a:lvl1pPr>
              <a:defRPr>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486400" y="3810000"/>
            <a:ext cx="3352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5800" y="762000"/>
            <a:ext cx="4114800" cy="5147472"/>
          </a:xfrm>
          <a:prstGeom prst="rect">
            <a:avLst/>
          </a:prstGeom>
        </p:spPr>
      </p:pic>
      <p:sp>
        <p:nvSpPr>
          <p:cNvPr id="8" name="Rectangle 1"/>
          <p:cNvSpPr>
            <a:spLocks noChangeArrowheads="1"/>
          </p:cNvSpPr>
          <p:nvPr userDrawn="1"/>
        </p:nvSpPr>
        <p:spPr bwMode="auto">
          <a:xfrm>
            <a:off x="161925" y="6592888"/>
            <a:ext cx="8839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F9933"/>
              </a:buClr>
              <a:buFont typeface="Wingdings" charset="2"/>
              <a:buChar char="Ø"/>
              <a:defRPr sz="3200">
                <a:solidFill>
                  <a:schemeClr val="tx1"/>
                </a:solidFill>
                <a:latin typeface="Arial" charset="0"/>
                <a:ea typeface="ＭＳ Ｐゴシック" charset="-128"/>
              </a:defRPr>
            </a:lvl1pPr>
            <a:lvl2pPr marL="742950" indent="-285750" eaLnBrk="0" hangingPunct="0">
              <a:spcBef>
                <a:spcPct val="20000"/>
              </a:spcBef>
              <a:buClr>
                <a:srgbClr val="FF9933"/>
              </a:buClr>
              <a:buFont typeface="Wingdings" charset="2"/>
              <a:buChar char="Ø"/>
              <a:defRPr sz="2800">
                <a:solidFill>
                  <a:schemeClr val="tx1"/>
                </a:solidFill>
                <a:latin typeface="Arial" charset="0"/>
                <a:ea typeface="ＭＳ Ｐゴシック" charset="-128"/>
              </a:defRPr>
            </a:lvl2pPr>
            <a:lvl3pPr marL="1143000" indent="-228600" eaLnBrk="0" hangingPunct="0">
              <a:spcBef>
                <a:spcPct val="20000"/>
              </a:spcBef>
              <a:buClr>
                <a:srgbClr val="FF9933"/>
              </a:buClr>
              <a:buFont typeface="Wingdings" charset="2"/>
              <a:buChar char="Ø"/>
              <a:defRPr sz="2400">
                <a:solidFill>
                  <a:schemeClr val="tx1"/>
                </a:solidFill>
                <a:latin typeface="Arial" charset="0"/>
                <a:ea typeface="ＭＳ Ｐゴシック" charset="-128"/>
              </a:defRPr>
            </a:lvl3pPr>
            <a:lvl4pPr marL="1600200" indent="-228600" eaLnBrk="0" hangingPunct="0">
              <a:spcBef>
                <a:spcPct val="20000"/>
              </a:spcBef>
              <a:buChar char="–"/>
              <a:defRPr sz="2000">
                <a:solidFill>
                  <a:schemeClr val="tx1"/>
                </a:solidFill>
                <a:latin typeface="Arial" charset="0"/>
                <a:ea typeface="ＭＳ Ｐゴシック" charset="-128"/>
              </a:defRPr>
            </a:lvl4pPr>
            <a:lvl5pPr marL="2057400" indent="-228600"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ClrTx/>
              <a:buFontTx/>
              <a:buNone/>
            </a:pPr>
            <a:r>
              <a:rPr lang="en-IN" altLang="en-US" sz="1000" dirty="0">
                <a:solidFill>
                  <a:schemeClr val="bg1"/>
                </a:solidFill>
                <a:latin typeface="Times New Roman" charset="0"/>
                <a:cs typeface="Times New Roman" charset="0"/>
              </a:rPr>
              <a:t>Copyright © 2015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935547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752600"/>
            <a:ext cx="8229600" cy="4525963"/>
          </a:xfrm>
        </p:spPr>
        <p:txBody>
          <a:bodyPr/>
          <a:lstStyle>
            <a:lvl1pPr marL="461963" indent="-461963">
              <a:buClr>
                <a:srgbClr val="006699"/>
              </a:buClr>
              <a:buSzPct val="125000"/>
              <a:buFont typeface="Wingdings" panose="05000000000000000000" pitchFamily="2" charset="2"/>
              <a:buChar char="ª"/>
              <a:defRPr/>
            </a:lvl1pPr>
            <a:lvl2pPr marL="862013" indent="-404813">
              <a:buClr>
                <a:srgbClr val="006666"/>
              </a:buClr>
              <a:buFont typeface="Wingdings 3" panose="05040102010807070707" pitchFamily="18" charset="2"/>
              <a:buChar char="9"/>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0" y="6486957"/>
            <a:ext cx="8229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6" name="Slide Number Placeholder 5"/>
          <p:cNvSpPr>
            <a:spLocks noGrp="1"/>
          </p:cNvSpPr>
          <p:nvPr>
            <p:ph type="sldNum" sz="quarter" idx="12"/>
          </p:nvPr>
        </p:nvSpPr>
        <p:spPr>
          <a:xfrm>
            <a:off x="8381999" y="6492875"/>
            <a:ext cx="7583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228086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8229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6" name="Slide Number Placeholder 5"/>
          <p:cNvSpPr>
            <a:spLocks noGrp="1"/>
          </p:cNvSpPr>
          <p:nvPr>
            <p:ph type="sldNum" sz="quarter" idx="12"/>
          </p:nvPr>
        </p:nvSpPr>
        <p:spPr>
          <a:xfrm>
            <a:off x="8381999" y="6492875"/>
            <a:ext cx="7583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643567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52600"/>
            <a:ext cx="4038600" cy="4525963"/>
          </a:xfrm>
        </p:spPr>
        <p:txBody>
          <a:bodyPr/>
          <a:lstStyle>
            <a:lvl1pPr marL="400050" indent="-400050">
              <a:buClr>
                <a:srgbClr val="006699"/>
              </a:buClr>
              <a:buSzPct val="125000"/>
              <a:buFont typeface="Wingdings" panose="05000000000000000000" pitchFamily="2" charset="2"/>
              <a:buChar char="ª"/>
              <a:defRPr sz="3000"/>
            </a:lvl1pPr>
            <a:lvl2pPr marL="798513" indent="-341313">
              <a:buClr>
                <a:srgbClr val="006666"/>
              </a:buClr>
              <a:buFont typeface="Wingdings 3" panose="05040102010807070707" pitchFamily="18" charset="2"/>
              <a:buChar char="9"/>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752600"/>
            <a:ext cx="4038600" cy="4525963"/>
          </a:xfrm>
        </p:spPr>
        <p:txBody>
          <a:bodyPr/>
          <a:lstStyle>
            <a:lvl1pPr marL="461963" indent="-461963">
              <a:buClr>
                <a:srgbClr val="006699"/>
              </a:buClr>
              <a:buSzPct val="125000"/>
              <a:buFont typeface="Wingdings" panose="05000000000000000000" pitchFamily="2" charset="2"/>
              <a:buChar char="ª"/>
              <a:defRPr sz="3000"/>
            </a:lvl1pPr>
            <a:lvl2pPr marL="798513" indent="-341313">
              <a:buClr>
                <a:srgbClr val="006666"/>
              </a:buClr>
              <a:buFont typeface="Wingdings 3" panose="05040102010807070707" pitchFamily="18" charset="2"/>
              <a:buChar char="9"/>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11"/>
          </p:nvPr>
        </p:nvSpPr>
        <p:spPr>
          <a:xfrm>
            <a:off x="0" y="6486957"/>
            <a:ext cx="8229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7" name="Slide Number Placeholder 6"/>
          <p:cNvSpPr>
            <a:spLocks noGrp="1"/>
          </p:cNvSpPr>
          <p:nvPr>
            <p:ph type="sldNum" sz="quarter" idx="12"/>
          </p:nvPr>
        </p:nvSpPr>
        <p:spPr>
          <a:xfrm>
            <a:off x="8381999" y="6492875"/>
            <a:ext cx="7583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597822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p>
        </p:txBody>
      </p:sp>
      <p:sp>
        <p:nvSpPr>
          <p:cNvPr id="8" name="Footer Placeholder 7"/>
          <p:cNvSpPr>
            <a:spLocks noGrp="1"/>
          </p:cNvSpPr>
          <p:nvPr>
            <p:ph type="ftr" sz="quarter" idx="11"/>
          </p:nvPr>
        </p:nvSpPr>
        <p:spPr>
          <a:xfrm>
            <a:off x="0" y="6486957"/>
            <a:ext cx="8229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9" name="Slide Number Placeholder 8"/>
          <p:cNvSpPr>
            <a:spLocks noGrp="1"/>
          </p:cNvSpPr>
          <p:nvPr>
            <p:ph type="sldNum" sz="quarter" idx="12"/>
          </p:nvPr>
        </p:nvSpPr>
        <p:spPr>
          <a:xfrm>
            <a:off x="8381999" y="6492875"/>
            <a:ext cx="7583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11124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a:xfrm>
            <a:off x="0" y="6486957"/>
            <a:ext cx="8229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5" name="Slide Number Placeholder 4"/>
          <p:cNvSpPr>
            <a:spLocks noGrp="1"/>
          </p:cNvSpPr>
          <p:nvPr>
            <p:ph type="sldNum" sz="quarter" idx="12"/>
          </p:nvPr>
        </p:nvSpPr>
        <p:spPr>
          <a:xfrm>
            <a:off x="8381999" y="6492875"/>
            <a:ext cx="7583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43908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dirty="0"/>
          </a:p>
        </p:txBody>
      </p:sp>
      <p:sp>
        <p:nvSpPr>
          <p:cNvPr id="3" name="Footer Placeholder 2"/>
          <p:cNvSpPr>
            <a:spLocks noGrp="1"/>
          </p:cNvSpPr>
          <p:nvPr>
            <p:ph type="ftr" sz="quarter" idx="11"/>
          </p:nvPr>
        </p:nvSpPr>
        <p:spPr>
          <a:xfrm>
            <a:off x="0" y="6486957"/>
            <a:ext cx="8229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4" name="Slide Number Placeholder 3"/>
          <p:cNvSpPr>
            <a:spLocks noGrp="1"/>
          </p:cNvSpPr>
          <p:nvPr>
            <p:ph type="sldNum" sz="quarter" idx="12"/>
          </p:nvPr>
        </p:nvSpPr>
        <p:spPr>
          <a:xfrm>
            <a:off x="8381999" y="6492875"/>
            <a:ext cx="7583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3383833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0" y="6486957"/>
            <a:ext cx="8229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7" name="Slide Number Placeholder 6"/>
          <p:cNvSpPr>
            <a:spLocks noGrp="1"/>
          </p:cNvSpPr>
          <p:nvPr>
            <p:ph type="sldNum" sz="quarter" idx="12"/>
          </p:nvPr>
        </p:nvSpPr>
        <p:spPr>
          <a:xfrm>
            <a:off x="8381999" y="6492875"/>
            <a:ext cx="7583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4201137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0" y="6486957"/>
            <a:ext cx="8229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7" name="Slide Number Placeholder 6"/>
          <p:cNvSpPr>
            <a:spLocks noGrp="1"/>
          </p:cNvSpPr>
          <p:nvPr>
            <p:ph type="sldNum" sz="quarter" idx="12"/>
          </p:nvPr>
        </p:nvSpPr>
        <p:spPr>
          <a:xfrm>
            <a:off x="8381999" y="6492875"/>
            <a:ext cx="7583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248357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8229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6" name="Slide Number Placeholder 5"/>
          <p:cNvSpPr>
            <a:spLocks noGrp="1"/>
          </p:cNvSpPr>
          <p:nvPr>
            <p:ph type="sldNum" sz="quarter" idx="12"/>
          </p:nvPr>
        </p:nvSpPr>
        <p:spPr>
          <a:xfrm>
            <a:off x="8381999" y="6492875"/>
            <a:ext cx="7583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1414676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0" y="6486957"/>
            <a:ext cx="8229600" cy="365125"/>
          </a:xfrm>
          <a:prstGeom prst="rect">
            <a:avLst/>
          </a:prstGeom>
        </p:spPr>
        <p:txBody>
          <a:bodyPr/>
          <a:lstStyle/>
          <a:p>
            <a:r>
              <a:rPr lang="en-US" dirty="0" smtClean="0"/>
              <a:t>© 2015 by McGraw-Hill Education.  This is proprietary material solely for authorized instructor use. Not authorized for sale or distribution in any manner.  This document may not be copied, scanned, duplicated, forwarded, distributed, or posted on a website, in whole or part.</a:t>
            </a:r>
            <a:endParaRPr lang="en-US" dirty="0"/>
          </a:p>
        </p:txBody>
      </p:sp>
      <p:sp>
        <p:nvSpPr>
          <p:cNvPr id="6" name="Slide Number Placeholder 5"/>
          <p:cNvSpPr>
            <a:spLocks noGrp="1"/>
          </p:cNvSpPr>
          <p:nvPr>
            <p:ph type="sldNum" sz="quarter" idx="12"/>
          </p:nvPr>
        </p:nvSpPr>
        <p:spPr>
          <a:xfrm>
            <a:off x="8381999" y="6492875"/>
            <a:ext cx="758301" cy="365125"/>
          </a:xfrm>
          <a:prstGeom prst="rect">
            <a:avLst/>
          </a:prstGeom>
        </p:spPr>
        <p:txBody>
          <a:bodyPr/>
          <a:lstStyle/>
          <a:p>
            <a:fld id="{C1FE84B3-0335-4959-8CB5-EE2113DD8C21}" type="slidenum">
              <a:rPr lang="en-US" smtClean="0"/>
              <a:pPr/>
              <a:t>‹#›</a:t>
            </a:fld>
            <a:endParaRPr lang="en-US" dirty="0"/>
          </a:p>
        </p:txBody>
      </p:sp>
    </p:spTree>
    <p:extLst>
      <p:ext uri="{BB962C8B-B14F-4D97-AF65-F5344CB8AC3E}">
        <p14:creationId xmlns:p14="http://schemas.microsoft.com/office/powerpoint/2010/main" val="2676550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878" y="0"/>
            <a:ext cx="9152878" cy="1524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7526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9" name="Straight Connector 8"/>
          <p:cNvCxnSpPr/>
          <p:nvPr userDrawn="1"/>
        </p:nvCxnSpPr>
        <p:spPr>
          <a:xfrm>
            <a:off x="0" y="1524000"/>
            <a:ext cx="9144000" cy="0"/>
          </a:xfrm>
          <a:prstGeom prst="line">
            <a:avLst/>
          </a:prstGeom>
          <a:ln w="44450"/>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Slide Number Placeholder 2"/>
          <p:cNvSpPr txBox="1">
            <a:spLocks noGrp="1"/>
          </p:cNvSpPr>
          <p:nvPr userDrawn="1"/>
        </p:nvSpPr>
        <p:spPr bwMode="auto">
          <a:xfrm>
            <a:off x="6797675" y="6507163"/>
            <a:ext cx="2193925" cy="350837"/>
          </a:xfrm>
          <a:prstGeom prst="rect">
            <a:avLst/>
          </a:prstGeom>
          <a:noFill/>
          <a:ln>
            <a:miter lim="800000"/>
            <a:headEnd/>
            <a:tailEnd/>
          </a:ln>
        </p:spPr>
        <p:txBody>
          <a:bodyPr anchor="b"/>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hangingPunct="1">
              <a:defRPr/>
            </a:pPr>
            <a:r>
              <a:rPr lang="en-US" altLang="zh-CN" sz="1000" dirty="0" smtClean="0">
                <a:latin typeface="Times New Roman" charset="0"/>
                <a:ea typeface="宋体" charset="-122"/>
              </a:rPr>
              <a:t>7-</a:t>
            </a:r>
            <a:fld id="{904A1C09-83D9-4225-B389-16680B713356}" type="slidenum">
              <a:rPr lang="en-US" altLang="zh-CN" sz="1000" smtClean="0">
                <a:latin typeface="Times New Roman" charset="0"/>
                <a:ea typeface="宋体" charset="-122"/>
              </a:rPr>
              <a:pPr algn="r" eaLnBrk="1" hangingPunct="1">
                <a:defRPr/>
              </a:pPr>
              <a:t>‹#›</a:t>
            </a:fld>
            <a:endParaRPr lang="en-US" altLang="zh-CN" sz="1000" dirty="0" smtClean="0">
              <a:latin typeface="Times New Roman" charset="0"/>
              <a:ea typeface="宋体" charset="-122"/>
            </a:endParaRPr>
          </a:p>
        </p:txBody>
      </p:sp>
    </p:spTree>
    <p:extLst>
      <p:ext uri="{BB962C8B-B14F-4D97-AF65-F5344CB8AC3E}">
        <p14:creationId xmlns:p14="http://schemas.microsoft.com/office/powerpoint/2010/main" val="14468049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3"/>
          <p:cNvSpPr>
            <a:spLocks noGrp="1" noChangeArrowheads="1"/>
          </p:cNvSpPr>
          <p:nvPr>
            <p:ph type="ctrTitle"/>
          </p:nvPr>
        </p:nvSpPr>
        <p:spPr>
          <a:xfrm>
            <a:off x="5181600" y="685800"/>
            <a:ext cx="3657600" cy="2819400"/>
          </a:xfrm>
        </p:spPr>
        <p:txBody>
          <a:bodyPr/>
          <a:lstStyle/>
          <a:p>
            <a:pPr>
              <a:defRPr/>
            </a:pPr>
            <a:r>
              <a:rPr lang="en-US" dirty="0" smtClean="0"/>
              <a:t>Designing Organizational Structure</a:t>
            </a:r>
            <a:endParaRPr lang="en-US" dirty="0"/>
          </a:p>
        </p:txBody>
      </p:sp>
      <p:sp>
        <p:nvSpPr>
          <p:cNvPr id="119812" name="Rectangle 4"/>
          <p:cNvSpPr>
            <a:spLocks noGrp="1" noChangeArrowheads="1"/>
          </p:cNvSpPr>
          <p:nvPr>
            <p:ph type="subTitle" idx="1"/>
          </p:nvPr>
        </p:nvSpPr>
        <p:spPr>
          <a:xfrm>
            <a:off x="5715000" y="3733800"/>
            <a:ext cx="2819400" cy="990600"/>
          </a:xfrm>
        </p:spPr>
        <p:txBody>
          <a:bodyPr/>
          <a:lstStyle/>
          <a:p>
            <a:pPr>
              <a:defRPr/>
            </a:pPr>
            <a:r>
              <a:rPr lang="en-US" dirty="0" smtClean="0"/>
              <a:t>Chapter Seven</a:t>
            </a:r>
            <a:endParaRPr lang="en-US" dirty="0"/>
          </a:p>
        </p:txBody>
      </p:sp>
    </p:spTree>
    <p:extLst>
      <p:ext uri="{BB962C8B-B14F-4D97-AF65-F5344CB8AC3E}">
        <p14:creationId xmlns:p14="http://schemas.microsoft.com/office/powerpoint/2010/main" val="3362958300"/>
      </p:ext>
    </p:extLst>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pPr>
              <a:defRPr/>
            </a:pPr>
            <a:r>
              <a:rPr lang="en-US" dirty="0" smtClean="0"/>
              <a:t>Learning Objectives</a:t>
            </a:r>
            <a:endParaRPr lang="en-US" dirty="0"/>
          </a:p>
        </p:txBody>
      </p:sp>
      <p:sp>
        <p:nvSpPr>
          <p:cNvPr id="120835" name="Rectangle 3"/>
          <p:cNvSpPr>
            <a:spLocks noGrp="1" noChangeArrowheads="1"/>
          </p:cNvSpPr>
          <p:nvPr>
            <p:ph idx="1"/>
          </p:nvPr>
        </p:nvSpPr>
        <p:spPr/>
        <p:txBody>
          <a:bodyPr>
            <a:normAutofit fontScale="92500" lnSpcReduction="20000"/>
          </a:bodyPr>
          <a:lstStyle/>
          <a:p>
            <a:pPr marL="971550" indent="-971550">
              <a:buFont typeface="Arial" charset="0"/>
              <a:buNone/>
              <a:defRPr/>
            </a:pPr>
            <a:r>
              <a:rPr lang="en-US" b="1" dirty="0" smtClean="0">
                <a:solidFill>
                  <a:schemeClr val="tx2">
                    <a:lumMod val="60000"/>
                    <a:lumOff val="40000"/>
                  </a:schemeClr>
                </a:solidFill>
              </a:rPr>
              <a:t>LO7-1</a:t>
            </a:r>
            <a:r>
              <a:rPr lang="en-US" b="0" dirty="0" smtClean="0">
                <a:solidFill>
                  <a:schemeClr val="tx1"/>
                </a:solidFill>
              </a:rPr>
              <a:t> Identify the factors that influence managers’ choice of an organizational structure</a:t>
            </a:r>
          </a:p>
          <a:p>
            <a:pPr marL="971550" indent="-971550">
              <a:buFont typeface="Arial" charset="0"/>
              <a:buNone/>
              <a:defRPr/>
            </a:pPr>
            <a:r>
              <a:rPr lang="en-US" b="1" dirty="0" smtClean="0">
                <a:solidFill>
                  <a:schemeClr val="tx2">
                    <a:lumMod val="60000"/>
                    <a:lumOff val="40000"/>
                  </a:schemeClr>
                </a:solidFill>
              </a:rPr>
              <a:t>LO7-2</a:t>
            </a:r>
            <a:r>
              <a:rPr lang="en-US" b="0" dirty="0" smtClean="0">
                <a:solidFill>
                  <a:schemeClr val="tx1"/>
                </a:solidFill>
              </a:rPr>
              <a:t> Explain how managers group tasks into jobs that are motivating and satisfying for employees</a:t>
            </a:r>
          </a:p>
          <a:p>
            <a:pPr marL="971550" indent="-971550">
              <a:buFont typeface="Arial" charset="0"/>
              <a:buNone/>
              <a:defRPr/>
            </a:pPr>
            <a:r>
              <a:rPr lang="en-US" b="1" dirty="0" smtClean="0">
                <a:solidFill>
                  <a:schemeClr val="tx2">
                    <a:lumMod val="60000"/>
                    <a:lumOff val="40000"/>
                  </a:schemeClr>
                </a:solidFill>
              </a:rPr>
              <a:t>LO7-3</a:t>
            </a:r>
            <a:r>
              <a:rPr lang="en-US" b="0" dirty="0" smtClean="0">
                <a:solidFill>
                  <a:schemeClr val="tx1"/>
                </a:solidFill>
              </a:rPr>
              <a:t> Describe the types of organizational structures managers can design, and explain why they choose one structure over another</a:t>
            </a:r>
          </a:p>
          <a:p>
            <a:pPr marL="971550" indent="-971550">
              <a:buFont typeface="Arial" charset="0"/>
              <a:buNone/>
              <a:defRPr/>
            </a:pPr>
            <a:r>
              <a:rPr lang="en-US" b="1" dirty="0" smtClean="0">
                <a:solidFill>
                  <a:schemeClr val="tx2">
                    <a:lumMod val="60000"/>
                    <a:lumOff val="40000"/>
                  </a:schemeClr>
                </a:solidFill>
              </a:rPr>
              <a:t>LO7-4</a:t>
            </a:r>
            <a:r>
              <a:rPr lang="en-US" b="0" dirty="0" smtClean="0">
                <a:solidFill>
                  <a:schemeClr val="tx1"/>
                </a:solidFill>
              </a:rPr>
              <a:t> Explain why managers must coordinate jobs, functions, and divisions using the hierarchy of authority and integrating mechanisms.</a:t>
            </a:r>
            <a:endParaRPr lang="en-US" b="0" dirty="0">
              <a:solidFill>
                <a:schemeClr val="tx1"/>
              </a:solidFill>
            </a:endParaRPr>
          </a:p>
        </p:txBody>
      </p:sp>
    </p:spTree>
    <p:extLst>
      <p:ext uri="{BB962C8B-B14F-4D97-AF65-F5344CB8AC3E}">
        <p14:creationId xmlns:p14="http://schemas.microsoft.com/office/powerpoint/2010/main" val="2645367713"/>
      </p:ext>
    </p:extLst>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dirty="0" smtClean="0"/>
              <a:t>Designing Organizational Structure</a:t>
            </a:r>
            <a:endParaRPr lang="en-US" dirty="0"/>
          </a:p>
        </p:txBody>
      </p:sp>
      <p:sp>
        <p:nvSpPr>
          <p:cNvPr id="126979" name="Rectangle 3"/>
          <p:cNvSpPr>
            <a:spLocks noGrp="1" noChangeArrowheads="1"/>
          </p:cNvSpPr>
          <p:nvPr>
            <p:ph sz="half" idx="1"/>
          </p:nvPr>
        </p:nvSpPr>
        <p:spPr/>
        <p:txBody>
          <a:bodyPr/>
          <a:lstStyle/>
          <a:p>
            <a:r>
              <a:rPr lang="en-US" b="1" dirty="0" smtClean="0">
                <a:solidFill>
                  <a:schemeClr val="accent6">
                    <a:lumMod val="75000"/>
                  </a:schemeClr>
                </a:solidFill>
              </a:rPr>
              <a:t>Organizing</a:t>
            </a:r>
          </a:p>
          <a:p>
            <a:pPr lvl="1"/>
            <a:r>
              <a:rPr lang="en-US" dirty="0" smtClean="0"/>
              <a:t>The process by which managers establish the structure of working relationships among employees to achieve goals</a:t>
            </a:r>
            <a:endParaRPr lang="en-US" dirty="0"/>
          </a:p>
        </p:txBody>
      </p:sp>
      <p:pic>
        <p:nvPicPr>
          <p:cNvPr id="11" name="Picture 4"/>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5105400" y="2133600"/>
            <a:ext cx="2971800" cy="393746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0196508"/>
      </p:ext>
    </p:extLst>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dirty="0" smtClean="0"/>
              <a:t>Designing Organizational Structure</a:t>
            </a:r>
            <a:endParaRPr lang="en-US" dirty="0"/>
          </a:p>
        </p:txBody>
      </p:sp>
      <p:sp>
        <p:nvSpPr>
          <p:cNvPr id="129027" name="Rectangle 3"/>
          <p:cNvSpPr>
            <a:spLocks noGrp="1" noChangeArrowheads="1"/>
          </p:cNvSpPr>
          <p:nvPr>
            <p:ph type="body" idx="1"/>
          </p:nvPr>
        </p:nvSpPr>
        <p:spPr/>
        <p:txBody>
          <a:bodyPr/>
          <a:lstStyle/>
          <a:p>
            <a:r>
              <a:rPr lang="en-US" b="1" dirty="0" smtClean="0">
                <a:solidFill>
                  <a:schemeClr val="accent6">
                    <a:lumMod val="75000"/>
                  </a:schemeClr>
                </a:solidFill>
              </a:rPr>
              <a:t>Organizational Structure</a:t>
            </a:r>
          </a:p>
          <a:p>
            <a:pPr lvl="1"/>
            <a:r>
              <a:rPr lang="en-US" dirty="0" smtClean="0"/>
              <a:t>Formal system of task and reporting relationships that coordinates and motivates organizational members so that they work together to achieve organizational goals</a:t>
            </a:r>
            <a:endParaRPr lang="en-US" dirty="0"/>
          </a:p>
        </p:txBody>
      </p:sp>
      <p:graphicFrame>
        <p:nvGraphicFramePr>
          <p:cNvPr id="5" name="Diagram 4"/>
          <p:cNvGraphicFramePr/>
          <p:nvPr>
            <p:extLst>
              <p:ext uri="{D42A27DB-BD31-4B8C-83A1-F6EECF244321}">
                <p14:modId xmlns:p14="http://schemas.microsoft.com/office/powerpoint/2010/main" val="3851773106"/>
              </p:ext>
            </p:extLst>
          </p:nvPr>
        </p:nvGraphicFramePr>
        <p:xfrm>
          <a:off x="4800600" y="4038600"/>
          <a:ext cx="3124200" cy="241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90429629"/>
      </p:ext>
    </p:extLst>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57200" y="228600"/>
            <a:ext cx="8229600" cy="1143000"/>
          </a:xfrm>
        </p:spPr>
        <p:txBody>
          <a:bodyPr>
            <a:normAutofit fontScale="90000"/>
          </a:bodyPr>
          <a:lstStyle/>
          <a:p>
            <a:r>
              <a:rPr lang="en-US" dirty="0" smtClean="0"/>
              <a:t>Factors Affecting </a:t>
            </a:r>
            <a:br>
              <a:rPr lang="en-US" dirty="0" smtClean="0"/>
            </a:br>
            <a:r>
              <a:rPr lang="en-US" dirty="0" smtClean="0"/>
              <a:t>Organizational Structure</a:t>
            </a:r>
            <a:endParaRPr lang="en-US" dirty="0"/>
          </a:p>
        </p:txBody>
      </p:sp>
      <p:sp>
        <p:nvSpPr>
          <p:cNvPr id="19460" name="Text Box 3"/>
          <p:cNvSpPr txBox="1">
            <a:spLocks noChangeArrowheads="1"/>
          </p:cNvSpPr>
          <p:nvPr/>
        </p:nvSpPr>
        <p:spPr bwMode="auto">
          <a:xfrm>
            <a:off x="0" y="1645444"/>
            <a:ext cx="1219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spcBef>
                <a:spcPct val="50000"/>
              </a:spcBef>
            </a:pPr>
            <a:r>
              <a:rPr lang="en-US" altLang="en-US" dirty="0"/>
              <a:t>Figure 7.1</a:t>
            </a: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9686" y="2012156"/>
            <a:ext cx="6864628" cy="45029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781104"/>
      </p:ext>
    </p:extLst>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pPr>
              <a:defRPr/>
            </a:pPr>
            <a:r>
              <a:rPr lang="en-US" dirty="0" smtClean="0"/>
              <a:t>The Job Characteristics Model</a:t>
            </a:r>
            <a:endParaRPr lang="en-US" dirty="0"/>
          </a:p>
        </p:txBody>
      </p:sp>
      <p:sp>
        <p:nvSpPr>
          <p:cNvPr id="23556" name="Text Box 3"/>
          <p:cNvSpPr txBox="1">
            <a:spLocks noChangeArrowheads="1"/>
          </p:cNvSpPr>
          <p:nvPr/>
        </p:nvSpPr>
        <p:spPr bwMode="auto">
          <a:xfrm>
            <a:off x="21771" y="1654630"/>
            <a:ext cx="12207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spcBef>
                <a:spcPct val="50000"/>
              </a:spcBef>
            </a:pPr>
            <a:r>
              <a:rPr lang="en-US" altLang="en-US" dirty="0"/>
              <a:t>Figure 7.2</a:t>
            </a:r>
          </a:p>
        </p:txBody>
      </p:sp>
      <p:pic>
        <p:nvPicPr>
          <p:cNvPr id="2355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4669" y="2203269"/>
            <a:ext cx="8094663"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3551297"/>
      </p:ext>
    </p:extLst>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4" name="Rectangle 4"/>
          <p:cNvSpPr>
            <a:spLocks noGrp="1" noChangeArrowheads="1"/>
          </p:cNvSpPr>
          <p:nvPr>
            <p:ph type="title"/>
          </p:nvPr>
        </p:nvSpPr>
        <p:spPr/>
        <p:txBody>
          <a:bodyPr/>
          <a:lstStyle/>
          <a:p>
            <a:pPr>
              <a:defRPr/>
            </a:pPr>
            <a:r>
              <a:rPr lang="en-US" dirty="0" smtClean="0"/>
              <a:t>Grouping Jobs into Functions</a:t>
            </a:r>
            <a:endParaRPr lang="en-US" dirty="0"/>
          </a:p>
        </p:txBody>
      </p:sp>
      <p:sp>
        <p:nvSpPr>
          <p:cNvPr id="158725" name="Rectangle 5"/>
          <p:cNvSpPr>
            <a:spLocks noGrp="1" noChangeArrowheads="1"/>
          </p:cNvSpPr>
          <p:nvPr>
            <p:ph sz="half" idx="1"/>
          </p:nvPr>
        </p:nvSpPr>
        <p:spPr/>
        <p:txBody>
          <a:bodyPr/>
          <a:lstStyle/>
          <a:p>
            <a:pPr>
              <a:defRPr/>
            </a:pPr>
            <a:r>
              <a:rPr lang="en-US" b="1" dirty="0" smtClean="0">
                <a:solidFill>
                  <a:schemeClr val="accent6">
                    <a:lumMod val="75000"/>
                  </a:schemeClr>
                </a:solidFill>
              </a:rPr>
              <a:t>Functional Structure</a:t>
            </a:r>
          </a:p>
          <a:p>
            <a:pPr lvl="1">
              <a:defRPr/>
            </a:pPr>
            <a:r>
              <a:rPr lang="en-US" dirty="0" smtClean="0"/>
              <a:t>An organizational structure composed of all the departments that an organization requires to produce its goods or services</a:t>
            </a:r>
            <a:endParaRPr lang="en-US" dirty="0"/>
          </a:p>
        </p:txBody>
      </p:sp>
      <p:pic>
        <p:nvPicPr>
          <p:cNvPr id="8" name="Picture 6"/>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4863438" y="2667001"/>
            <a:ext cx="3670962" cy="274413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6252931"/>
      </p:ext>
    </p:ext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6" name="Rectangle 4"/>
          <p:cNvSpPr>
            <a:spLocks noGrp="1" noChangeArrowheads="1"/>
          </p:cNvSpPr>
          <p:nvPr>
            <p:ph type="title"/>
          </p:nvPr>
        </p:nvSpPr>
        <p:spPr/>
        <p:txBody>
          <a:bodyPr/>
          <a:lstStyle/>
          <a:p>
            <a:pPr>
              <a:defRPr/>
            </a:pPr>
            <a:r>
              <a:rPr lang="en-US" dirty="0" smtClean="0"/>
              <a:t>Divisional Structures</a:t>
            </a:r>
            <a:endParaRPr lang="en-US" dirty="0"/>
          </a:p>
        </p:txBody>
      </p:sp>
      <p:sp>
        <p:nvSpPr>
          <p:cNvPr id="161797" name="Rectangle 5"/>
          <p:cNvSpPr>
            <a:spLocks noGrp="1" noChangeArrowheads="1"/>
          </p:cNvSpPr>
          <p:nvPr>
            <p:ph idx="1"/>
          </p:nvPr>
        </p:nvSpPr>
        <p:spPr/>
        <p:txBody>
          <a:bodyPr/>
          <a:lstStyle/>
          <a:p>
            <a:pPr>
              <a:defRPr/>
            </a:pPr>
            <a:r>
              <a:rPr lang="en-US" b="1" dirty="0" smtClean="0">
                <a:solidFill>
                  <a:schemeClr val="accent6">
                    <a:lumMod val="75000"/>
                  </a:schemeClr>
                </a:solidFill>
              </a:rPr>
              <a:t>Divisional Structure</a:t>
            </a:r>
          </a:p>
          <a:p>
            <a:pPr lvl="1">
              <a:defRPr/>
            </a:pPr>
            <a:r>
              <a:rPr lang="en-US" dirty="0" smtClean="0"/>
              <a:t>An organizational structure composed of separate business units within which are the functions that work together to produce a specific product for a specific customer</a:t>
            </a:r>
            <a:endParaRPr lang="en-US" dirty="0"/>
          </a:p>
        </p:txBody>
      </p:sp>
    </p:spTree>
    <p:extLst>
      <p:ext uri="{BB962C8B-B14F-4D97-AF65-F5344CB8AC3E}">
        <p14:creationId xmlns:p14="http://schemas.microsoft.com/office/powerpoint/2010/main" val="4140003719"/>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4" name="Rectangle 4"/>
          <p:cNvSpPr>
            <a:spLocks noGrp="1" noChangeArrowheads="1"/>
          </p:cNvSpPr>
          <p:nvPr>
            <p:ph type="title"/>
          </p:nvPr>
        </p:nvSpPr>
        <p:spPr/>
        <p:txBody>
          <a:bodyPr/>
          <a:lstStyle/>
          <a:p>
            <a:pPr>
              <a:defRPr/>
            </a:pPr>
            <a:r>
              <a:rPr lang="en-US" dirty="0" smtClean="0"/>
              <a:t>Types of Divisional Structures</a:t>
            </a:r>
            <a:endParaRPr lang="en-US" dirty="0"/>
          </a:p>
        </p:txBody>
      </p:sp>
      <p:sp>
        <p:nvSpPr>
          <p:cNvPr id="163845" name="Rectangle 5"/>
          <p:cNvSpPr>
            <a:spLocks noGrp="1" noChangeArrowheads="1"/>
          </p:cNvSpPr>
          <p:nvPr>
            <p:ph sz="half" idx="1"/>
          </p:nvPr>
        </p:nvSpPr>
        <p:spPr/>
        <p:txBody>
          <a:bodyPr/>
          <a:lstStyle/>
          <a:p>
            <a:pPr>
              <a:defRPr/>
            </a:pPr>
            <a:r>
              <a:rPr lang="en-US" sz="3200" b="1" dirty="0" smtClean="0">
                <a:solidFill>
                  <a:schemeClr val="accent6">
                    <a:lumMod val="75000"/>
                  </a:schemeClr>
                </a:solidFill>
              </a:rPr>
              <a:t>Product Structure</a:t>
            </a:r>
          </a:p>
          <a:p>
            <a:pPr lvl="1">
              <a:defRPr/>
            </a:pPr>
            <a:r>
              <a:rPr lang="en-US" sz="2800" dirty="0" smtClean="0"/>
              <a:t>Each product line or business is handled by a self-contained division</a:t>
            </a:r>
            <a:endParaRPr lang="en-US" sz="2800" dirty="0"/>
          </a:p>
        </p:txBody>
      </p:sp>
      <p:pic>
        <p:nvPicPr>
          <p:cNvPr id="8" name="Picture 2"/>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5004954" y="2373818"/>
            <a:ext cx="3325091" cy="3283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2148196"/>
      </p:ext>
    </p:extLst>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171994" y="1676400"/>
            <a:ext cx="1219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dirty="0"/>
              <a:t>Figure 7.4</a:t>
            </a:r>
          </a:p>
        </p:txBody>
      </p:sp>
      <p:sp>
        <p:nvSpPr>
          <p:cNvPr id="29699" name="Text Box 4"/>
          <p:cNvSpPr txBox="1">
            <a:spLocks noChangeArrowheads="1"/>
          </p:cNvSpPr>
          <p:nvPr/>
        </p:nvSpPr>
        <p:spPr bwMode="auto">
          <a:xfrm>
            <a:off x="638175" y="2330450"/>
            <a:ext cx="2392363"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236" tIns="51618" rIns="103236" bIns="51618">
            <a:spAutoFit/>
          </a:bodyPr>
          <a:lstStyle>
            <a:lvl1pPr defTabSz="1031875" eaLnBrk="0" hangingPunct="0">
              <a:defRPr>
                <a:solidFill>
                  <a:schemeClr val="tx1"/>
                </a:solidFill>
                <a:latin typeface="Arial" charset="0"/>
                <a:cs typeface="Arial" charset="0"/>
              </a:defRPr>
            </a:lvl1pPr>
            <a:lvl2pPr marL="742950" indent="-285750" defTabSz="1031875" eaLnBrk="0" hangingPunct="0">
              <a:defRPr>
                <a:solidFill>
                  <a:schemeClr val="tx1"/>
                </a:solidFill>
                <a:latin typeface="Arial" charset="0"/>
                <a:cs typeface="Arial" charset="0"/>
              </a:defRPr>
            </a:lvl2pPr>
            <a:lvl3pPr marL="1143000" indent="-228600" defTabSz="1031875" eaLnBrk="0" hangingPunct="0">
              <a:defRPr>
                <a:solidFill>
                  <a:schemeClr val="tx1"/>
                </a:solidFill>
                <a:latin typeface="Arial" charset="0"/>
                <a:cs typeface="Arial" charset="0"/>
              </a:defRPr>
            </a:lvl3pPr>
            <a:lvl4pPr marL="1600200" indent="-228600" defTabSz="1031875" eaLnBrk="0" hangingPunct="0">
              <a:defRPr>
                <a:solidFill>
                  <a:schemeClr val="tx1"/>
                </a:solidFill>
                <a:latin typeface="Arial" charset="0"/>
                <a:cs typeface="Arial" charset="0"/>
              </a:defRPr>
            </a:lvl4pPr>
            <a:lvl5pPr marL="2057400" indent="-228600" defTabSz="1031875" eaLnBrk="0" hangingPunct="0">
              <a:defRPr>
                <a:solidFill>
                  <a:schemeClr val="tx1"/>
                </a:solidFill>
                <a:latin typeface="Arial" charset="0"/>
                <a:cs typeface="Arial" charset="0"/>
              </a:defRPr>
            </a:lvl5pPr>
            <a:lvl6pPr marL="2514600" indent="-228600" defTabSz="1031875" eaLnBrk="0" fontAlgn="base" hangingPunct="0">
              <a:spcBef>
                <a:spcPct val="0"/>
              </a:spcBef>
              <a:spcAft>
                <a:spcPct val="0"/>
              </a:spcAft>
              <a:defRPr>
                <a:solidFill>
                  <a:schemeClr val="tx1"/>
                </a:solidFill>
                <a:latin typeface="Arial" charset="0"/>
                <a:cs typeface="Arial" charset="0"/>
              </a:defRPr>
            </a:lvl6pPr>
            <a:lvl7pPr marL="2971800" indent="-228600" defTabSz="1031875" eaLnBrk="0" fontAlgn="base" hangingPunct="0">
              <a:spcBef>
                <a:spcPct val="0"/>
              </a:spcBef>
              <a:spcAft>
                <a:spcPct val="0"/>
              </a:spcAft>
              <a:defRPr>
                <a:solidFill>
                  <a:schemeClr val="tx1"/>
                </a:solidFill>
                <a:latin typeface="Arial" charset="0"/>
                <a:cs typeface="Arial" charset="0"/>
              </a:defRPr>
            </a:lvl7pPr>
            <a:lvl8pPr marL="3429000" indent="-228600" defTabSz="1031875" eaLnBrk="0" fontAlgn="base" hangingPunct="0">
              <a:spcBef>
                <a:spcPct val="0"/>
              </a:spcBef>
              <a:spcAft>
                <a:spcPct val="0"/>
              </a:spcAft>
              <a:defRPr>
                <a:solidFill>
                  <a:schemeClr val="tx1"/>
                </a:solidFill>
                <a:latin typeface="Arial" charset="0"/>
                <a:cs typeface="Arial" charset="0"/>
              </a:defRPr>
            </a:lvl8pPr>
            <a:lvl9pPr marL="3886200" indent="-228600" defTabSz="1031875"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endParaRPr lang="en-US" altLang="en-US" dirty="0"/>
          </a:p>
        </p:txBody>
      </p:sp>
      <p:sp>
        <p:nvSpPr>
          <p:cNvPr id="29700" name="Text Box 5"/>
          <p:cNvSpPr txBox="1">
            <a:spLocks noChangeArrowheads="1"/>
          </p:cNvSpPr>
          <p:nvPr/>
        </p:nvSpPr>
        <p:spPr bwMode="auto">
          <a:xfrm>
            <a:off x="450850" y="2359025"/>
            <a:ext cx="2527300" cy="207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236" tIns="51618" rIns="103236" bIns="51618">
            <a:spAutoFit/>
          </a:bodyPr>
          <a:lstStyle>
            <a:lvl1pPr defTabSz="1031875" eaLnBrk="0" hangingPunct="0">
              <a:defRPr>
                <a:solidFill>
                  <a:schemeClr val="tx1"/>
                </a:solidFill>
                <a:latin typeface="Arial" charset="0"/>
                <a:cs typeface="Arial" charset="0"/>
              </a:defRPr>
            </a:lvl1pPr>
            <a:lvl2pPr marL="742950" indent="-285750" defTabSz="1031875" eaLnBrk="0" hangingPunct="0">
              <a:defRPr>
                <a:solidFill>
                  <a:schemeClr val="tx1"/>
                </a:solidFill>
                <a:latin typeface="Arial" charset="0"/>
                <a:cs typeface="Arial" charset="0"/>
              </a:defRPr>
            </a:lvl2pPr>
            <a:lvl3pPr marL="1143000" indent="-228600" defTabSz="1031875" eaLnBrk="0" hangingPunct="0">
              <a:defRPr>
                <a:solidFill>
                  <a:schemeClr val="tx1"/>
                </a:solidFill>
                <a:latin typeface="Arial" charset="0"/>
                <a:cs typeface="Arial" charset="0"/>
              </a:defRPr>
            </a:lvl3pPr>
            <a:lvl4pPr marL="1600200" indent="-228600" defTabSz="1031875" eaLnBrk="0" hangingPunct="0">
              <a:defRPr>
                <a:solidFill>
                  <a:schemeClr val="tx1"/>
                </a:solidFill>
                <a:latin typeface="Arial" charset="0"/>
                <a:cs typeface="Arial" charset="0"/>
              </a:defRPr>
            </a:lvl4pPr>
            <a:lvl5pPr marL="2057400" indent="-228600" defTabSz="1031875" eaLnBrk="0" hangingPunct="0">
              <a:defRPr>
                <a:solidFill>
                  <a:schemeClr val="tx1"/>
                </a:solidFill>
                <a:latin typeface="Arial" charset="0"/>
                <a:cs typeface="Arial" charset="0"/>
              </a:defRPr>
            </a:lvl5pPr>
            <a:lvl6pPr marL="2514600" indent="-228600" defTabSz="1031875" eaLnBrk="0" fontAlgn="base" hangingPunct="0">
              <a:spcBef>
                <a:spcPct val="0"/>
              </a:spcBef>
              <a:spcAft>
                <a:spcPct val="0"/>
              </a:spcAft>
              <a:defRPr>
                <a:solidFill>
                  <a:schemeClr val="tx1"/>
                </a:solidFill>
                <a:latin typeface="Arial" charset="0"/>
                <a:cs typeface="Arial" charset="0"/>
              </a:defRPr>
            </a:lvl6pPr>
            <a:lvl7pPr marL="2971800" indent="-228600" defTabSz="1031875" eaLnBrk="0" fontAlgn="base" hangingPunct="0">
              <a:spcBef>
                <a:spcPct val="0"/>
              </a:spcBef>
              <a:spcAft>
                <a:spcPct val="0"/>
              </a:spcAft>
              <a:defRPr>
                <a:solidFill>
                  <a:schemeClr val="tx1"/>
                </a:solidFill>
                <a:latin typeface="Arial" charset="0"/>
                <a:cs typeface="Arial" charset="0"/>
              </a:defRPr>
            </a:lvl7pPr>
            <a:lvl8pPr marL="3429000" indent="-228600" defTabSz="1031875" eaLnBrk="0" fontAlgn="base" hangingPunct="0">
              <a:spcBef>
                <a:spcPct val="0"/>
              </a:spcBef>
              <a:spcAft>
                <a:spcPct val="0"/>
              </a:spcAft>
              <a:defRPr>
                <a:solidFill>
                  <a:schemeClr val="tx1"/>
                </a:solidFill>
                <a:latin typeface="Arial" charset="0"/>
                <a:cs typeface="Arial" charset="0"/>
              </a:defRPr>
            </a:lvl8pPr>
            <a:lvl9pPr marL="3886200" indent="-228600" defTabSz="1031875"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sz="3200" dirty="0"/>
              <a:t>Product, Market, and Geographic Structures</a:t>
            </a:r>
          </a:p>
        </p:txBody>
      </p:sp>
      <p:pic>
        <p:nvPicPr>
          <p:cNvPr id="29701" name="Picture 8" descr="jon30247_070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82963" y="152400"/>
            <a:ext cx="5618162"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0288067"/>
      </p:ext>
    </p:extLst>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7" name="Rectangle 5"/>
          <p:cNvSpPr>
            <a:spLocks noGrp="1" noChangeArrowheads="1"/>
          </p:cNvSpPr>
          <p:nvPr>
            <p:ph type="title"/>
          </p:nvPr>
        </p:nvSpPr>
        <p:spPr/>
        <p:txBody>
          <a:bodyPr>
            <a:normAutofit fontScale="90000"/>
          </a:bodyPr>
          <a:lstStyle/>
          <a:p>
            <a:pPr>
              <a:defRPr/>
            </a:pPr>
            <a:r>
              <a:rPr lang="en-US" dirty="0"/>
              <a:t>Global Geographic and </a:t>
            </a:r>
            <a:br>
              <a:rPr lang="en-US" dirty="0"/>
            </a:br>
            <a:r>
              <a:rPr lang="en-US" dirty="0"/>
              <a:t>Global Product Structures</a:t>
            </a:r>
          </a:p>
        </p:txBody>
      </p:sp>
      <p:sp>
        <p:nvSpPr>
          <p:cNvPr id="32771" name="Text Box 4"/>
          <p:cNvSpPr txBox="1">
            <a:spLocks noChangeArrowheads="1"/>
          </p:cNvSpPr>
          <p:nvPr/>
        </p:nvSpPr>
        <p:spPr bwMode="auto">
          <a:xfrm>
            <a:off x="2177" y="1676400"/>
            <a:ext cx="1219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spcBef>
                <a:spcPct val="50000"/>
              </a:spcBef>
            </a:pPr>
            <a:r>
              <a:rPr lang="en-US" altLang="en-US" dirty="0"/>
              <a:t>Figure 7.5</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09751" y="1676400"/>
            <a:ext cx="5524499" cy="48207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90532454"/>
      </p:ext>
    </p:ext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8" name="Rectangle 4"/>
          <p:cNvSpPr>
            <a:spLocks noGrp="1" noChangeArrowheads="1"/>
          </p:cNvSpPr>
          <p:nvPr>
            <p:ph type="title"/>
          </p:nvPr>
        </p:nvSpPr>
        <p:spPr/>
        <p:txBody>
          <a:bodyPr/>
          <a:lstStyle/>
          <a:p>
            <a:pPr>
              <a:defRPr/>
            </a:pPr>
            <a:r>
              <a:rPr lang="en-US" dirty="0" smtClean="0"/>
              <a:t>Matrix Design Structure</a:t>
            </a:r>
            <a:endParaRPr lang="en-US" dirty="0"/>
          </a:p>
        </p:txBody>
      </p:sp>
      <p:sp>
        <p:nvSpPr>
          <p:cNvPr id="5" name="Content Placeholder 4"/>
          <p:cNvSpPr>
            <a:spLocks noGrp="1"/>
          </p:cNvSpPr>
          <p:nvPr>
            <p:ph sz="half" idx="2"/>
          </p:nvPr>
        </p:nvSpPr>
        <p:spPr/>
        <p:txBody>
          <a:bodyPr/>
          <a:lstStyle/>
          <a:p>
            <a:pPr>
              <a:defRPr/>
            </a:pPr>
            <a:r>
              <a:rPr lang="en-US" sz="3200" b="1" dirty="0" smtClean="0">
                <a:solidFill>
                  <a:schemeClr val="accent6">
                    <a:lumMod val="75000"/>
                  </a:schemeClr>
                </a:solidFill>
              </a:rPr>
              <a:t>Matrix Structure</a:t>
            </a:r>
          </a:p>
          <a:p>
            <a:pPr lvl="1">
              <a:defRPr/>
            </a:pPr>
            <a:r>
              <a:rPr lang="en-US" sz="2800" dirty="0" smtClean="0"/>
              <a:t>An organizational structure that simultaneously groups people and resources by function and product</a:t>
            </a:r>
          </a:p>
          <a:p>
            <a:pPr>
              <a:defRPr/>
            </a:pPr>
            <a:endParaRPr lang="en-US" dirty="0"/>
          </a:p>
        </p:txBody>
      </p:sp>
      <p:pic>
        <p:nvPicPr>
          <p:cNvPr id="8" name="Picture 4"/>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1066800" y="2147810"/>
            <a:ext cx="3048000" cy="4038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9970761"/>
      </p:ext>
    </p:extLst>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pPr>
              <a:defRPr/>
            </a:pPr>
            <a:r>
              <a:rPr lang="en-US" dirty="0" smtClean="0"/>
              <a:t>Matrix Structure</a:t>
            </a:r>
            <a:endParaRPr lang="en-US" dirty="0"/>
          </a:p>
        </p:txBody>
      </p:sp>
      <p:sp>
        <p:nvSpPr>
          <p:cNvPr id="35844" name="Text Box 3"/>
          <p:cNvSpPr txBox="1">
            <a:spLocks noChangeArrowheads="1"/>
          </p:cNvSpPr>
          <p:nvPr/>
        </p:nvSpPr>
        <p:spPr bwMode="auto">
          <a:xfrm>
            <a:off x="0" y="1596230"/>
            <a:ext cx="12207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spcBef>
                <a:spcPct val="50000"/>
              </a:spcBef>
            </a:pPr>
            <a:r>
              <a:rPr lang="en-US" altLang="en-US" dirty="0"/>
              <a:t>Figure 7.6</a:t>
            </a: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6300" y="1962942"/>
            <a:ext cx="7391400" cy="45394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417643"/>
      </p:ext>
    </p:extLst>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2" name="Rectangle 4"/>
          <p:cNvSpPr>
            <a:spLocks noGrp="1" noChangeArrowheads="1"/>
          </p:cNvSpPr>
          <p:nvPr>
            <p:ph type="title"/>
          </p:nvPr>
        </p:nvSpPr>
        <p:spPr/>
        <p:txBody>
          <a:bodyPr/>
          <a:lstStyle/>
          <a:p>
            <a:pPr>
              <a:defRPr/>
            </a:pPr>
            <a:r>
              <a:rPr lang="en-US" dirty="0"/>
              <a:t>Allocating Authority</a:t>
            </a:r>
          </a:p>
        </p:txBody>
      </p:sp>
      <p:sp>
        <p:nvSpPr>
          <p:cNvPr id="186373" name="Rectangle 5"/>
          <p:cNvSpPr>
            <a:spLocks noGrp="1" noChangeArrowheads="1"/>
          </p:cNvSpPr>
          <p:nvPr>
            <p:ph idx="1"/>
          </p:nvPr>
        </p:nvSpPr>
        <p:spPr/>
        <p:txBody>
          <a:bodyPr>
            <a:normAutofit/>
          </a:bodyPr>
          <a:lstStyle/>
          <a:p>
            <a:pPr>
              <a:defRPr/>
            </a:pPr>
            <a:r>
              <a:rPr lang="en-US" b="1" dirty="0" smtClean="0">
                <a:solidFill>
                  <a:schemeClr val="accent6">
                    <a:lumMod val="75000"/>
                  </a:schemeClr>
                </a:solidFill>
              </a:rPr>
              <a:t>Line Manager</a:t>
            </a:r>
          </a:p>
          <a:p>
            <a:pPr lvl="1">
              <a:defRPr/>
            </a:pPr>
            <a:r>
              <a:rPr lang="en-US" dirty="0" smtClean="0"/>
              <a:t>someone </a:t>
            </a:r>
            <a:r>
              <a:rPr lang="en-US" dirty="0"/>
              <a:t>in the direct line or </a:t>
            </a:r>
            <a:r>
              <a:rPr lang="en-US" dirty="0" smtClean="0"/>
              <a:t>chain of </a:t>
            </a:r>
            <a:r>
              <a:rPr lang="en-US" dirty="0"/>
              <a:t>command who has formal authority over people and </a:t>
            </a:r>
            <a:r>
              <a:rPr lang="en-US" dirty="0" smtClean="0"/>
              <a:t>resources</a:t>
            </a:r>
          </a:p>
          <a:p>
            <a:pPr>
              <a:defRPr/>
            </a:pPr>
            <a:r>
              <a:rPr lang="en-US" b="1" dirty="0" smtClean="0">
                <a:solidFill>
                  <a:schemeClr val="accent6">
                    <a:lumMod val="75000"/>
                  </a:schemeClr>
                </a:solidFill>
              </a:rPr>
              <a:t>Staff </a:t>
            </a:r>
            <a:r>
              <a:rPr lang="en-US" b="1" dirty="0">
                <a:solidFill>
                  <a:schemeClr val="accent6">
                    <a:lumMod val="75000"/>
                  </a:schemeClr>
                </a:solidFill>
              </a:rPr>
              <a:t>Manager</a:t>
            </a:r>
          </a:p>
          <a:p>
            <a:pPr lvl="1">
              <a:defRPr/>
            </a:pPr>
            <a:r>
              <a:rPr lang="en-US" dirty="0"/>
              <a:t>Someone </a:t>
            </a:r>
            <a:r>
              <a:rPr lang="en-US" dirty="0" smtClean="0"/>
              <a:t>responsible for </a:t>
            </a:r>
            <a:r>
              <a:rPr lang="en-US" dirty="0"/>
              <a:t>managing </a:t>
            </a:r>
            <a:r>
              <a:rPr lang="en-US" dirty="0" smtClean="0"/>
              <a:t>a specialist function, such </a:t>
            </a:r>
            <a:r>
              <a:rPr lang="en-US" dirty="0"/>
              <a:t>as </a:t>
            </a:r>
            <a:r>
              <a:rPr lang="en-US" dirty="0" smtClean="0"/>
              <a:t>finance or marketing</a:t>
            </a:r>
            <a:r>
              <a:rPr lang="en-US" dirty="0"/>
              <a:t>.</a:t>
            </a:r>
          </a:p>
        </p:txBody>
      </p:sp>
    </p:spTree>
    <p:extLst>
      <p:ext uri="{BB962C8B-B14F-4D97-AF65-F5344CB8AC3E}">
        <p14:creationId xmlns:p14="http://schemas.microsoft.com/office/powerpoint/2010/main" val="3850870086"/>
      </p:ext>
    </p:extLst>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8" name="Rectangle 4"/>
          <p:cNvSpPr>
            <a:spLocks noGrp="1" noChangeArrowheads="1"/>
          </p:cNvSpPr>
          <p:nvPr>
            <p:ph type="title"/>
          </p:nvPr>
        </p:nvSpPr>
        <p:spPr/>
        <p:txBody>
          <a:bodyPr/>
          <a:lstStyle/>
          <a:p>
            <a:pPr>
              <a:defRPr/>
            </a:pPr>
            <a:r>
              <a:rPr lang="en-US" dirty="0"/>
              <a:t>Strategic Alliances</a:t>
            </a:r>
          </a:p>
        </p:txBody>
      </p:sp>
      <p:sp>
        <p:nvSpPr>
          <p:cNvPr id="210949" name="Rectangle 5"/>
          <p:cNvSpPr>
            <a:spLocks noGrp="1" noChangeArrowheads="1"/>
          </p:cNvSpPr>
          <p:nvPr>
            <p:ph idx="1"/>
          </p:nvPr>
        </p:nvSpPr>
        <p:spPr/>
        <p:txBody>
          <a:bodyPr/>
          <a:lstStyle/>
          <a:p>
            <a:pPr>
              <a:defRPr/>
            </a:pPr>
            <a:r>
              <a:rPr lang="en-US" b="1" dirty="0">
                <a:solidFill>
                  <a:schemeClr val="accent6">
                    <a:lumMod val="75000"/>
                  </a:schemeClr>
                </a:solidFill>
              </a:rPr>
              <a:t>Knowledge Management System</a:t>
            </a:r>
          </a:p>
          <a:p>
            <a:pPr lvl="1">
              <a:defRPr/>
            </a:pPr>
            <a:r>
              <a:rPr lang="en-US" dirty="0"/>
              <a:t>A company-specific virtual information system that allows workers to share their knowledge and expertise and find others to help solve problems.</a:t>
            </a:r>
          </a:p>
          <a:p>
            <a:pPr>
              <a:defRPr/>
            </a:pPr>
            <a:endParaRPr lang="en-US" dirty="0"/>
          </a:p>
        </p:txBody>
      </p:sp>
      <p:pic>
        <p:nvPicPr>
          <p:cNvPr id="7"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2775" y="4038600"/>
            <a:ext cx="3610373" cy="2405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487087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339</TotalTime>
  <Words>500</Words>
  <Application>Microsoft Office PowerPoint</Application>
  <PresentationFormat>On-screen Show (4:3)</PresentationFormat>
  <Paragraphs>81</Paragraphs>
  <Slides>15</Slides>
  <Notes>9</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Designing Organizational Structure</vt:lpstr>
      <vt:lpstr>Learning Objectives</vt:lpstr>
      <vt:lpstr>Designing Organizational Structure</vt:lpstr>
      <vt:lpstr>Designing Organizational Structure</vt:lpstr>
      <vt:lpstr>Factors Affecting  Organizational Structure</vt:lpstr>
      <vt:lpstr>The Job Characteristics Model</vt:lpstr>
      <vt:lpstr>Grouping Jobs into Functions</vt:lpstr>
      <vt:lpstr>Divisional Structures</vt:lpstr>
      <vt:lpstr>Types of Divisional Structures</vt:lpstr>
      <vt:lpstr>PowerPoint Presentation</vt:lpstr>
      <vt:lpstr>Global Geographic and  Global Product Structures</vt:lpstr>
      <vt:lpstr>Matrix Design Structure</vt:lpstr>
      <vt:lpstr>Matrix Structure</vt:lpstr>
      <vt:lpstr>Allocating Authority</vt:lpstr>
      <vt:lpstr>Strategic Alliances</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Bcox</dc:creator>
  <cp:lastModifiedBy>Kumar Suruli</cp:lastModifiedBy>
  <cp:revision>22</cp:revision>
  <dcterms:created xsi:type="dcterms:W3CDTF">2013-09-21T16:09:57Z</dcterms:created>
  <dcterms:modified xsi:type="dcterms:W3CDTF">2014-01-24T11:10:42Z</dcterms:modified>
</cp:coreProperties>
</file>