
<file path=[Content_Types].xml><?xml version="1.0" encoding="utf-8"?>
<Types xmlns="http://schemas.openxmlformats.org/package/2006/content-types">
  <Default Extension="bin" ContentType="application/vnd.openxmlformats-officedocument.oleObject"/>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p:sldMasterIdLst>
    <p:sldMasterId id="2147483655" r:id="rId1"/>
    <p:sldMasterId id="2147483706" r:id="rId2"/>
  </p:sldMasterIdLst>
  <p:notesMasterIdLst>
    <p:notesMasterId r:id="rId26"/>
  </p:notesMasterIdLst>
  <p:handoutMasterIdLst>
    <p:handoutMasterId r:id="rId27"/>
  </p:handoutMasterIdLst>
  <p:sldIdLst>
    <p:sldId id="365" r:id="rId3"/>
    <p:sldId id="304" r:id="rId4"/>
    <p:sldId id="302" r:id="rId5"/>
    <p:sldId id="331" r:id="rId6"/>
    <p:sldId id="332" r:id="rId7"/>
    <p:sldId id="333" r:id="rId8"/>
    <p:sldId id="334" r:id="rId9"/>
    <p:sldId id="335" r:id="rId10"/>
    <p:sldId id="336" r:id="rId11"/>
    <p:sldId id="337" r:id="rId12"/>
    <p:sldId id="338" r:id="rId13"/>
    <p:sldId id="339" r:id="rId14"/>
    <p:sldId id="340" r:id="rId15"/>
    <p:sldId id="341" r:id="rId16"/>
    <p:sldId id="342" r:id="rId17"/>
    <p:sldId id="343" r:id="rId18"/>
    <p:sldId id="344" r:id="rId19"/>
    <p:sldId id="345" r:id="rId20"/>
    <p:sldId id="346" r:id="rId21"/>
    <p:sldId id="347" r:id="rId22"/>
    <p:sldId id="348" r:id="rId23"/>
    <p:sldId id="349" r:id="rId24"/>
    <p:sldId id="350" r:id="rId25"/>
  </p:sldIdLst>
  <p:sldSz cx="9144000" cy="6858000" type="screen4x3"/>
  <p:notesSz cx="9144000" cy="6858000"/>
  <p:custDataLst>
    <p:tags r:id="rId28"/>
  </p:custDataLst>
  <p:defaultTextStyle>
    <a:defPPr>
      <a:defRPr lang="en-US"/>
    </a:defPPr>
    <a:lvl1pPr algn="l" rtl="0" eaLnBrk="0" fontAlgn="base" hangingPunct="0">
      <a:spcBef>
        <a:spcPct val="0"/>
      </a:spcBef>
      <a:spcAft>
        <a:spcPct val="0"/>
      </a:spcAft>
      <a:defRPr sz="24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F6D0CC"/>
    <a:srgbClr val="FFFFCC"/>
    <a:srgbClr val="FFCC00"/>
    <a:srgbClr val="CC0000"/>
    <a:srgbClr val="000066"/>
    <a:srgbClr val="663300"/>
    <a:srgbClr val="1C1C1C"/>
    <a:srgbClr val="CC9900"/>
    <a:srgbClr val="007FB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2623" autoAdjust="0"/>
    <p:restoredTop sz="88530" autoAdjust="0"/>
  </p:normalViewPr>
  <p:slideViewPr>
    <p:cSldViewPr snapToGrid="0">
      <p:cViewPr varScale="1">
        <p:scale>
          <a:sx n="112" d="100"/>
          <a:sy n="112" d="100"/>
        </p:scale>
        <p:origin x="1182" y="10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1044"/>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ags" Target="tags/tag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handoutMaster" Target="handoutMasters/handoutMaster1.xml"/><Relationship Id="rId30"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w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image" Target="../media/image2.w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image" Target="../media/image4.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3970" name="Rectangle 2"/>
          <p:cNvSpPr>
            <a:spLocks noGrp="1" noChangeArrowheads="1"/>
          </p:cNvSpPr>
          <p:nvPr>
            <p:ph type="hdr" sz="quarter"/>
          </p:nvPr>
        </p:nvSpPr>
        <p:spPr bwMode="auto">
          <a:xfrm>
            <a:off x="0" y="0"/>
            <a:ext cx="3962400" cy="3429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n-US"/>
          </a:p>
        </p:txBody>
      </p:sp>
      <p:sp>
        <p:nvSpPr>
          <p:cNvPr id="83971" name="Rectangle 3"/>
          <p:cNvSpPr>
            <a:spLocks noGrp="1" noChangeArrowheads="1"/>
          </p:cNvSpPr>
          <p:nvPr>
            <p:ph type="dt" sz="quarter" idx="1"/>
          </p:nvPr>
        </p:nvSpPr>
        <p:spPr bwMode="auto">
          <a:xfrm>
            <a:off x="5181600" y="0"/>
            <a:ext cx="3962400" cy="3429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US"/>
          </a:p>
        </p:txBody>
      </p:sp>
      <p:sp>
        <p:nvSpPr>
          <p:cNvPr id="83972" name="Rectangle 4"/>
          <p:cNvSpPr>
            <a:spLocks noGrp="1" noChangeArrowheads="1"/>
          </p:cNvSpPr>
          <p:nvPr>
            <p:ph type="ftr" sz="quarter" idx="2"/>
          </p:nvPr>
        </p:nvSpPr>
        <p:spPr bwMode="auto">
          <a:xfrm>
            <a:off x="0" y="6515100"/>
            <a:ext cx="3962400" cy="3429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n-US"/>
          </a:p>
        </p:txBody>
      </p:sp>
      <p:sp>
        <p:nvSpPr>
          <p:cNvPr id="83973" name="Rectangle 5"/>
          <p:cNvSpPr>
            <a:spLocks noGrp="1" noChangeArrowheads="1"/>
          </p:cNvSpPr>
          <p:nvPr>
            <p:ph type="sldNum" sz="quarter" idx="3"/>
          </p:nvPr>
        </p:nvSpPr>
        <p:spPr bwMode="auto">
          <a:xfrm>
            <a:off x="5181600" y="6515100"/>
            <a:ext cx="3962400" cy="3429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1B7026F9-3819-437D-B98A-C97A0604222E}" type="slidenum">
              <a:rPr lang="en-US"/>
              <a:pPr>
                <a:defRPr/>
              </a:pPr>
              <a:t>‹#›</a:t>
            </a:fld>
            <a:endParaRPr lang="en-US"/>
          </a:p>
        </p:txBody>
      </p:sp>
    </p:spTree>
    <p:extLst>
      <p:ext uri="{BB962C8B-B14F-4D97-AF65-F5344CB8AC3E}">
        <p14:creationId xmlns:p14="http://schemas.microsoft.com/office/powerpoint/2010/main" val="402383089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22" name="Rectangle 2"/>
          <p:cNvSpPr>
            <a:spLocks noGrp="1" noChangeArrowheads="1"/>
          </p:cNvSpPr>
          <p:nvPr>
            <p:ph type="hdr" sz="quarter"/>
          </p:nvPr>
        </p:nvSpPr>
        <p:spPr bwMode="auto">
          <a:xfrm>
            <a:off x="0" y="0"/>
            <a:ext cx="3962400" cy="3429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n-US"/>
          </a:p>
        </p:txBody>
      </p:sp>
      <p:sp>
        <p:nvSpPr>
          <p:cNvPr id="81923" name="Rectangle 3"/>
          <p:cNvSpPr>
            <a:spLocks noGrp="1" noChangeArrowheads="1"/>
          </p:cNvSpPr>
          <p:nvPr>
            <p:ph type="dt" idx="1"/>
          </p:nvPr>
        </p:nvSpPr>
        <p:spPr bwMode="auto">
          <a:xfrm>
            <a:off x="5181600" y="0"/>
            <a:ext cx="3962400" cy="3429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US"/>
          </a:p>
        </p:txBody>
      </p:sp>
      <p:sp>
        <p:nvSpPr>
          <p:cNvPr id="32772" name="Rectangle 4"/>
          <p:cNvSpPr>
            <a:spLocks noGrp="1" noRot="1" noChangeAspect="1" noChangeArrowheads="1" noTextEdit="1"/>
          </p:cNvSpPr>
          <p:nvPr>
            <p:ph type="sldImg" idx="2"/>
          </p:nvPr>
        </p:nvSpPr>
        <p:spPr bwMode="auto">
          <a:xfrm>
            <a:off x="2857500" y="514350"/>
            <a:ext cx="3429000" cy="257175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25" name="Rectangle 5"/>
          <p:cNvSpPr>
            <a:spLocks noGrp="1" noChangeArrowheads="1"/>
          </p:cNvSpPr>
          <p:nvPr>
            <p:ph type="body" sz="quarter" idx="3"/>
          </p:nvPr>
        </p:nvSpPr>
        <p:spPr bwMode="auto">
          <a:xfrm>
            <a:off x="1219200" y="3257550"/>
            <a:ext cx="6705600" cy="30861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81926" name="Rectangle 6"/>
          <p:cNvSpPr>
            <a:spLocks noGrp="1" noChangeArrowheads="1"/>
          </p:cNvSpPr>
          <p:nvPr>
            <p:ph type="ftr" sz="quarter" idx="4"/>
          </p:nvPr>
        </p:nvSpPr>
        <p:spPr bwMode="auto">
          <a:xfrm>
            <a:off x="0" y="6515100"/>
            <a:ext cx="3962400" cy="3429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n-US"/>
          </a:p>
        </p:txBody>
      </p:sp>
      <p:sp>
        <p:nvSpPr>
          <p:cNvPr id="81927" name="Rectangle 7"/>
          <p:cNvSpPr>
            <a:spLocks noGrp="1" noChangeArrowheads="1"/>
          </p:cNvSpPr>
          <p:nvPr>
            <p:ph type="sldNum" sz="quarter" idx="5"/>
          </p:nvPr>
        </p:nvSpPr>
        <p:spPr bwMode="auto">
          <a:xfrm>
            <a:off x="5181600" y="6515100"/>
            <a:ext cx="3962400" cy="3429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02627243-4FD6-484B-925E-03A32A5E2EBF}" type="slidenum">
              <a:rPr lang="en-US"/>
              <a:pPr>
                <a:defRPr/>
              </a:pPr>
              <a:t>‹#›</a:t>
            </a:fld>
            <a:endParaRPr lang="en-US"/>
          </a:p>
        </p:txBody>
      </p:sp>
    </p:spTree>
    <p:extLst>
      <p:ext uri="{BB962C8B-B14F-4D97-AF65-F5344CB8AC3E}">
        <p14:creationId xmlns:p14="http://schemas.microsoft.com/office/powerpoint/2010/main" val="64966869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pPr>
              <a:defRPr/>
            </a:pPr>
            <a:fld id="{02627243-4FD6-484B-925E-03A32A5E2EBF}" type="slidenum">
              <a:rPr lang="en-US" smtClean="0"/>
              <a:pPr>
                <a:defRPr/>
              </a:pPr>
              <a:t>1</a:t>
            </a:fld>
            <a:endParaRPr lang="en-US"/>
          </a:p>
        </p:txBody>
      </p:sp>
    </p:spTree>
    <p:extLst>
      <p:ext uri="{BB962C8B-B14F-4D97-AF65-F5344CB8AC3E}">
        <p14:creationId xmlns:p14="http://schemas.microsoft.com/office/powerpoint/2010/main" val="239698796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pPr>
              <a:defRPr/>
            </a:pPr>
            <a:fld id="{02627243-4FD6-484B-925E-03A32A5E2EBF}" type="slidenum">
              <a:rPr lang="en-US" smtClean="0"/>
              <a:pPr>
                <a:defRPr/>
              </a:pPr>
              <a:t>21</a:t>
            </a:fld>
            <a:endParaRPr lang="en-US"/>
          </a:p>
        </p:txBody>
      </p:sp>
    </p:spTree>
    <p:extLst>
      <p:ext uri="{BB962C8B-B14F-4D97-AF65-F5344CB8AC3E}">
        <p14:creationId xmlns:p14="http://schemas.microsoft.com/office/powerpoint/2010/main" val="21060168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pPr>
              <a:defRPr/>
            </a:pPr>
            <a:fld id="{02627243-4FD6-484B-925E-03A32A5E2EBF}" type="slidenum">
              <a:rPr lang="en-US" smtClean="0"/>
              <a:pPr>
                <a:defRPr/>
              </a:pPr>
              <a:t>22</a:t>
            </a:fld>
            <a:endParaRPr lang="en-US"/>
          </a:p>
        </p:txBody>
      </p:sp>
    </p:spTree>
    <p:extLst>
      <p:ext uri="{BB962C8B-B14F-4D97-AF65-F5344CB8AC3E}">
        <p14:creationId xmlns:p14="http://schemas.microsoft.com/office/powerpoint/2010/main" val="351551374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pPr>
              <a:defRPr/>
            </a:pPr>
            <a:fld id="{02627243-4FD6-484B-925E-03A32A5E2EBF}" type="slidenum">
              <a:rPr lang="en-US" smtClean="0"/>
              <a:pPr>
                <a:defRPr/>
              </a:pPr>
              <a:t>23</a:t>
            </a:fld>
            <a:endParaRPr lang="en-US"/>
          </a:p>
        </p:txBody>
      </p:sp>
    </p:spTree>
    <p:extLst>
      <p:ext uri="{BB962C8B-B14F-4D97-AF65-F5344CB8AC3E}">
        <p14:creationId xmlns:p14="http://schemas.microsoft.com/office/powerpoint/2010/main" val="13805487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fld id="{68208F50-EF34-4EFE-ABE5-924E0B99651A}" type="slidenum">
              <a:rPr lang="en-US" altLang="en-US" sz="1200" smtClean="0"/>
              <a:pPr/>
              <a:t>2</a:t>
            </a:fld>
            <a:endParaRPr lang="en-US" altLang="en-US" sz="1200"/>
          </a:p>
        </p:txBody>
      </p:sp>
      <p:sp>
        <p:nvSpPr>
          <p:cNvPr id="33795" name="Rectangle 2"/>
          <p:cNvSpPr>
            <a:spLocks noGrp="1" noRot="1" noChangeAspect="1" noChangeArrowheads="1" noTextEdit="1"/>
          </p:cNvSpPr>
          <p:nvPr>
            <p:ph type="sldImg"/>
          </p:nvPr>
        </p:nvSpPr>
        <p:spPr>
          <a:ln/>
        </p:spPr>
      </p:sp>
      <p:sp>
        <p:nvSpPr>
          <p:cNvPr id="3379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fld id="{3280F806-F5DA-4B98-ADAE-BE6477EEB642}" type="slidenum">
              <a:rPr lang="en-US" altLang="en-US" sz="1200" smtClean="0"/>
              <a:pPr/>
              <a:t>3</a:t>
            </a:fld>
            <a:endParaRPr lang="en-US" altLang="en-US" sz="1200"/>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altLang="en-US" dirty="0"/>
              <a:t>Most DIs utilize a combination of stored and purchased liquidity management.</a:t>
            </a:r>
          </a:p>
        </p:txBody>
      </p:sp>
      <p:sp>
        <p:nvSpPr>
          <p:cNvPr id="4" name="Slide Number Placeholder 3"/>
          <p:cNvSpPr>
            <a:spLocks noGrp="1"/>
          </p:cNvSpPr>
          <p:nvPr>
            <p:ph type="sldNum" sz="quarter" idx="10"/>
          </p:nvPr>
        </p:nvSpPr>
        <p:spPr/>
        <p:txBody>
          <a:bodyPr/>
          <a:lstStyle/>
          <a:p>
            <a:pPr>
              <a:defRPr/>
            </a:pPr>
            <a:fld id="{02627243-4FD6-484B-925E-03A32A5E2EBF}" type="slidenum">
              <a:rPr lang="en-US" smtClean="0"/>
              <a:pPr>
                <a:defRPr/>
              </a:pPr>
              <a:t>5</a:t>
            </a:fld>
            <a:endParaRPr lang="en-US"/>
          </a:p>
        </p:txBody>
      </p:sp>
    </p:spTree>
    <p:extLst>
      <p:ext uri="{BB962C8B-B14F-4D97-AF65-F5344CB8AC3E}">
        <p14:creationId xmlns:p14="http://schemas.microsoft.com/office/powerpoint/2010/main" val="18757943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pPr>
              <a:defRPr/>
            </a:pPr>
            <a:fld id="{02627243-4FD6-484B-925E-03A32A5E2EBF}" type="slidenum">
              <a:rPr lang="en-US" smtClean="0"/>
              <a:pPr>
                <a:defRPr/>
              </a:pPr>
              <a:t>14</a:t>
            </a:fld>
            <a:endParaRPr lang="en-US"/>
          </a:p>
        </p:txBody>
      </p:sp>
    </p:spTree>
    <p:extLst>
      <p:ext uri="{BB962C8B-B14F-4D97-AF65-F5344CB8AC3E}">
        <p14:creationId xmlns:p14="http://schemas.microsoft.com/office/powerpoint/2010/main" val="54398131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dirty="0"/>
              <a:t>The lower the index the greater the liquidity risk.</a:t>
            </a:r>
          </a:p>
          <a:p>
            <a:endParaRPr lang="en-US" altLang="en-US" dirty="0"/>
          </a:p>
          <a:p>
            <a:r>
              <a:rPr lang="en-US" altLang="en-US" dirty="0"/>
              <a:t>Teaching Tip: Discount instruments increase in price as they approach maturity but non-discount instruments receive interest income.  The liquidity index should measure not only any loss in fair market value, but also any loss in income due to a required change in FI behavior.  For example, a T-bill may be priced at fair market value at 99% of par prior to maturity.  Nevertheless, if the FI planned to hold the bill until maturity but had to sell it to meet liquidity needs, the required sale </a:t>
            </a:r>
            <a:r>
              <a:rPr lang="en-US" altLang="en-US" u="sng" dirty="0"/>
              <a:t>at</a:t>
            </a:r>
            <a:r>
              <a:rPr lang="en-US" altLang="en-US" dirty="0"/>
              <a:t> the fair market value of $99 per $100 of par still represents a loss due to liquidity risk.  Thus, the index should account for lost interest as well as losses in current fair market value.  </a:t>
            </a:r>
          </a:p>
          <a:p>
            <a:r>
              <a:rPr lang="en-US" altLang="en-US" dirty="0"/>
              <a:t> </a:t>
            </a:r>
          </a:p>
          <a:p>
            <a:r>
              <a:rPr lang="en-US" altLang="en-US" dirty="0"/>
              <a:t>Teaching Tip: The index is a better measure of the </a:t>
            </a:r>
            <a:r>
              <a:rPr lang="en-US" altLang="en-US" i="1" dirty="0"/>
              <a:t>cost </a:t>
            </a:r>
            <a:r>
              <a:rPr lang="en-US" altLang="en-US" dirty="0"/>
              <a:t>of liquidity risk than the </a:t>
            </a:r>
            <a:r>
              <a:rPr lang="en-US" altLang="en-US" i="1" dirty="0"/>
              <a:t>likelihood </a:t>
            </a:r>
            <a:r>
              <a:rPr lang="en-US" altLang="en-US" dirty="0"/>
              <a:t>of occurrence of liquidity problems.</a:t>
            </a:r>
          </a:p>
        </p:txBody>
      </p:sp>
      <p:sp>
        <p:nvSpPr>
          <p:cNvPr id="4" name="Slide Number Placeholder 3"/>
          <p:cNvSpPr>
            <a:spLocks noGrp="1"/>
          </p:cNvSpPr>
          <p:nvPr>
            <p:ph type="sldNum" sz="quarter" idx="10"/>
          </p:nvPr>
        </p:nvSpPr>
        <p:spPr/>
        <p:txBody>
          <a:bodyPr/>
          <a:lstStyle/>
          <a:p>
            <a:pPr>
              <a:defRPr/>
            </a:pPr>
            <a:fld id="{02627243-4FD6-484B-925E-03A32A5E2EBF}" type="slidenum">
              <a:rPr lang="en-US" smtClean="0"/>
              <a:pPr>
                <a:defRPr/>
              </a:pPr>
              <a:t>15</a:t>
            </a:fld>
            <a:endParaRPr lang="en-US"/>
          </a:p>
        </p:txBody>
      </p:sp>
    </p:spTree>
    <p:extLst>
      <p:ext uri="{BB962C8B-B14F-4D97-AF65-F5344CB8AC3E}">
        <p14:creationId xmlns:p14="http://schemas.microsoft.com/office/powerpoint/2010/main" val="330882853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altLang="en-US" dirty="0"/>
              <a:t>Note that this rule applies to large, internationally active banking organizations with $250 billion or more in total consolidated assets or $10 billion or more in total on-balance-sheet foreign exposure, and to consolidated subsidiary depository institutions of these banking organizations with $10 billion or more in total assets.</a:t>
            </a:r>
          </a:p>
        </p:txBody>
      </p:sp>
      <p:sp>
        <p:nvSpPr>
          <p:cNvPr id="4" name="Slide Number Placeholder 3"/>
          <p:cNvSpPr>
            <a:spLocks noGrp="1"/>
          </p:cNvSpPr>
          <p:nvPr>
            <p:ph type="sldNum" sz="quarter" idx="10"/>
          </p:nvPr>
        </p:nvSpPr>
        <p:spPr/>
        <p:txBody>
          <a:bodyPr/>
          <a:lstStyle/>
          <a:p>
            <a:pPr>
              <a:defRPr/>
            </a:pPr>
            <a:fld id="{02627243-4FD6-484B-925E-03A32A5E2EBF}" type="slidenum">
              <a:rPr lang="en-US" smtClean="0"/>
              <a:pPr>
                <a:defRPr/>
              </a:pPr>
              <a:t>16</a:t>
            </a:fld>
            <a:endParaRPr lang="en-US"/>
          </a:p>
        </p:txBody>
      </p:sp>
    </p:spTree>
    <p:extLst>
      <p:ext uri="{BB962C8B-B14F-4D97-AF65-F5344CB8AC3E}">
        <p14:creationId xmlns:p14="http://schemas.microsoft.com/office/powerpoint/2010/main" val="152206268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pPr>
              <a:defRPr/>
            </a:pPr>
            <a:fld id="{02627243-4FD6-484B-925E-03A32A5E2EBF}" type="slidenum">
              <a:rPr lang="en-US" smtClean="0"/>
              <a:pPr>
                <a:defRPr/>
              </a:pPr>
              <a:t>17</a:t>
            </a:fld>
            <a:endParaRPr lang="en-US"/>
          </a:p>
        </p:txBody>
      </p:sp>
    </p:spTree>
    <p:extLst>
      <p:ext uri="{BB962C8B-B14F-4D97-AF65-F5344CB8AC3E}">
        <p14:creationId xmlns:p14="http://schemas.microsoft.com/office/powerpoint/2010/main" val="304545260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pPr>
              <a:defRPr/>
            </a:pPr>
            <a:fld id="{02627243-4FD6-484B-925E-03A32A5E2EBF}" type="slidenum">
              <a:rPr lang="en-US" smtClean="0"/>
              <a:pPr>
                <a:defRPr/>
              </a:pPr>
              <a:t>19</a:t>
            </a:fld>
            <a:endParaRPr lang="en-US"/>
          </a:p>
        </p:txBody>
      </p:sp>
    </p:spTree>
    <p:extLst>
      <p:ext uri="{BB962C8B-B14F-4D97-AF65-F5344CB8AC3E}">
        <p14:creationId xmlns:p14="http://schemas.microsoft.com/office/powerpoint/2010/main" val="186567979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4" name="Line 2"/>
          <p:cNvSpPr>
            <a:spLocks noChangeShapeType="1"/>
          </p:cNvSpPr>
          <p:nvPr/>
        </p:nvSpPr>
        <p:spPr bwMode="auto">
          <a:xfrm>
            <a:off x="7315200" y="1066800"/>
            <a:ext cx="0" cy="4495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nvGrpSpPr>
          <p:cNvPr id="5" name="Group 8"/>
          <p:cNvGrpSpPr>
            <a:grpSpLocks/>
          </p:cNvGrpSpPr>
          <p:nvPr/>
        </p:nvGrpSpPr>
        <p:grpSpPr bwMode="auto">
          <a:xfrm>
            <a:off x="7493000" y="2992438"/>
            <a:ext cx="1338263" cy="2189162"/>
            <a:chOff x="4704" y="1885"/>
            <a:chExt cx="843" cy="1379"/>
          </a:xfrm>
        </p:grpSpPr>
        <p:sp>
          <p:nvSpPr>
            <p:cNvPr id="6" name="Oval 9"/>
            <p:cNvSpPr>
              <a:spLocks noChangeArrowheads="1"/>
            </p:cNvSpPr>
            <p:nvPr/>
          </p:nvSpPr>
          <p:spPr bwMode="auto">
            <a:xfrm>
              <a:off x="4704" y="1885"/>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7" name="Oval 10"/>
            <p:cNvSpPr>
              <a:spLocks noChangeArrowheads="1"/>
            </p:cNvSpPr>
            <p:nvPr/>
          </p:nvSpPr>
          <p:spPr bwMode="auto">
            <a:xfrm>
              <a:off x="4883" y="1885"/>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8" name="Oval 11"/>
            <p:cNvSpPr>
              <a:spLocks noChangeArrowheads="1"/>
            </p:cNvSpPr>
            <p:nvPr/>
          </p:nvSpPr>
          <p:spPr bwMode="auto">
            <a:xfrm>
              <a:off x="5062" y="1885"/>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9" name="Oval 12"/>
            <p:cNvSpPr>
              <a:spLocks noChangeArrowheads="1"/>
            </p:cNvSpPr>
            <p:nvPr/>
          </p:nvSpPr>
          <p:spPr bwMode="auto">
            <a:xfrm>
              <a:off x="4704" y="2064"/>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 name="Oval 13"/>
            <p:cNvSpPr>
              <a:spLocks noChangeArrowheads="1"/>
            </p:cNvSpPr>
            <p:nvPr/>
          </p:nvSpPr>
          <p:spPr bwMode="auto">
            <a:xfrm>
              <a:off x="4883" y="2064"/>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1" name="Oval 14"/>
            <p:cNvSpPr>
              <a:spLocks noChangeArrowheads="1"/>
            </p:cNvSpPr>
            <p:nvPr/>
          </p:nvSpPr>
          <p:spPr bwMode="auto">
            <a:xfrm>
              <a:off x="5062" y="2064"/>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2" name="Oval 15"/>
            <p:cNvSpPr>
              <a:spLocks noChangeArrowheads="1"/>
            </p:cNvSpPr>
            <p:nvPr/>
          </p:nvSpPr>
          <p:spPr bwMode="auto">
            <a:xfrm>
              <a:off x="5241" y="2064"/>
              <a:ext cx="127" cy="127"/>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3" name="Oval 16"/>
            <p:cNvSpPr>
              <a:spLocks noChangeArrowheads="1"/>
            </p:cNvSpPr>
            <p:nvPr/>
          </p:nvSpPr>
          <p:spPr bwMode="auto">
            <a:xfrm>
              <a:off x="4704" y="2243"/>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4" name="Oval 17"/>
            <p:cNvSpPr>
              <a:spLocks noChangeArrowheads="1"/>
            </p:cNvSpPr>
            <p:nvPr/>
          </p:nvSpPr>
          <p:spPr bwMode="auto">
            <a:xfrm>
              <a:off x="4883" y="2243"/>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5" name="Oval 18"/>
            <p:cNvSpPr>
              <a:spLocks noChangeArrowheads="1"/>
            </p:cNvSpPr>
            <p:nvPr/>
          </p:nvSpPr>
          <p:spPr bwMode="auto">
            <a:xfrm>
              <a:off x="5062" y="2243"/>
              <a:ext cx="127" cy="127"/>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6" name="Oval 19"/>
            <p:cNvSpPr>
              <a:spLocks noChangeArrowheads="1"/>
            </p:cNvSpPr>
            <p:nvPr/>
          </p:nvSpPr>
          <p:spPr bwMode="auto">
            <a:xfrm>
              <a:off x="5241" y="2243"/>
              <a:ext cx="127" cy="127"/>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7" name="Oval 20"/>
            <p:cNvSpPr>
              <a:spLocks noChangeArrowheads="1"/>
            </p:cNvSpPr>
            <p:nvPr/>
          </p:nvSpPr>
          <p:spPr bwMode="auto">
            <a:xfrm>
              <a:off x="5420" y="2243"/>
              <a:ext cx="127" cy="127"/>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8" name="Oval 21"/>
            <p:cNvSpPr>
              <a:spLocks noChangeArrowheads="1"/>
            </p:cNvSpPr>
            <p:nvPr/>
          </p:nvSpPr>
          <p:spPr bwMode="auto">
            <a:xfrm>
              <a:off x="4704" y="2421"/>
              <a:ext cx="127" cy="128"/>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9" name="Oval 22"/>
            <p:cNvSpPr>
              <a:spLocks noChangeArrowheads="1"/>
            </p:cNvSpPr>
            <p:nvPr/>
          </p:nvSpPr>
          <p:spPr bwMode="auto">
            <a:xfrm>
              <a:off x="4883" y="2421"/>
              <a:ext cx="127" cy="128"/>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0" name="Oval 23"/>
            <p:cNvSpPr>
              <a:spLocks noChangeArrowheads="1"/>
            </p:cNvSpPr>
            <p:nvPr/>
          </p:nvSpPr>
          <p:spPr bwMode="auto">
            <a:xfrm>
              <a:off x="5062" y="2421"/>
              <a:ext cx="127" cy="128"/>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1" name="Oval 24"/>
            <p:cNvSpPr>
              <a:spLocks noChangeArrowheads="1"/>
            </p:cNvSpPr>
            <p:nvPr/>
          </p:nvSpPr>
          <p:spPr bwMode="auto">
            <a:xfrm>
              <a:off x="5241" y="2421"/>
              <a:ext cx="127" cy="128"/>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2" name="Oval 25"/>
            <p:cNvSpPr>
              <a:spLocks noChangeArrowheads="1"/>
            </p:cNvSpPr>
            <p:nvPr/>
          </p:nvSpPr>
          <p:spPr bwMode="auto">
            <a:xfrm>
              <a:off x="4704" y="2600"/>
              <a:ext cx="127" cy="128"/>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3" name="Oval 26"/>
            <p:cNvSpPr>
              <a:spLocks noChangeArrowheads="1"/>
            </p:cNvSpPr>
            <p:nvPr/>
          </p:nvSpPr>
          <p:spPr bwMode="auto">
            <a:xfrm>
              <a:off x="4883" y="2600"/>
              <a:ext cx="127" cy="128"/>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4" name="Oval 27"/>
            <p:cNvSpPr>
              <a:spLocks noChangeArrowheads="1"/>
            </p:cNvSpPr>
            <p:nvPr/>
          </p:nvSpPr>
          <p:spPr bwMode="auto">
            <a:xfrm>
              <a:off x="5062" y="2600"/>
              <a:ext cx="127" cy="128"/>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5" name="Oval 28"/>
            <p:cNvSpPr>
              <a:spLocks noChangeArrowheads="1"/>
            </p:cNvSpPr>
            <p:nvPr/>
          </p:nvSpPr>
          <p:spPr bwMode="auto">
            <a:xfrm>
              <a:off x="5241" y="2600"/>
              <a:ext cx="127" cy="128"/>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6" name="Oval 29"/>
            <p:cNvSpPr>
              <a:spLocks noChangeArrowheads="1"/>
            </p:cNvSpPr>
            <p:nvPr/>
          </p:nvSpPr>
          <p:spPr bwMode="auto">
            <a:xfrm>
              <a:off x="5420" y="2600"/>
              <a:ext cx="127" cy="128"/>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7" name="Oval 30"/>
            <p:cNvSpPr>
              <a:spLocks noChangeArrowheads="1"/>
            </p:cNvSpPr>
            <p:nvPr/>
          </p:nvSpPr>
          <p:spPr bwMode="auto">
            <a:xfrm>
              <a:off x="4704" y="2779"/>
              <a:ext cx="127" cy="127"/>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8" name="Oval 31"/>
            <p:cNvSpPr>
              <a:spLocks noChangeArrowheads="1"/>
            </p:cNvSpPr>
            <p:nvPr/>
          </p:nvSpPr>
          <p:spPr bwMode="auto">
            <a:xfrm>
              <a:off x="4883" y="2779"/>
              <a:ext cx="127" cy="127"/>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9" name="Oval 32"/>
            <p:cNvSpPr>
              <a:spLocks noChangeArrowheads="1"/>
            </p:cNvSpPr>
            <p:nvPr/>
          </p:nvSpPr>
          <p:spPr bwMode="auto">
            <a:xfrm>
              <a:off x="5062" y="2779"/>
              <a:ext cx="127" cy="127"/>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30" name="Oval 33"/>
            <p:cNvSpPr>
              <a:spLocks noChangeArrowheads="1"/>
            </p:cNvSpPr>
            <p:nvPr/>
          </p:nvSpPr>
          <p:spPr bwMode="auto">
            <a:xfrm>
              <a:off x="5241" y="2779"/>
              <a:ext cx="127" cy="127"/>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31" name="Oval 34"/>
            <p:cNvSpPr>
              <a:spLocks noChangeArrowheads="1"/>
            </p:cNvSpPr>
            <p:nvPr/>
          </p:nvSpPr>
          <p:spPr bwMode="auto">
            <a:xfrm>
              <a:off x="4704" y="2958"/>
              <a:ext cx="127" cy="127"/>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32" name="Oval 35"/>
            <p:cNvSpPr>
              <a:spLocks noChangeArrowheads="1"/>
            </p:cNvSpPr>
            <p:nvPr/>
          </p:nvSpPr>
          <p:spPr bwMode="auto">
            <a:xfrm>
              <a:off x="4883" y="2958"/>
              <a:ext cx="127" cy="127"/>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33" name="Oval 36"/>
            <p:cNvSpPr>
              <a:spLocks noChangeArrowheads="1"/>
            </p:cNvSpPr>
            <p:nvPr/>
          </p:nvSpPr>
          <p:spPr bwMode="auto">
            <a:xfrm>
              <a:off x="5062" y="2958"/>
              <a:ext cx="127" cy="127"/>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34" name="Oval 37"/>
            <p:cNvSpPr>
              <a:spLocks noChangeArrowheads="1"/>
            </p:cNvSpPr>
            <p:nvPr/>
          </p:nvSpPr>
          <p:spPr bwMode="auto">
            <a:xfrm>
              <a:off x="5241" y="2958"/>
              <a:ext cx="127" cy="127"/>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35" name="Oval 38"/>
            <p:cNvSpPr>
              <a:spLocks noChangeArrowheads="1"/>
            </p:cNvSpPr>
            <p:nvPr/>
          </p:nvSpPr>
          <p:spPr bwMode="auto">
            <a:xfrm>
              <a:off x="4883" y="3137"/>
              <a:ext cx="127" cy="127"/>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36" name="Oval 39"/>
            <p:cNvSpPr>
              <a:spLocks noChangeArrowheads="1"/>
            </p:cNvSpPr>
            <p:nvPr/>
          </p:nvSpPr>
          <p:spPr bwMode="auto">
            <a:xfrm>
              <a:off x="5241" y="3137"/>
              <a:ext cx="127" cy="127"/>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grpSp>
      <p:sp>
        <p:nvSpPr>
          <p:cNvPr id="37" name="Line 40"/>
          <p:cNvSpPr>
            <a:spLocks noChangeShapeType="1"/>
          </p:cNvSpPr>
          <p:nvPr/>
        </p:nvSpPr>
        <p:spPr bwMode="auto">
          <a:xfrm>
            <a:off x="304800" y="2819400"/>
            <a:ext cx="8229600" cy="0"/>
          </a:xfrm>
          <a:prstGeom prst="line">
            <a:avLst/>
          </a:prstGeom>
          <a:noFill/>
          <a:ln w="63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3731" name="Rectangle 3"/>
          <p:cNvSpPr>
            <a:spLocks noGrp="1" noChangeArrowheads="1"/>
          </p:cNvSpPr>
          <p:nvPr>
            <p:ph type="ctrTitle"/>
          </p:nvPr>
        </p:nvSpPr>
        <p:spPr>
          <a:xfrm>
            <a:off x="315913" y="466725"/>
            <a:ext cx="6781800" cy="2133600"/>
          </a:xfrm>
        </p:spPr>
        <p:txBody>
          <a:bodyPr/>
          <a:lstStyle>
            <a:lvl1pPr algn="r">
              <a:defRPr sz="4800"/>
            </a:lvl1pPr>
          </a:lstStyle>
          <a:p>
            <a:pPr lvl="0"/>
            <a:r>
              <a:rPr lang="en-US" altLang="en-US" noProof="0"/>
              <a:t>Click to edit Master title style</a:t>
            </a:r>
          </a:p>
        </p:txBody>
      </p:sp>
      <p:sp>
        <p:nvSpPr>
          <p:cNvPr id="73732" name="Rectangle 4"/>
          <p:cNvSpPr>
            <a:spLocks noGrp="1" noChangeArrowheads="1"/>
          </p:cNvSpPr>
          <p:nvPr>
            <p:ph type="subTitle" idx="1"/>
          </p:nvPr>
        </p:nvSpPr>
        <p:spPr>
          <a:xfrm>
            <a:off x="849313" y="3049588"/>
            <a:ext cx="6248400" cy="2362200"/>
          </a:xfrm>
        </p:spPr>
        <p:txBody>
          <a:bodyPr/>
          <a:lstStyle>
            <a:lvl1pPr marL="0" indent="0" algn="r">
              <a:buFont typeface="Wingdings" pitchFamily="2" charset="2"/>
              <a:buNone/>
              <a:defRPr sz="3200"/>
            </a:lvl1pPr>
          </a:lstStyle>
          <a:p>
            <a:pPr lvl="0"/>
            <a:r>
              <a:rPr lang="en-US" altLang="en-US" noProof="0"/>
              <a:t>Click to edit Master subtitle style</a:t>
            </a:r>
          </a:p>
        </p:txBody>
      </p:sp>
      <p:sp>
        <p:nvSpPr>
          <p:cNvPr id="39" name="Rectangle 5"/>
          <p:cNvSpPr>
            <a:spLocks noGrp="1" noChangeArrowheads="1"/>
          </p:cNvSpPr>
          <p:nvPr>
            <p:ph type="dt" sz="half" idx="10"/>
          </p:nvPr>
        </p:nvSpPr>
        <p:spPr/>
        <p:txBody>
          <a:bodyPr/>
          <a:lstStyle>
            <a:lvl1pPr>
              <a:defRPr/>
            </a:lvl1pPr>
          </a:lstStyle>
          <a:p>
            <a:pPr>
              <a:defRPr/>
            </a:pPr>
            <a:fld id="{050EB7BD-09DD-4609-9C95-72DB5FB4BB49}" type="datetime1">
              <a:rPr lang="en-US" smtClean="0"/>
              <a:t>9/6/2018</a:t>
            </a:fld>
            <a:endParaRPr lang="en-US" altLang="en-US"/>
          </a:p>
        </p:txBody>
      </p:sp>
      <p:sp>
        <p:nvSpPr>
          <p:cNvPr id="43" name="Content Placeholder 2"/>
          <p:cNvSpPr txBox="1">
            <a:spLocks/>
          </p:cNvSpPr>
          <p:nvPr userDrawn="1"/>
        </p:nvSpPr>
        <p:spPr>
          <a:xfrm>
            <a:off x="3632200" y="6501383"/>
            <a:ext cx="1879600" cy="216745"/>
          </a:xfrm>
          <a:prstGeom prst="rect">
            <a:avLst/>
          </a:prstGeom>
        </p:spPr>
        <p:txBody>
          <a:bodyPr/>
          <a:lstStyle>
            <a:lvl1pPr marL="0" marR="0" indent="0" algn="ctr" defTabSz="914400" rtl="0" eaLnBrk="0" fontAlgn="base" latinLnBrk="0" hangingPunct="0">
              <a:lnSpc>
                <a:spcPct val="100000"/>
              </a:lnSpc>
              <a:spcBef>
                <a:spcPct val="20000"/>
              </a:spcBef>
              <a:spcAft>
                <a:spcPct val="0"/>
              </a:spcAft>
              <a:buClr>
                <a:schemeClr val="tx2"/>
              </a:buClr>
              <a:buSzPct val="70000"/>
              <a:buFont typeface="Wingdings" pitchFamily="2" charset="2"/>
              <a:buNone/>
              <a:tabLst/>
              <a:defRPr sz="900">
                <a:solidFill>
                  <a:schemeClr val="tx1"/>
                </a:solidFill>
                <a:latin typeface="Calibri" panose="020F0502020204030204" pitchFamily="34" charset="0"/>
                <a:ea typeface="+mn-ea"/>
                <a:cs typeface="+mn-cs"/>
              </a:defRPr>
            </a:lvl1pPr>
            <a:lvl2pPr marL="692150" indent="-347663" algn="l" rtl="0" eaLnBrk="0" fontAlgn="base" hangingPunct="0">
              <a:spcBef>
                <a:spcPct val="20000"/>
              </a:spcBef>
              <a:spcAft>
                <a:spcPct val="0"/>
              </a:spcAft>
              <a:buClr>
                <a:schemeClr val="accent2"/>
              </a:buClr>
              <a:buSzPct val="70000"/>
              <a:buFont typeface="Wingdings" pitchFamily="2" charset="2"/>
              <a:buChar char="l"/>
              <a:defRPr sz="2600">
                <a:solidFill>
                  <a:schemeClr val="tx1"/>
                </a:solidFill>
                <a:latin typeface="+mn-lt"/>
              </a:defRPr>
            </a:lvl2pPr>
            <a:lvl3pPr marL="987425" indent="-293688" algn="l" rtl="0" eaLnBrk="0" fontAlgn="base" hangingPunct="0">
              <a:spcBef>
                <a:spcPct val="20000"/>
              </a:spcBef>
              <a:spcAft>
                <a:spcPct val="0"/>
              </a:spcAft>
              <a:buClr>
                <a:schemeClr val="accent1"/>
              </a:buClr>
              <a:buSzPct val="70000"/>
              <a:buFont typeface="Wingdings" pitchFamily="2" charset="2"/>
              <a:buChar char="l"/>
              <a:defRPr sz="2300">
                <a:solidFill>
                  <a:schemeClr val="tx1"/>
                </a:solidFill>
                <a:latin typeface="+mn-lt"/>
              </a:defRPr>
            </a:lvl3pPr>
            <a:lvl4pPr marL="1281113" indent="-292100" algn="l" rtl="0" eaLnBrk="0" fontAlgn="base" hangingPunct="0">
              <a:spcBef>
                <a:spcPct val="20000"/>
              </a:spcBef>
              <a:spcAft>
                <a:spcPct val="0"/>
              </a:spcAft>
              <a:buClr>
                <a:schemeClr val="tx2"/>
              </a:buClr>
              <a:buSzPct val="75000"/>
              <a:buFont typeface="Wingdings" pitchFamily="2" charset="2"/>
              <a:buChar char="§"/>
              <a:defRPr sz="2000">
                <a:solidFill>
                  <a:schemeClr val="tx1"/>
                </a:solidFill>
                <a:latin typeface="+mn-lt"/>
              </a:defRPr>
            </a:lvl4pPr>
            <a:lvl5pPr marL="1598613" indent="-315913" algn="l" rtl="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mn-lt"/>
              </a:defRPr>
            </a:lvl5pPr>
            <a:lvl6pPr marL="20558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6pPr>
            <a:lvl7pPr marL="25130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7pPr>
            <a:lvl8pPr marL="29702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8pPr>
            <a:lvl9pPr marL="34274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9pPr>
          </a:lstStyle>
          <a:p>
            <a:pPr algn="l"/>
            <a:r>
              <a:rPr lang="en-US" altLang="en-US" kern="0" dirty="0"/>
              <a:t>© 2019 McGraw-Hill Education. </a:t>
            </a:r>
            <a:endParaRPr lang="en-IN" kern="0" dirty="0"/>
          </a:p>
        </p:txBody>
      </p:sp>
      <p:sp>
        <p:nvSpPr>
          <p:cNvPr id="40" name="Rectangle 7"/>
          <p:cNvSpPr>
            <a:spLocks noGrp="1" noChangeArrowheads="1"/>
          </p:cNvSpPr>
          <p:nvPr>
            <p:ph type="sldNum" sz="quarter" idx="4"/>
          </p:nvPr>
        </p:nvSpPr>
        <p:spPr bwMode="auto">
          <a:xfrm>
            <a:off x="6553200" y="6248400"/>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000">
                <a:latin typeface="+mn-lt"/>
              </a:defRPr>
            </a:lvl1pPr>
          </a:lstStyle>
          <a:p>
            <a:pPr>
              <a:defRPr/>
            </a:pPr>
            <a:r>
              <a:rPr lang="en-US" altLang="en-US" dirty="0"/>
              <a:t>21-</a:t>
            </a:r>
            <a:fld id="{CB4170C2-2BCD-4EE9-940C-15A2525D2C19}" type="slidenum">
              <a:rPr lang="en-US" altLang="en-US" smtClean="0"/>
              <a:pPr>
                <a:defRPr/>
              </a:pPr>
              <a:t>‹#›</a:t>
            </a:fld>
            <a:endParaRPr lang="en-US" altLang="en-US" dirty="0"/>
          </a:p>
        </p:txBody>
      </p:sp>
    </p:spTree>
    <p:extLst>
      <p:ext uri="{BB962C8B-B14F-4D97-AF65-F5344CB8AC3E}">
        <p14:creationId xmlns:p14="http://schemas.microsoft.com/office/powerpoint/2010/main" val="37947323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dt" sz="half" idx="10"/>
          </p:nvPr>
        </p:nvSpPr>
        <p:spPr>
          <a:ln/>
        </p:spPr>
        <p:txBody>
          <a:bodyPr/>
          <a:lstStyle>
            <a:lvl1pPr>
              <a:defRPr/>
            </a:lvl1pPr>
          </a:lstStyle>
          <a:p>
            <a:pPr>
              <a:defRPr/>
            </a:pPr>
            <a:fld id="{189FD4E6-7414-4284-BC65-7BD73651B360}" type="datetime1">
              <a:rPr lang="en-US" smtClean="0"/>
              <a:t>9/6/2018</a:t>
            </a:fld>
            <a:endParaRPr lang="en-US" altLang="en-US"/>
          </a:p>
        </p:txBody>
      </p:sp>
      <p:sp>
        <p:nvSpPr>
          <p:cNvPr id="4" name="Rectangle 7"/>
          <p:cNvSpPr>
            <a:spLocks noGrp="1" noChangeArrowheads="1"/>
          </p:cNvSpPr>
          <p:nvPr>
            <p:ph type="sldNum" sz="quarter" idx="12"/>
          </p:nvPr>
        </p:nvSpPr>
        <p:spPr>
          <a:ln/>
        </p:spPr>
        <p:txBody>
          <a:bodyPr/>
          <a:lstStyle>
            <a:lvl1pPr>
              <a:defRPr/>
            </a:lvl1pPr>
          </a:lstStyle>
          <a:p>
            <a:pPr>
              <a:defRPr/>
            </a:pPr>
            <a:r>
              <a:rPr lang="en-US" altLang="en-US" dirty="0"/>
              <a:t>21-</a:t>
            </a:r>
            <a:fld id="{785CE35C-1C9F-4188-92C1-63770C0A2671}" type="slidenum">
              <a:rPr lang="en-US" altLang="en-US" smtClean="0"/>
              <a:pPr>
                <a:defRPr/>
              </a:pPr>
              <a:t>‹#›</a:t>
            </a:fld>
            <a:endParaRPr lang="en-US" altLang="en-US" dirty="0"/>
          </a:p>
        </p:txBody>
      </p:sp>
    </p:spTree>
    <p:extLst>
      <p:ext uri="{BB962C8B-B14F-4D97-AF65-F5344CB8AC3E}">
        <p14:creationId xmlns:p14="http://schemas.microsoft.com/office/powerpoint/2010/main" val="260663651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5"/>
          <p:cNvSpPr>
            <a:spLocks noGrp="1" noChangeArrowheads="1"/>
          </p:cNvSpPr>
          <p:nvPr>
            <p:ph type="dt" sz="half" idx="10"/>
          </p:nvPr>
        </p:nvSpPr>
        <p:spPr>
          <a:ln/>
        </p:spPr>
        <p:txBody>
          <a:bodyPr/>
          <a:lstStyle>
            <a:lvl1pPr>
              <a:defRPr/>
            </a:lvl1pPr>
          </a:lstStyle>
          <a:p>
            <a:pPr>
              <a:defRPr/>
            </a:pPr>
            <a:fld id="{B1C94C4D-5B75-45D4-9283-9913A3F60366}" type="datetime1">
              <a:rPr lang="en-US" smtClean="0"/>
              <a:t>9/6/2018</a:t>
            </a:fld>
            <a:endParaRPr lang="en-US" altLang="en-US"/>
          </a:p>
        </p:txBody>
      </p:sp>
      <p:sp>
        <p:nvSpPr>
          <p:cNvPr id="7" name="Rectangle 7"/>
          <p:cNvSpPr>
            <a:spLocks noGrp="1" noChangeArrowheads="1"/>
          </p:cNvSpPr>
          <p:nvPr>
            <p:ph type="sldNum" sz="quarter" idx="12"/>
          </p:nvPr>
        </p:nvSpPr>
        <p:spPr>
          <a:ln/>
        </p:spPr>
        <p:txBody>
          <a:bodyPr/>
          <a:lstStyle>
            <a:lvl1pPr>
              <a:defRPr/>
            </a:lvl1pPr>
          </a:lstStyle>
          <a:p>
            <a:pPr>
              <a:defRPr/>
            </a:pPr>
            <a:r>
              <a:rPr lang="en-US" altLang="en-US" dirty="0"/>
              <a:t>21-</a:t>
            </a:r>
            <a:fld id="{E937DF0A-01D5-43B5-86A9-B4D1563225DD}" type="slidenum">
              <a:rPr lang="en-US" altLang="en-US" smtClean="0"/>
              <a:pPr>
                <a:defRPr/>
              </a:pPr>
              <a:t>‹#›</a:t>
            </a:fld>
            <a:endParaRPr lang="en-US" altLang="en-US" dirty="0"/>
          </a:p>
        </p:txBody>
      </p:sp>
    </p:spTree>
    <p:extLst>
      <p:ext uri="{BB962C8B-B14F-4D97-AF65-F5344CB8AC3E}">
        <p14:creationId xmlns:p14="http://schemas.microsoft.com/office/powerpoint/2010/main" val="293149972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5" name="Rectangle 5"/>
          <p:cNvSpPr>
            <a:spLocks noGrp="1" noChangeArrowheads="1"/>
          </p:cNvSpPr>
          <p:nvPr>
            <p:ph type="dt" sz="half" idx="10"/>
          </p:nvPr>
        </p:nvSpPr>
        <p:spPr>
          <a:ln/>
        </p:spPr>
        <p:txBody>
          <a:bodyPr/>
          <a:lstStyle>
            <a:lvl1pPr>
              <a:defRPr/>
            </a:lvl1pPr>
          </a:lstStyle>
          <a:p>
            <a:pPr>
              <a:defRPr/>
            </a:pPr>
            <a:fld id="{A476870E-8890-41E3-BE34-FA58A78C4107}" type="datetime1">
              <a:rPr lang="en-US" smtClean="0"/>
              <a:t>9/6/2018</a:t>
            </a:fld>
            <a:endParaRPr lang="en-US" altLang="en-US"/>
          </a:p>
        </p:txBody>
      </p:sp>
      <p:sp>
        <p:nvSpPr>
          <p:cNvPr id="7" name="Rectangle 7"/>
          <p:cNvSpPr>
            <a:spLocks noGrp="1" noChangeArrowheads="1"/>
          </p:cNvSpPr>
          <p:nvPr>
            <p:ph type="sldNum" sz="quarter" idx="12"/>
          </p:nvPr>
        </p:nvSpPr>
        <p:spPr>
          <a:ln/>
        </p:spPr>
        <p:txBody>
          <a:bodyPr/>
          <a:lstStyle>
            <a:lvl1pPr>
              <a:defRPr/>
            </a:lvl1pPr>
          </a:lstStyle>
          <a:p>
            <a:pPr>
              <a:defRPr/>
            </a:pPr>
            <a:r>
              <a:rPr lang="en-US" altLang="en-US" dirty="0"/>
              <a:t>21-</a:t>
            </a:r>
            <a:fld id="{DE53716D-4E9B-4CE0-B041-3AE37BD64244}" type="slidenum">
              <a:rPr lang="en-US" altLang="en-US" smtClean="0"/>
              <a:pPr>
                <a:defRPr/>
              </a:pPr>
              <a:t>‹#›</a:t>
            </a:fld>
            <a:endParaRPr lang="en-US" altLang="en-US" dirty="0"/>
          </a:p>
        </p:txBody>
      </p:sp>
    </p:spTree>
    <p:extLst>
      <p:ext uri="{BB962C8B-B14F-4D97-AF65-F5344CB8AC3E}">
        <p14:creationId xmlns:p14="http://schemas.microsoft.com/office/powerpoint/2010/main" val="260483159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5"/>
          <p:cNvSpPr>
            <a:spLocks noGrp="1" noChangeArrowheads="1"/>
          </p:cNvSpPr>
          <p:nvPr>
            <p:ph type="dt" sz="half" idx="10"/>
          </p:nvPr>
        </p:nvSpPr>
        <p:spPr>
          <a:ln/>
        </p:spPr>
        <p:txBody>
          <a:bodyPr/>
          <a:lstStyle>
            <a:lvl1pPr>
              <a:defRPr/>
            </a:lvl1pPr>
          </a:lstStyle>
          <a:p>
            <a:pPr>
              <a:defRPr/>
            </a:pPr>
            <a:fld id="{CE12B1ED-5D65-4272-A676-833F1B373EC2}" type="datetime1">
              <a:rPr lang="en-US" smtClean="0"/>
              <a:t>9/6/2018</a:t>
            </a:fld>
            <a:endParaRPr lang="en-US" altLang="en-US"/>
          </a:p>
        </p:txBody>
      </p:sp>
      <p:sp>
        <p:nvSpPr>
          <p:cNvPr id="6" name="Rectangle 7"/>
          <p:cNvSpPr>
            <a:spLocks noGrp="1" noChangeArrowheads="1"/>
          </p:cNvSpPr>
          <p:nvPr>
            <p:ph type="sldNum" sz="quarter" idx="12"/>
          </p:nvPr>
        </p:nvSpPr>
        <p:spPr>
          <a:ln/>
        </p:spPr>
        <p:txBody>
          <a:bodyPr/>
          <a:lstStyle>
            <a:lvl1pPr>
              <a:defRPr/>
            </a:lvl1pPr>
          </a:lstStyle>
          <a:p>
            <a:pPr>
              <a:defRPr/>
            </a:pPr>
            <a:r>
              <a:rPr lang="en-US" altLang="en-US" dirty="0"/>
              <a:t>21-</a:t>
            </a:r>
            <a:fld id="{27B36733-6429-48EB-8343-85CD06A58780}" type="slidenum">
              <a:rPr lang="en-US" altLang="en-US" smtClean="0"/>
              <a:pPr>
                <a:defRPr/>
              </a:pPr>
              <a:t>‹#›</a:t>
            </a:fld>
            <a:endParaRPr lang="en-US" altLang="en-US" dirty="0"/>
          </a:p>
        </p:txBody>
      </p:sp>
    </p:spTree>
    <p:extLst>
      <p:ext uri="{BB962C8B-B14F-4D97-AF65-F5344CB8AC3E}">
        <p14:creationId xmlns:p14="http://schemas.microsoft.com/office/powerpoint/2010/main" val="14981997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22238"/>
            <a:ext cx="2057400" cy="6008687"/>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122238"/>
            <a:ext cx="6019800" cy="600868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5"/>
          <p:cNvSpPr>
            <a:spLocks noGrp="1" noChangeArrowheads="1"/>
          </p:cNvSpPr>
          <p:nvPr>
            <p:ph type="dt" sz="half" idx="10"/>
          </p:nvPr>
        </p:nvSpPr>
        <p:spPr>
          <a:ln/>
        </p:spPr>
        <p:txBody>
          <a:bodyPr/>
          <a:lstStyle>
            <a:lvl1pPr>
              <a:defRPr/>
            </a:lvl1pPr>
          </a:lstStyle>
          <a:p>
            <a:pPr>
              <a:defRPr/>
            </a:pPr>
            <a:fld id="{FA35DD42-3C98-4122-ABF1-733368DA34BE}" type="datetime1">
              <a:rPr lang="en-US" smtClean="0"/>
              <a:t>9/6/2018</a:t>
            </a:fld>
            <a:endParaRPr lang="en-US" altLang="en-US"/>
          </a:p>
        </p:txBody>
      </p:sp>
      <p:sp>
        <p:nvSpPr>
          <p:cNvPr id="6" name="Rectangle 7"/>
          <p:cNvSpPr>
            <a:spLocks noGrp="1" noChangeArrowheads="1"/>
          </p:cNvSpPr>
          <p:nvPr>
            <p:ph type="sldNum" sz="quarter" idx="12"/>
          </p:nvPr>
        </p:nvSpPr>
        <p:spPr>
          <a:ln/>
        </p:spPr>
        <p:txBody>
          <a:bodyPr/>
          <a:lstStyle>
            <a:lvl1pPr>
              <a:defRPr/>
            </a:lvl1pPr>
          </a:lstStyle>
          <a:p>
            <a:pPr>
              <a:defRPr/>
            </a:pPr>
            <a:r>
              <a:rPr lang="en-US" altLang="en-US" dirty="0"/>
              <a:t>21-</a:t>
            </a:r>
            <a:fld id="{4694F11F-2697-4F92-A2C8-1AA177B73216}" type="slidenum">
              <a:rPr lang="en-US" altLang="en-US" smtClean="0"/>
              <a:pPr>
                <a:defRPr/>
              </a:pPr>
              <a:t>‹#›</a:t>
            </a:fld>
            <a:endParaRPr lang="en-US" altLang="en-US" dirty="0"/>
          </a:p>
        </p:txBody>
      </p:sp>
    </p:spTree>
    <p:extLst>
      <p:ext uri="{BB962C8B-B14F-4D97-AF65-F5344CB8AC3E}">
        <p14:creationId xmlns:p14="http://schemas.microsoft.com/office/powerpoint/2010/main" val="249310213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4" name="Line 2"/>
          <p:cNvSpPr>
            <a:spLocks noChangeShapeType="1"/>
          </p:cNvSpPr>
          <p:nvPr/>
        </p:nvSpPr>
        <p:spPr bwMode="auto">
          <a:xfrm>
            <a:off x="7315200" y="1066800"/>
            <a:ext cx="0" cy="4495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nvGrpSpPr>
          <p:cNvPr id="5" name="Group 8"/>
          <p:cNvGrpSpPr>
            <a:grpSpLocks/>
          </p:cNvGrpSpPr>
          <p:nvPr/>
        </p:nvGrpSpPr>
        <p:grpSpPr bwMode="auto">
          <a:xfrm>
            <a:off x="7493000" y="2992438"/>
            <a:ext cx="1338263" cy="2189162"/>
            <a:chOff x="4704" y="1885"/>
            <a:chExt cx="843" cy="1379"/>
          </a:xfrm>
        </p:grpSpPr>
        <p:sp>
          <p:nvSpPr>
            <p:cNvPr id="6" name="Oval 9"/>
            <p:cNvSpPr>
              <a:spLocks noChangeArrowheads="1"/>
            </p:cNvSpPr>
            <p:nvPr/>
          </p:nvSpPr>
          <p:spPr bwMode="auto">
            <a:xfrm>
              <a:off x="4704" y="1885"/>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7" name="Oval 10"/>
            <p:cNvSpPr>
              <a:spLocks noChangeArrowheads="1"/>
            </p:cNvSpPr>
            <p:nvPr/>
          </p:nvSpPr>
          <p:spPr bwMode="auto">
            <a:xfrm>
              <a:off x="4883" y="1885"/>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8" name="Oval 11"/>
            <p:cNvSpPr>
              <a:spLocks noChangeArrowheads="1"/>
            </p:cNvSpPr>
            <p:nvPr/>
          </p:nvSpPr>
          <p:spPr bwMode="auto">
            <a:xfrm>
              <a:off x="5062" y="1885"/>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9" name="Oval 12"/>
            <p:cNvSpPr>
              <a:spLocks noChangeArrowheads="1"/>
            </p:cNvSpPr>
            <p:nvPr/>
          </p:nvSpPr>
          <p:spPr bwMode="auto">
            <a:xfrm>
              <a:off x="4704" y="2064"/>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 name="Oval 13"/>
            <p:cNvSpPr>
              <a:spLocks noChangeArrowheads="1"/>
            </p:cNvSpPr>
            <p:nvPr/>
          </p:nvSpPr>
          <p:spPr bwMode="auto">
            <a:xfrm>
              <a:off x="4883" y="2064"/>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1" name="Oval 14"/>
            <p:cNvSpPr>
              <a:spLocks noChangeArrowheads="1"/>
            </p:cNvSpPr>
            <p:nvPr/>
          </p:nvSpPr>
          <p:spPr bwMode="auto">
            <a:xfrm>
              <a:off x="5062" y="2064"/>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2" name="Oval 15"/>
            <p:cNvSpPr>
              <a:spLocks noChangeArrowheads="1"/>
            </p:cNvSpPr>
            <p:nvPr/>
          </p:nvSpPr>
          <p:spPr bwMode="auto">
            <a:xfrm>
              <a:off x="5241" y="2064"/>
              <a:ext cx="127" cy="127"/>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3" name="Oval 16"/>
            <p:cNvSpPr>
              <a:spLocks noChangeArrowheads="1"/>
            </p:cNvSpPr>
            <p:nvPr/>
          </p:nvSpPr>
          <p:spPr bwMode="auto">
            <a:xfrm>
              <a:off x="4704" y="2243"/>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4" name="Oval 17"/>
            <p:cNvSpPr>
              <a:spLocks noChangeArrowheads="1"/>
            </p:cNvSpPr>
            <p:nvPr/>
          </p:nvSpPr>
          <p:spPr bwMode="auto">
            <a:xfrm>
              <a:off x="4883" y="2243"/>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5" name="Oval 18"/>
            <p:cNvSpPr>
              <a:spLocks noChangeArrowheads="1"/>
            </p:cNvSpPr>
            <p:nvPr/>
          </p:nvSpPr>
          <p:spPr bwMode="auto">
            <a:xfrm>
              <a:off x="5062" y="2243"/>
              <a:ext cx="127" cy="127"/>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6" name="Oval 19"/>
            <p:cNvSpPr>
              <a:spLocks noChangeArrowheads="1"/>
            </p:cNvSpPr>
            <p:nvPr/>
          </p:nvSpPr>
          <p:spPr bwMode="auto">
            <a:xfrm>
              <a:off x="5241" y="2243"/>
              <a:ext cx="127" cy="127"/>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7" name="Oval 20"/>
            <p:cNvSpPr>
              <a:spLocks noChangeArrowheads="1"/>
            </p:cNvSpPr>
            <p:nvPr/>
          </p:nvSpPr>
          <p:spPr bwMode="auto">
            <a:xfrm>
              <a:off x="5420" y="2243"/>
              <a:ext cx="127" cy="127"/>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8" name="Oval 21"/>
            <p:cNvSpPr>
              <a:spLocks noChangeArrowheads="1"/>
            </p:cNvSpPr>
            <p:nvPr/>
          </p:nvSpPr>
          <p:spPr bwMode="auto">
            <a:xfrm>
              <a:off x="4704" y="2421"/>
              <a:ext cx="127" cy="128"/>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9" name="Oval 22"/>
            <p:cNvSpPr>
              <a:spLocks noChangeArrowheads="1"/>
            </p:cNvSpPr>
            <p:nvPr/>
          </p:nvSpPr>
          <p:spPr bwMode="auto">
            <a:xfrm>
              <a:off x="4883" y="2421"/>
              <a:ext cx="127" cy="128"/>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0" name="Oval 23"/>
            <p:cNvSpPr>
              <a:spLocks noChangeArrowheads="1"/>
            </p:cNvSpPr>
            <p:nvPr/>
          </p:nvSpPr>
          <p:spPr bwMode="auto">
            <a:xfrm>
              <a:off x="5062" y="2421"/>
              <a:ext cx="127" cy="128"/>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1" name="Oval 24"/>
            <p:cNvSpPr>
              <a:spLocks noChangeArrowheads="1"/>
            </p:cNvSpPr>
            <p:nvPr/>
          </p:nvSpPr>
          <p:spPr bwMode="auto">
            <a:xfrm>
              <a:off x="5241" y="2421"/>
              <a:ext cx="127" cy="128"/>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2" name="Oval 25"/>
            <p:cNvSpPr>
              <a:spLocks noChangeArrowheads="1"/>
            </p:cNvSpPr>
            <p:nvPr/>
          </p:nvSpPr>
          <p:spPr bwMode="auto">
            <a:xfrm>
              <a:off x="4704" y="2600"/>
              <a:ext cx="127" cy="128"/>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3" name="Oval 26"/>
            <p:cNvSpPr>
              <a:spLocks noChangeArrowheads="1"/>
            </p:cNvSpPr>
            <p:nvPr/>
          </p:nvSpPr>
          <p:spPr bwMode="auto">
            <a:xfrm>
              <a:off x="4883" y="2600"/>
              <a:ext cx="127" cy="128"/>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4" name="Oval 27"/>
            <p:cNvSpPr>
              <a:spLocks noChangeArrowheads="1"/>
            </p:cNvSpPr>
            <p:nvPr/>
          </p:nvSpPr>
          <p:spPr bwMode="auto">
            <a:xfrm>
              <a:off x="5062" y="2600"/>
              <a:ext cx="127" cy="128"/>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5" name="Oval 28"/>
            <p:cNvSpPr>
              <a:spLocks noChangeArrowheads="1"/>
            </p:cNvSpPr>
            <p:nvPr/>
          </p:nvSpPr>
          <p:spPr bwMode="auto">
            <a:xfrm>
              <a:off x="5241" y="2600"/>
              <a:ext cx="127" cy="128"/>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6" name="Oval 29"/>
            <p:cNvSpPr>
              <a:spLocks noChangeArrowheads="1"/>
            </p:cNvSpPr>
            <p:nvPr/>
          </p:nvSpPr>
          <p:spPr bwMode="auto">
            <a:xfrm>
              <a:off x="5420" y="2600"/>
              <a:ext cx="127" cy="128"/>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7" name="Oval 30"/>
            <p:cNvSpPr>
              <a:spLocks noChangeArrowheads="1"/>
            </p:cNvSpPr>
            <p:nvPr/>
          </p:nvSpPr>
          <p:spPr bwMode="auto">
            <a:xfrm>
              <a:off x="4704" y="2779"/>
              <a:ext cx="127" cy="127"/>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8" name="Oval 31"/>
            <p:cNvSpPr>
              <a:spLocks noChangeArrowheads="1"/>
            </p:cNvSpPr>
            <p:nvPr/>
          </p:nvSpPr>
          <p:spPr bwMode="auto">
            <a:xfrm>
              <a:off x="4883" y="2779"/>
              <a:ext cx="127" cy="127"/>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9" name="Oval 32"/>
            <p:cNvSpPr>
              <a:spLocks noChangeArrowheads="1"/>
            </p:cNvSpPr>
            <p:nvPr/>
          </p:nvSpPr>
          <p:spPr bwMode="auto">
            <a:xfrm>
              <a:off x="5062" y="2779"/>
              <a:ext cx="127" cy="127"/>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30" name="Oval 33"/>
            <p:cNvSpPr>
              <a:spLocks noChangeArrowheads="1"/>
            </p:cNvSpPr>
            <p:nvPr/>
          </p:nvSpPr>
          <p:spPr bwMode="auto">
            <a:xfrm>
              <a:off x="5241" y="2779"/>
              <a:ext cx="127" cy="127"/>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31" name="Oval 34"/>
            <p:cNvSpPr>
              <a:spLocks noChangeArrowheads="1"/>
            </p:cNvSpPr>
            <p:nvPr/>
          </p:nvSpPr>
          <p:spPr bwMode="auto">
            <a:xfrm>
              <a:off x="4704" y="2958"/>
              <a:ext cx="127" cy="127"/>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32" name="Oval 35"/>
            <p:cNvSpPr>
              <a:spLocks noChangeArrowheads="1"/>
            </p:cNvSpPr>
            <p:nvPr/>
          </p:nvSpPr>
          <p:spPr bwMode="auto">
            <a:xfrm>
              <a:off x="4883" y="2958"/>
              <a:ext cx="127" cy="127"/>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33" name="Oval 36"/>
            <p:cNvSpPr>
              <a:spLocks noChangeArrowheads="1"/>
            </p:cNvSpPr>
            <p:nvPr/>
          </p:nvSpPr>
          <p:spPr bwMode="auto">
            <a:xfrm>
              <a:off x="5062" y="2958"/>
              <a:ext cx="127" cy="127"/>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34" name="Oval 37"/>
            <p:cNvSpPr>
              <a:spLocks noChangeArrowheads="1"/>
            </p:cNvSpPr>
            <p:nvPr/>
          </p:nvSpPr>
          <p:spPr bwMode="auto">
            <a:xfrm>
              <a:off x="5241" y="2958"/>
              <a:ext cx="127" cy="127"/>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35" name="Oval 38"/>
            <p:cNvSpPr>
              <a:spLocks noChangeArrowheads="1"/>
            </p:cNvSpPr>
            <p:nvPr/>
          </p:nvSpPr>
          <p:spPr bwMode="auto">
            <a:xfrm>
              <a:off x="4883" y="3137"/>
              <a:ext cx="127" cy="127"/>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36" name="Oval 39"/>
            <p:cNvSpPr>
              <a:spLocks noChangeArrowheads="1"/>
            </p:cNvSpPr>
            <p:nvPr/>
          </p:nvSpPr>
          <p:spPr bwMode="auto">
            <a:xfrm>
              <a:off x="5241" y="3137"/>
              <a:ext cx="127" cy="127"/>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grpSp>
      <p:sp>
        <p:nvSpPr>
          <p:cNvPr id="37" name="Line 40"/>
          <p:cNvSpPr>
            <a:spLocks noChangeShapeType="1"/>
          </p:cNvSpPr>
          <p:nvPr/>
        </p:nvSpPr>
        <p:spPr bwMode="auto">
          <a:xfrm>
            <a:off x="304800" y="2819400"/>
            <a:ext cx="8229600" cy="0"/>
          </a:xfrm>
          <a:prstGeom prst="line">
            <a:avLst/>
          </a:prstGeom>
          <a:noFill/>
          <a:ln w="63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3731" name="Rectangle 3"/>
          <p:cNvSpPr>
            <a:spLocks noGrp="1" noChangeArrowheads="1"/>
          </p:cNvSpPr>
          <p:nvPr>
            <p:ph type="ctrTitle"/>
          </p:nvPr>
        </p:nvSpPr>
        <p:spPr>
          <a:xfrm>
            <a:off x="315913" y="466725"/>
            <a:ext cx="6781800" cy="2133600"/>
          </a:xfrm>
        </p:spPr>
        <p:txBody>
          <a:bodyPr/>
          <a:lstStyle>
            <a:lvl1pPr algn="r">
              <a:defRPr sz="4800"/>
            </a:lvl1pPr>
          </a:lstStyle>
          <a:p>
            <a:pPr lvl="0"/>
            <a:r>
              <a:rPr lang="en-US" altLang="en-US" noProof="0"/>
              <a:t>Click to edit Master title style</a:t>
            </a:r>
          </a:p>
        </p:txBody>
      </p:sp>
      <p:sp>
        <p:nvSpPr>
          <p:cNvPr id="73732" name="Rectangle 4"/>
          <p:cNvSpPr>
            <a:spLocks noGrp="1" noChangeArrowheads="1"/>
          </p:cNvSpPr>
          <p:nvPr>
            <p:ph type="subTitle" idx="1"/>
          </p:nvPr>
        </p:nvSpPr>
        <p:spPr>
          <a:xfrm>
            <a:off x="849313" y="3049588"/>
            <a:ext cx="6248400" cy="2362200"/>
          </a:xfrm>
        </p:spPr>
        <p:txBody>
          <a:bodyPr/>
          <a:lstStyle>
            <a:lvl1pPr marL="0" indent="0" algn="r">
              <a:buFont typeface="Wingdings" pitchFamily="2" charset="2"/>
              <a:buNone/>
              <a:defRPr sz="3200"/>
            </a:lvl1pPr>
          </a:lstStyle>
          <a:p>
            <a:pPr lvl="0"/>
            <a:r>
              <a:rPr lang="en-US" altLang="en-US" noProof="0"/>
              <a:t>Click to edit Master subtitle style</a:t>
            </a:r>
          </a:p>
        </p:txBody>
      </p:sp>
      <p:sp>
        <p:nvSpPr>
          <p:cNvPr id="39" name="Rectangle 5"/>
          <p:cNvSpPr>
            <a:spLocks noGrp="1" noChangeArrowheads="1"/>
          </p:cNvSpPr>
          <p:nvPr>
            <p:ph type="dt" sz="half" idx="10"/>
          </p:nvPr>
        </p:nvSpPr>
        <p:spPr/>
        <p:txBody>
          <a:bodyPr/>
          <a:lstStyle>
            <a:lvl1pPr>
              <a:defRPr/>
            </a:lvl1pPr>
          </a:lstStyle>
          <a:p>
            <a:pPr>
              <a:defRPr/>
            </a:pPr>
            <a:fld id="{922F7033-211A-441D-9EDF-78FCBCFA0405}" type="datetime1">
              <a:rPr lang="en-US" smtClean="0"/>
              <a:t>9/6/2018</a:t>
            </a:fld>
            <a:endParaRPr lang="en-US" altLang="en-US"/>
          </a:p>
        </p:txBody>
      </p:sp>
      <p:sp>
        <p:nvSpPr>
          <p:cNvPr id="3" name="Content Placeholder 2"/>
          <p:cNvSpPr>
            <a:spLocks noGrp="1"/>
          </p:cNvSpPr>
          <p:nvPr>
            <p:ph sz="quarter" idx="11"/>
          </p:nvPr>
        </p:nvSpPr>
        <p:spPr>
          <a:xfrm>
            <a:off x="2590800" y="6248400"/>
            <a:ext cx="4724400" cy="457200"/>
          </a:xfrm>
        </p:spPr>
        <p:txBody>
          <a:bodyPr/>
          <a:lstStyle/>
          <a:p>
            <a:pPr lvl="0"/>
            <a:endParaRPr lang="en-IN" dirty="0"/>
          </a:p>
        </p:txBody>
      </p:sp>
      <p:sp>
        <p:nvSpPr>
          <p:cNvPr id="40" name="Slide Number Placeholder 5"/>
          <p:cNvSpPr>
            <a:spLocks noGrp="1"/>
          </p:cNvSpPr>
          <p:nvPr>
            <p:ph type="sldNum" sz="quarter" idx="12"/>
          </p:nvPr>
        </p:nvSpPr>
        <p:spPr>
          <a:xfrm>
            <a:off x="8144435" y="6483260"/>
            <a:ext cx="984019" cy="365125"/>
          </a:xfrm>
        </p:spPr>
        <p:txBody>
          <a:bodyPr/>
          <a:lstStyle/>
          <a:p>
            <a:pPr>
              <a:defRPr/>
            </a:pPr>
            <a:r>
              <a:rPr lang="en-US" altLang="en-US" dirty="0"/>
              <a:t>Ch. 1     </a:t>
            </a:r>
            <a:fld id="{0FD03E7E-EA82-497A-8F5F-7A09E0EB97C0}" type="slidenum">
              <a:rPr lang="en-US" altLang="en-US" smtClean="0"/>
              <a:pPr>
                <a:defRPr/>
              </a:pPr>
              <a:t>‹#›</a:t>
            </a:fld>
            <a:endParaRPr lang="en-US" altLang="en-US" dirty="0"/>
          </a:p>
        </p:txBody>
      </p:sp>
      <p:sp>
        <p:nvSpPr>
          <p:cNvPr id="38" name="Content Placeholder 37"/>
          <p:cNvSpPr>
            <a:spLocks noGrp="1"/>
          </p:cNvSpPr>
          <p:nvPr>
            <p:ph sz="quarter" idx="13" hasCustomPrompt="1"/>
          </p:nvPr>
        </p:nvSpPr>
        <p:spPr>
          <a:xfrm>
            <a:off x="7777163" y="5627688"/>
            <a:ext cx="1270000" cy="403225"/>
          </a:xfrm>
        </p:spPr>
        <p:txBody>
          <a:bodyPr/>
          <a:lstStyle>
            <a:lvl1pPr marL="0" marR="0" indent="0" algn="l" defTabSz="914400" rtl="0" eaLnBrk="0" fontAlgn="base" latinLnBrk="0" hangingPunct="0">
              <a:lnSpc>
                <a:spcPct val="100000"/>
              </a:lnSpc>
              <a:spcBef>
                <a:spcPct val="20000"/>
              </a:spcBef>
              <a:spcAft>
                <a:spcPct val="0"/>
              </a:spcAft>
              <a:buClr>
                <a:schemeClr val="tx2"/>
              </a:buClr>
              <a:buSzPct val="70000"/>
              <a:buFont typeface="Wingdings" pitchFamily="2" charset="2"/>
              <a:buNone/>
              <a:tabLst/>
              <a:defRPr sz="1200">
                <a:latin typeface="Calibri" panose="020F0502020204030204" pitchFamily="34" charset="0"/>
              </a:defRPr>
            </a:lvl1pPr>
          </a:lstStyle>
          <a:p>
            <a:pPr marL="0" marR="0" lvl="0" indent="0" algn="l" defTabSz="914400" rtl="0" eaLnBrk="0" fontAlgn="base" latinLnBrk="0" hangingPunct="0">
              <a:lnSpc>
                <a:spcPct val="100000"/>
              </a:lnSpc>
              <a:spcBef>
                <a:spcPct val="20000"/>
              </a:spcBef>
              <a:spcAft>
                <a:spcPct val="0"/>
              </a:spcAft>
              <a:buClr>
                <a:schemeClr val="tx2"/>
              </a:buClr>
              <a:buSzPct val="70000"/>
              <a:buFont typeface="Wingdings" pitchFamily="2" charset="2"/>
              <a:buNone/>
              <a:tabLst/>
              <a:defRPr/>
            </a:pPr>
            <a:r>
              <a:rPr lang="en-US" altLang="en-US" dirty="0"/>
              <a:t>Ch. 1     </a:t>
            </a:r>
            <a:fld id="{0FD03E7E-EA82-497A-8F5F-7A09E0EB97C0}" type="slidenum">
              <a:rPr lang="en-US" altLang="en-US" smtClean="0"/>
              <a:pPr marL="0" marR="0" lvl="0" indent="0" algn="l" defTabSz="914400" rtl="0" eaLnBrk="0" fontAlgn="base" latinLnBrk="0" hangingPunct="0">
                <a:lnSpc>
                  <a:spcPct val="100000"/>
                </a:lnSpc>
                <a:spcBef>
                  <a:spcPct val="20000"/>
                </a:spcBef>
                <a:spcAft>
                  <a:spcPct val="0"/>
                </a:spcAft>
                <a:buClr>
                  <a:schemeClr val="tx2"/>
                </a:buClr>
                <a:buSzPct val="70000"/>
                <a:buFont typeface="Wingdings" pitchFamily="2" charset="2"/>
                <a:buNone/>
                <a:tabLst/>
                <a:defRPr/>
              </a:pPr>
              <a:t>‹#›</a:t>
            </a:fld>
            <a:endParaRPr lang="en-IN" dirty="0"/>
          </a:p>
        </p:txBody>
      </p:sp>
    </p:spTree>
    <p:extLst>
      <p:ext uri="{BB962C8B-B14F-4D97-AF65-F5344CB8AC3E}">
        <p14:creationId xmlns:p14="http://schemas.microsoft.com/office/powerpoint/2010/main" val="248693755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5"/>
          <p:cNvSpPr>
            <a:spLocks noGrp="1" noChangeArrowheads="1"/>
          </p:cNvSpPr>
          <p:nvPr>
            <p:ph type="dt" sz="half" idx="10"/>
          </p:nvPr>
        </p:nvSpPr>
        <p:spPr>
          <a:ln/>
        </p:spPr>
        <p:txBody>
          <a:bodyPr/>
          <a:lstStyle>
            <a:lvl1pPr>
              <a:defRPr/>
            </a:lvl1pPr>
          </a:lstStyle>
          <a:p>
            <a:pPr>
              <a:defRPr/>
            </a:pPr>
            <a:fld id="{A145FD9D-3DE1-43B1-A4C0-10F1B473BE89}" type="datetime1">
              <a:rPr lang="en-US" smtClean="0"/>
              <a:t>9/6/2018</a:t>
            </a:fld>
            <a:endParaRPr lang="en-US" altLang="en-US"/>
          </a:p>
        </p:txBody>
      </p:sp>
      <p:sp>
        <p:nvSpPr>
          <p:cNvPr id="6" name="Rectangle 7"/>
          <p:cNvSpPr>
            <a:spLocks noGrp="1" noChangeArrowheads="1"/>
          </p:cNvSpPr>
          <p:nvPr>
            <p:ph type="sldNum" sz="quarter" idx="12"/>
          </p:nvPr>
        </p:nvSpPr>
        <p:spPr>
          <a:ln/>
        </p:spPr>
        <p:txBody>
          <a:bodyPr/>
          <a:lstStyle>
            <a:lvl1pPr>
              <a:defRPr/>
            </a:lvl1pPr>
          </a:lstStyle>
          <a:p>
            <a:pPr>
              <a:defRPr/>
            </a:pPr>
            <a:r>
              <a:rPr lang="en-US" altLang="en-US" dirty="0"/>
              <a:t>21-</a:t>
            </a:r>
            <a:fld id="{4773FF61-F4E9-4123-B6AF-201BC82A0194}" type="slidenum">
              <a:rPr lang="en-US" altLang="en-US" smtClean="0"/>
              <a:pPr>
                <a:defRPr/>
              </a:pPr>
              <a:t>‹#›</a:t>
            </a:fld>
            <a:endParaRPr lang="en-US" altLang="en-US" dirty="0"/>
          </a:p>
        </p:txBody>
      </p:sp>
      <p:sp>
        <p:nvSpPr>
          <p:cNvPr id="7" name="Content Placeholder 37"/>
          <p:cNvSpPr>
            <a:spLocks noGrp="1"/>
          </p:cNvSpPr>
          <p:nvPr>
            <p:ph sz="quarter" idx="13" hasCustomPrompt="1"/>
          </p:nvPr>
        </p:nvSpPr>
        <p:spPr>
          <a:xfrm>
            <a:off x="7777163" y="5627688"/>
            <a:ext cx="1270000" cy="403225"/>
          </a:xfrm>
        </p:spPr>
        <p:txBody>
          <a:bodyPr/>
          <a:lstStyle>
            <a:lvl1pPr marL="0" marR="0" indent="0" algn="l" defTabSz="914400" rtl="0" eaLnBrk="0" fontAlgn="base" latinLnBrk="0" hangingPunct="0">
              <a:lnSpc>
                <a:spcPct val="100000"/>
              </a:lnSpc>
              <a:spcBef>
                <a:spcPct val="20000"/>
              </a:spcBef>
              <a:spcAft>
                <a:spcPct val="0"/>
              </a:spcAft>
              <a:buClr>
                <a:schemeClr val="tx2"/>
              </a:buClr>
              <a:buSzPct val="70000"/>
              <a:buFont typeface="Wingdings" pitchFamily="2" charset="2"/>
              <a:buNone/>
              <a:tabLst/>
              <a:defRPr sz="1200">
                <a:latin typeface="Calibri" panose="020F0502020204030204" pitchFamily="34" charset="0"/>
              </a:defRPr>
            </a:lvl1pPr>
          </a:lstStyle>
          <a:p>
            <a:pPr marL="0" marR="0" lvl="0" indent="0" algn="l" defTabSz="914400" rtl="0" eaLnBrk="0" fontAlgn="base" latinLnBrk="0" hangingPunct="0">
              <a:lnSpc>
                <a:spcPct val="100000"/>
              </a:lnSpc>
              <a:spcBef>
                <a:spcPct val="20000"/>
              </a:spcBef>
              <a:spcAft>
                <a:spcPct val="0"/>
              </a:spcAft>
              <a:buClr>
                <a:schemeClr val="tx2"/>
              </a:buClr>
              <a:buSzPct val="70000"/>
              <a:buFont typeface="Wingdings" pitchFamily="2" charset="2"/>
              <a:buNone/>
              <a:tabLst/>
              <a:defRPr/>
            </a:pPr>
            <a:r>
              <a:rPr lang="en-US" altLang="en-US" dirty="0"/>
              <a:t>Ch. 1     </a:t>
            </a:r>
            <a:fld id="{0FD03E7E-EA82-497A-8F5F-7A09E0EB97C0}" type="slidenum">
              <a:rPr lang="en-US" altLang="en-US" smtClean="0"/>
              <a:pPr marL="0" marR="0" lvl="0" indent="0" algn="l" defTabSz="914400" rtl="0" eaLnBrk="0" fontAlgn="base" latinLnBrk="0" hangingPunct="0">
                <a:lnSpc>
                  <a:spcPct val="100000"/>
                </a:lnSpc>
                <a:spcBef>
                  <a:spcPct val="20000"/>
                </a:spcBef>
                <a:spcAft>
                  <a:spcPct val="0"/>
                </a:spcAft>
                <a:buClr>
                  <a:schemeClr val="tx2"/>
                </a:buClr>
                <a:buSzPct val="70000"/>
                <a:buFont typeface="Wingdings" pitchFamily="2" charset="2"/>
                <a:buNone/>
                <a:tabLst/>
                <a:defRPr/>
              </a:pPr>
              <a:t>‹#›</a:t>
            </a:fld>
            <a:endParaRPr lang="en-IN" dirty="0"/>
          </a:p>
        </p:txBody>
      </p:sp>
    </p:spTree>
    <p:extLst>
      <p:ext uri="{BB962C8B-B14F-4D97-AF65-F5344CB8AC3E}">
        <p14:creationId xmlns:p14="http://schemas.microsoft.com/office/powerpoint/2010/main" val="192771811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a:xfrm>
            <a:off x="457200" y="1719263"/>
            <a:ext cx="8229600" cy="1040870"/>
          </a:xfrm>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Rectangle 5"/>
          <p:cNvSpPr>
            <a:spLocks noGrp="1" noChangeArrowheads="1"/>
          </p:cNvSpPr>
          <p:nvPr>
            <p:ph type="dt" sz="half" idx="10"/>
          </p:nvPr>
        </p:nvSpPr>
        <p:spPr>
          <a:ln/>
        </p:spPr>
        <p:txBody>
          <a:bodyPr/>
          <a:lstStyle>
            <a:lvl1pPr>
              <a:defRPr/>
            </a:lvl1pPr>
          </a:lstStyle>
          <a:p>
            <a:pPr>
              <a:defRPr/>
            </a:pPr>
            <a:fld id="{75AD4532-9ED7-4934-905E-8F624F15D389}" type="datetime1">
              <a:rPr lang="en-US" smtClean="0"/>
              <a:t>9/6/2018</a:t>
            </a:fld>
            <a:endParaRPr lang="en-US" altLang="en-US"/>
          </a:p>
        </p:txBody>
      </p:sp>
      <p:sp>
        <p:nvSpPr>
          <p:cNvPr id="6" name="Rectangle 7"/>
          <p:cNvSpPr>
            <a:spLocks noGrp="1" noChangeArrowheads="1"/>
          </p:cNvSpPr>
          <p:nvPr>
            <p:ph type="sldNum" sz="quarter" idx="12"/>
          </p:nvPr>
        </p:nvSpPr>
        <p:spPr>
          <a:ln/>
        </p:spPr>
        <p:txBody>
          <a:bodyPr/>
          <a:lstStyle>
            <a:lvl1pPr>
              <a:defRPr/>
            </a:lvl1pPr>
          </a:lstStyle>
          <a:p>
            <a:pPr>
              <a:defRPr/>
            </a:pPr>
            <a:r>
              <a:rPr lang="en-US" altLang="en-US" dirty="0"/>
              <a:t>21-</a:t>
            </a:r>
            <a:fld id="{4773FF61-F4E9-4123-B6AF-201BC82A0194}" type="slidenum">
              <a:rPr lang="en-US" altLang="en-US" smtClean="0"/>
              <a:pPr>
                <a:defRPr/>
              </a:pPr>
              <a:t>‹#›</a:t>
            </a:fld>
            <a:endParaRPr lang="en-US" altLang="en-US" dirty="0"/>
          </a:p>
        </p:txBody>
      </p:sp>
      <p:sp>
        <p:nvSpPr>
          <p:cNvPr id="7" name="Content Placeholder 2"/>
          <p:cNvSpPr>
            <a:spLocks noGrp="1"/>
          </p:cNvSpPr>
          <p:nvPr>
            <p:ph idx="13"/>
          </p:nvPr>
        </p:nvSpPr>
        <p:spPr>
          <a:xfrm>
            <a:off x="465661" y="2929995"/>
            <a:ext cx="8229600" cy="1040870"/>
          </a:xfrm>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Content Placeholder 2"/>
          <p:cNvSpPr>
            <a:spLocks noGrp="1"/>
          </p:cNvSpPr>
          <p:nvPr>
            <p:ph idx="14"/>
          </p:nvPr>
        </p:nvSpPr>
        <p:spPr>
          <a:xfrm>
            <a:off x="474131" y="4115331"/>
            <a:ext cx="8229600" cy="1040870"/>
          </a:xfrm>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01506282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a:xfrm>
            <a:off x="457200" y="1719263"/>
            <a:ext cx="8229600" cy="1040870"/>
          </a:xfrm>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Rectangle 5"/>
          <p:cNvSpPr>
            <a:spLocks noGrp="1" noChangeArrowheads="1"/>
          </p:cNvSpPr>
          <p:nvPr>
            <p:ph type="dt" sz="half" idx="10"/>
          </p:nvPr>
        </p:nvSpPr>
        <p:spPr>
          <a:ln/>
        </p:spPr>
        <p:txBody>
          <a:bodyPr/>
          <a:lstStyle>
            <a:lvl1pPr>
              <a:defRPr/>
            </a:lvl1pPr>
          </a:lstStyle>
          <a:p>
            <a:pPr>
              <a:defRPr/>
            </a:pPr>
            <a:fld id="{0027464C-716A-4EA0-B571-18F6AFC3CC02}" type="datetime1">
              <a:rPr lang="en-US" smtClean="0"/>
              <a:t>9/6/2018</a:t>
            </a:fld>
            <a:endParaRPr lang="en-US" altLang="en-US"/>
          </a:p>
        </p:txBody>
      </p:sp>
      <p:sp>
        <p:nvSpPr>
          <p:cNvPr id="6" name="Rectangle 7"/>
          <p:cNvSpPr>
            <a:spLocks noGrp="1" noChangeArrowheads="1"/>
          </p:cNvSpPr>
          <p:nvPr>
            <p:ph type="sldNum" sz="quarter" idx="12"/>
          </p:nvPr>
        </p:nvSpPr>
        <p:spPr>
          <a:ln/>
        </p:spPr>
        <p:txBody>
          <a:bodyPr/>
          <a:lstStyle>
            <a:lvl1pPr>
              <a:defRPr/>
            </a:lvl1pPr>
          </a:lstStyle>
          <a:p>
            <a:pPr>
              <a:defRPr/>
            </a:pPr>
            <a:r>
              <a:rPr lang="en-US" altLang="en-US" dirty="0"/>
              <a:t>21-</a:t>
            </a:r>
            <a:fld id="{4773FF61-F4E9-4123-B6AF-201BC82A0194}" type="slidenum">
              <a:rPr lang="en-US" altLang="en-US" smtClean="0"/>
              <a:pPr>
                <a:defRPr/>
              </a:pPr>
              <a:t>‹#›</a:t>
            </a:fld>
            <a:endParaRPr lang="en-US" altLang="en-US" dirty="0"/>
          </a:p>
        </p:txBody>
      </p:sp>
      <p:sp>
        <p:nvSpPr>
          <p:cNvPr id="7" name="Content Placeholder 2"/>
          <p:cNvSpPr>
            <a:spLocks noGrp="1"/>
          </p:cNvSpPr>
          <p:nvPr>
            <p:ph idx="13"/>
          </p:nvPr>
        </p:nvSpPr>
        <p:spPr>
          <a:xfrm>
            <a:off x="465661" y="2929995"/>
            <a:ext cx="8229600" cy="1040870"/>
          </a:xfrm>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Content Placeholder 2"/>
          <p:cNvSpPr>
            <a:spLocks noGrp="1"/>
          </p:cNvSpPr>
          <p:nvPr>
            <p:ph idx="14"/>
          </p:nvPr>
        </p:nvSpPr>
        <p:spPr>
          <a:xfrm>
            <a:off x="474131" y="4115331"/>
            <a:ext cx="8229600" cy="790574"/>
          </a:xfrm>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Content Placeholder 2"/>
          <p:cNvSpPr>
            <a:spLocks noGrp="1"/>
          </p:cNvSpPr>
          <p:nvPr>
            <p:ph idx="15"/>
          </p:nvPr>
        </p:nvSpPr>
        <p:spPr>
          <a:xfrm>
            <a:off x="474131" y="5050371"/>
            <a:ext cx="8229600" cy="790574"/>
          </a:xfrm>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42184931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a:xfrm>
            <a:off x="457200" y="1719263"/>
            <a:ext cx="8229600" cy="448204"/>
          </a:xfrm>
        </p:spPr>
        <p:txBody>
          <a:bodyPr/>
          <a:lstStyle>
            <a:lvl1pPr marL="342900" indent="-342900">
              <a:buClr>
                <a:schemeClr val="tx1"/>
              </a:buClr>
              <a:buSzPct val="100000"/>
              <a:buFont typeface="Arial" panose="020B0604020202020204" pitchFamily="34" charset="0"/>
              <a:buChar cha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endParaRPr lang="en-US" dirty="0"/>
          </a:p>
        </p:txBody>
      </p:sp>
      <p:sp>
        <p:nvSpPr>
          <p:cNvPr id="4" name="Rectangle 5"/>
          <p:cNvSpPr>
            <a:spLocks noGrp="1" noChangeArrowheads="1"/>
          </p:cNvSpPr>
          <p:nvPr>
            <p:ph type="dt" sz="half" idx="10"/>
          </p:nvPr>
        </p:nvSpPr>
        <p:spPr>
          <a:ln/>
        </p:spPr>
        <p:txBody>
          <a:bodyPr/>
          <a:lstStyle>
            <a:lvl1pPr>
              <a:defRPr/>
            </a:lvl1pPr>
          </a:lstStyle>
          <a:p>
            <a:pPr>
              <a:defRPr/>
            </a:pPr>
            <a:r>
              <a:rPr lang="en-US"/>
              <a:t>	</a:t>
            </a:r>
            <a:fld id="{CBC1BCBF-6D70-4246-BE3F-E6A60EF5F507}" type="datetime1">
              <a:rPr lang="en-US" smtClean="0"/>
              <a:t>9/6/2018</a:t>
            </a:fld>
            <a:endParaRPr lang="en-US" altLang="en-US" dirty="0"/>
          </a:p>
        </p:txBody>
      </p:sp>
      <p:sp>
        <p:nvSpPr>
          <p:cNvPr id="6" name="Rectangle 7"/>
          <p:cNvSpPr>
            <a:spLocks noGrp="1" noChangeArrowheads="1"/>
          </p:cNvSpPr>
          <p:nvPr>
            <p:ph type="sldNum" sz="quarter" idx="12"/>
          </p:nvPr>
        </p:nvSpPr>
        <p:spPr>
          <a:ln/>
        </p:spPr>
        <p:txBody>
          <a:bodyPr/>
          <a:lstStyle>
            <a:lvl1pPr>
              <a:defRPr/>
            </a:lvl1pPr>
          </a:lstStyle>
          <a:p>
            <a:pPr>
              <a:defRPr/>
            </a:pPr>
            <a:r>
              <a:rPr lang="en-US" altLang="en-US" dirty="0"/>
              <a:t>21-</a:t>
            </a:r>
            <a:fld id="{4773FF61-F4E9-4123-B6AF-201BC82A0194}" type="slidenum">
              <a:rPr lang="en-US" altLang="en-US" smtClean="0"/>
              <a:pPr>
                <a:defRPr/>
              </a:pPr>
              <a:t>‹#›</a:t>
            </a:fld>
            <a:endParaRPr lang="en-US" altLang="en-US" dirty="0"/>
          </a:p>
        </p:txBody>
      </p:sp>
      <p:sp>
        <p:nvSpPr>
          <p:cNvPr id="7" name="Content Placeholder 2"/>
          <p:cNvSpPr>
            <a:spLocks noGrp="1"/>
          </p:cNvSpPr>
          <p:nvPr>
            <p:ph idx="13"/>
          </p:nvPr>
        </p:nvSpPr>
        <p:spPr>
          <a:xfrm>
            <a:off x="465661" y="2227261"/>
            <a:ext cx="8229600" cy="435507"/>
          </a:xfrm>
        </p:spPr>
        <p:txBody>
          <a:bodyPr/>
          <a:lstStyle>
            <a:lvl1pPr marL="342900" indent="-342900">
              <a:buClr>
                <a:schemeClr val="tx1"/>
              </a:buClr>
              <a:buSzPct val="100000"/>
              <a:buFont typeface="Arial" panose="020B0604020202020204" pitchFamily="34" charset="0"/>
              <a:buChar cha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endParaRPr lang="en-US" dirty="0"/>
          </a:p>
        </p:txBody>
      </p:sp>
      <p:sp>
        <p:nvSpPr>
          <p:cNvPr id="8" name="Content Placeholder 2"/>
          <p:cNvSpPr>
            <a:spLocks noGrp="1"/>
          </p:cNvSpPr>
          <p:nvPr>
            <p:ph idx="14"/>
          </p:nvPr>
        </p:nvSpPr>
        <p:spPr>
          <a:xfrm>
            <a:off x="474131" y="2794530"/>
            <a:ext cx="8229600" cy="490536"/>
          </a:xfrm>
        </p:spPr>
        <p:txBody>
          <a:bodyPr/>
          <a:lstStyle>
            <a:lvl1pPr marL="342900" indent="-342900">
              <a:buClr>
                <a:schemeClr val="tx1"/>
              </a:buClr>
              <a:buSzPct val="100000"/>
              <a:buFont typeface="Arial" panose="020B0604020202020204" pitchFamily="34" charset="0"/>
              <a:buChar cha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endParaRPr lang="en-US" dirty="0"/>
          </a:p>
        </p:txBody>
      </p:sp>
      <p:sp>
        <p:nvSpPr>
          <p:cNvPr id="9" name="Content Placeholder 2"/>
          <p:cNvSpPr>
            <a:spLocks noGrp="1"/>
          </p:cNvSpPr>
          <p:nvPr>
            <p:ph idx="15"/>
          </p:nvPr>
        </p:nvSpPr>
        <p:spPr>
          <a:xfrm>
            <a:off x="482596" y="3412596"/>
            <a:ext cx="8229600" cy="490536"/>
          </a:xfrm>
        </p:spPr>
        <p:txBody>
          <a:bodyPr/>
          <a:lstStyle>
            <a:lvl1pPr marL="342900" indent="-342900">
              <a:buClr>
                <a:schemeClr val="tx1"/>
              </a:buClr>
              <a:buSzPct val="100000"/>
              <a:buFont typeface="Arial" panose="020B0604020202020204" pitchFamily="34" charset="0"/>
              <a:buChar cha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endParaRPr lang="en-US" dirty="0"/>
          </a:p>
        </p:txBody>
      </p:sp>
      <p:sp>
        <p:nvSpPr>
          <p:cNvPr id="10" name="Content Placeholder 2"/>
          <p:cNvSpPr>
            <a:spLocks noGrp="1"/>
          </p:cNvSpPr>
          <p:nvPr>
            <p:ph idx="16"/>
          </p:nvPr>
        </p:nvSpPr>
        <p:spPr>
          <a:xfrm>
            <a:off x="474128" y="4022194"/>
            <a:ext cx="8229600" cy="490536"/>
          </a:xfrm>
        </p:spPr>
        <p:txBody>
          <a:bodyPr/>
          <a:lstStyle>
            <a:lvl1pPr marL="342900" indent="-342900">
              <a:buClr>
                <a:schemeClr val="tx1"/>
              </a:buClr>
              <a:buSzPct val="100000"/>
              <a:buFont typeface="Arial" panose="020B0604020202020204" pitchFamily="34" charset="0"/>
              <a:buChar cha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endParaRPr lang="en-US" dirty="0"/>
          </a:p>
        </p:txBody>
      </p:sp>
      <p:sp>
        <p:nvSpPr>
          <p:cNvPr id="11" name="Content Placeholder 2"/>
          <p:cNvSpPr>
            <a:spLocks noGrp="1"/>
          </p:cNvSpPr>
          <p:nvPr>
            <p:ph idx="17"/>
          </p:nvPr>
        </p:nvSpPr>
        <p:spPr>
          <a:xfrm>
            <a:off x="474129" y="4589468"/>
            <a:ext cx="8229600" cy="490536"/>
          </a:xfrm>
        </p:spPr>
        <p:txBody>
          <a:bodyPr/>
          <a:lstStyle>
            <a:lvl1pPr marL="342900" indent="-342900">
              <a:buClr>
                <a:schemeClr val="tx1"/>
              </a:buClr>
              <a:buSzPct val="100000"/>
              <a:buFont typeface="Arial" panose="020B0604020202020204" pitchFamily="34" charset="0"/>
              <a:buChar cha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endParaRPr lang="en-US" dirty="0"/>
          </a:p>
        </p:txBody>
      </p:sp>
      <p:sp>
        <p:nvSpPr>
          <p:cNvPr id="12" name="Content Placeholder 2"/>
          <p:cNvSpPr>
            <a:spLocks noGrp="1"/>
          </p:cNvSpPr>
          <p:nvPr>
            <p:ph idx="18"/>
          </p:nvPr>
        </p:nvSpPr>
        <p:spPr>
          <a:xfrm>
            <a:off x="474127" y="5156741"/>
            <a:ext cx="8229600" cy="490536"/>
          </a:xfrm>
        </p:spPr>
        <p:txBody>
          <a:bodyPr/>
          <a:lstStyle>
            <a:lvl1pPr marL="342900" indent="-342900">
              <a:buClr>
                <a:schemeClr val="tx1"/>
              </a:buClr>
              <a:buSzPct val="100000"/>
              <a:buFont typeface="Arial" panose="020B0604020202020204" pitchFamily="34" charset="0"/>
              <a:buChar cha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endParaRPr lang="en-US" dirty="0"/>
          </a:p>
        </p:txBody>
      </p:sp>
    </p:spTree>
    <p:extLst>
      <p:ext uri="{BB962C8B-B14F-4D97-AF65-F5344CB8AC3E}">
        <p14:creationId xmlns:p14="http://schemas.microsoft.com/office/powerpoint/2010/main" val="1569491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5"/>
          <p:cNvSpPr>
            <a:spLocks noGrp="1" noChangeArrowheads="1"/>
          </p:cNvSpPr>
          <p:nvPr>
            <p:ph type="dt" sz="half" idx="10"/>
          </p:nvPr>
        </p:nvSpPr>
        <p:spPr>
          <a:ln/>
        </p:spPr>
        <p:txBody>
          <a:bodyPr/>
          <a:lstStyle>
            <a:lvl1pPr>
              <a:defRPr/>
            </a:lvl1pPr>
          </a:lstStyle>
          <a:p>
            <a:pPr>
              <a:defRPr/>
            </a:pPr>
            <a:fld id="{3183DBAD-B813-464B-816E-5A279F1A4914}" type="datetime1">
              <a:rPr lang="en-US" smtClean="0"/>
              <a:t>9/6/2018</a:t>
            </a:fld>
            <a:endParaRPr lang="en-US" altLang="en-US"/>
          </a:p>
        </p:txBody>
      </p:sp>
      <p:sp>
        <p:nvSpPr>
          <p:cNvPr id="6" name="Rectangle 7"/>
          <p:cNvSpPr>
            <a:spLocks noGrp="1" noChangeArrowheads="1"/>
          </p:cNvSpPr>
          <p:nvPr>
            <p:ph type="sldNum" sz="quarter" idx="12"/>
          </p:nvPr>
        </p:nvSpPr>
        <p:spPr>
          <a:ln/>
        </p:spPr>
        <p:txBody>
          <a:bodyPr/>
          <a:lstStyle>
            <a:lvl1pPr>
              <a:defRPr/>
            </a:lvl1pPr>
          </a:lstStyle>
          <a:p>
            <a:pPr>
              <a:defRPr/>
            </a:pPr>
            <a:r>
              <a:rPr lang="en-US" altLang="en-US" dirty="0"/>
              <a:t>21-</a:t>
            </a:r>
            <a:fld id="{4773FF61-F4E9-4123-B6AF-201BC82A0194}" type="slidenum">
              <a:rPr lang="en-US" altLang="en-US" smtClean="0"/>
              <a:pPr>
                <a:defRPr/>
              </a:pPr>
              <a:t>‹#›</a:t>
            </a:fld>
            <a:endParaRPr lang="en-US" altLang="en-US" dirty="0"/>
          </a:p>
        </p:txBody>
      </p:sp>
    </p:spTree>
    <p:extLst>
      <p:ext uri="{BB962C8B-B14F-4D97-AF65-F5344CB8AC3E}">
        <p14:creationId xmlns:p14="http://schemas.microsoft.com/office/powerpoint/2010/main" val="304589193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5"/>
          <p:cNvSpPr>
            <a:spLocks noGrp="1" noChangeArrowheads="1"/>
          </p:cNvSpPr>
          <p:nvPr>
            <p:ph type="dt" sz="half" idx="10"/>
          </p:nvPr>
        </p:nvSpPr>
        <p:spPr>
          <a:ln/>
        </p:spPr>
        <p:txBody>
          <a:bodyPr/>
          <a:lstStyle>
            <a:lvl1pPr>
              <a:defRPr/>
            </a:lvl1pPr>
          </a:lstStyle>
          <a:p>
            <a:pPr>
              <a:defRPr/>
            </a:pPr>
            <a:fld id="{D0B16099-4581-4A3B-A1A8-0915A0BE8C75}" type="datetime1">
              <a:rPr lang="en-US" smtClean="0"/>
              <a:t>9/6/2018</a:t>
            </a:fld>
            <a:endParaRPr lang="en-US" altLang="en-US"/>
          </a:p>
        </p:txBody>
      </p:sp>
      <p:sp>
        <p:nvSpPr>
          <p:cNvPr id="6" name="Rectangle 7"/>
          <p:cNvSpPr>
            <a:spLocks noGrp="1" noChangeArrowheads="1"/>
          </p:cNvSpPr>
          <p:nvPr>
            <p:ph type="sldNum" sz="quarter" idx="12"/>
          </p:nvPr>
        </p:nvSpPr>
        <p:spPr>
          <a:ln/>
        </p:spPr>
        <p:txBody>
          <a:bodyPr/>
          <a:lstStyle>
            <a:lvl1pPr>
              <a:defRPr/>
            </a:lvl1pPr>
          </a:lstStyle>
          <a:p>
            <a:pPr>
              <a:defRPr/>
            </a:pPr>
            <a:r>
              <a:rPr lang="en-US" altLang="en-US" dirty="0"/>
              <a:t>21-</a:t>
            </a:r>
            <a:fld id="{B8643C53-5634-46E8-9866-13612EB8B71C}" type="slidenum">
              <a:rPr lang="en-US" altLang="en-US" smtClean="0"/>
              <a:pPr>
                <a:defRPr/>
              </a:pPr>
              <a:t>‹#›</a:t>
            </a:fld>
            <a:endParaRPr lang="en-US" altLang="en-US" dirty="0"/>
          </a:p>
        </p:txBody>
      </p:sp>
    </p:spTree>
    <p:extLst>
      <p:ext uri="{BB962C8B-B14F-4D97-AF65-F5344CB8AC3E}">
        <p14:creationId xmlns:p14="http://schemas.microsoft.com/office/powerpoint/2010/main" val="6061903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719263"/>
            <a:ext cx="4038600" cy="44116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719263"/>
            <a:ext cx="4038600" cy="44116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5"/>
          <p:cNvSpPr>
            <a:spLocks noGrp="1" noChangeArrowheads="1"/>
          </p:cNvSpPr>
          <p:nvPr>
            <p:ph type="dt" sz="half" idx="10"/>
          </p:nvPr>
        </p:nvSpPr>
        <p:spPr>
          <a:ln/>
        </p:spPr>
        <p:txBody>
          <a:bodyPr/>
          <a:lstStyle>
            <a:lvl1pPr>
              <a:defRPr/>
            </a:lvl1pPr>
          </a:lstStyle>
          <a:p>
            <a:pPr>
              <a:defRPr/>
            </a:pPr>
            <a:fld id="{63F341E2-41B0-4AF7-940F-0A5E24E88E4C}" type="datetime1">
              <a:rPr lang="en-US" smtClean="0"/>
              <a:t>9/6/2018</a:t>
            </a:fld>
            <a:endParaRPr lang="en-US" altLang="en-US"/>
          </a:p>
        </p:txBody>
      </p:sp>
      <p:sp>
        <p:nvSpPr>
          <p:cNvPr id="7" name="Rectangle 7"/>
          <p:cNvSpPr>
            <a:spLocks noGrp="1" noChangeArrowheads="1"/>
          </p:cNvSpPr>
          <p:nvPr>
            <p:ph type="sldNum" sz="quarter" idx="12"/>
          </p:nvPr>
        </p:nvSpPr>
        <p:spPr>
          <a:ln/>
        </p:spPr>
        <p:txBody>
          <a:bodyPr/>
          <a:lstStyle>
            <a:lvl1pPr>
              <a:defRPr/>
            </a:lvl1pPr>
          </a:lstStyle>
          <a:p>
            <a:pPr>
              <a:defRPr/>
            </a:pPr>
            <a:r>
              <a:rPr lang="en-US" altLang="en-US" dirty="0"/>
              <a:t>21-</a:t>
            </a:r>
            <a:fld id="{7905E196-56C6-4301-8665-BC2965E2E4F7}" type="slidenum">
              <a:rPr lang="en-US" altLang="en-US" smtClean="0"/>
              <a:pPr>
                <a:defRPr/>
              </a:pPr>
              <a:t>‹#›</a:t>
            </a:fld>
            <a:endParaRPr lang="en-US" altLang="en-US" dirty="0"/>
          </a:p>
        </p:txBody>
      </p:sp>
    </p:spTree>
    <p:extLst>
      <p:ext uri="{BB962C8B-B14F-4D97-AF65-F5344CB8AC3E}">
        <p14:creationId xmlns:p14="http://schemas.microsoft.com/office/powerpoint/2010/main" val="174486081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5"/>
          <p:cNvSpPr>
            <a:spLocks noGrp="1" noChangeArrowheads="1"/>
          </p:cNvSpPr>
          <p:nvPr>
            <p:ph type="dt" sz="half" idx="10"/>
          </p:nvPr>
        </p:nvSpPr>
        <p:spPr>
          <a:ln/>
        </p:spPr>
        <p:txBody>
          <a:bodyPr/>
          <a:lstStyle>
            <a:lvl1pPr>
              <a:defRPr/>
            </a:lvl1pPr>
          </a:lstStyle>
          <a:p>
            <a:pPr>
              <a:defRPr/>
            </a:pPr>
            <a:fld id="{10A45293-930A-4289-A90B-09DAF7EFA2EB}" type="datetime1">
              <a:rPr lang="en-US" smtClean="0"/>
              <a:t>9/6/2018</a:t>
            </a:fld>
            <a:endParaRPr lang="en-US" altLang="en-US"/>
          </a:p>
        </p:txBody>
      </p:sp>
      <p:sp>
        <p:nvSpPr>
          <p:cNvPr id="9" name="Rectangle 7"/>
          <p:cNvSpPr>
            <a:spLocks noGrp="1" noChangeArrowheads="1"/>
          </p:cNvSpPr>
          <p:nvPr>
            <p:ph type="sldNum" sz="quarter" idx="12"/>
          </p:nvPr>
        </p:nvSpPr>
        <p:spPr>
          <a:ln/>
        </p:spPr>
        <p:txBody>
          <a:bodyPr/>
          <a:lstStyle>
            <a:lvl1pPr>
              <a:defRPr/>
            </a:lvl1pPr>
          </a:lstStyle>
          <a:p>
            <a:pPr>
              <a:defRPr/>
            </a:pPr>
            <a:r>
              <a:rPr lang="en-US" altLang="en-US" dirty="0"/>
              <a:t>21-</a:t>
            </a:r>
            <a:fld id="{83911F2D-A79E-49A4-B269-8A3F2982665A}" type="slidenum">
              <a:rPr lang="en-US" altLang="en-US" smtClean="0"/>
              <a:pPr>
                <a:defRPr/>
              </a:pPr>
              <a:t>‹#›</a:t>
            </a:fld>
            <a:endParaRPr lang="en-US" altLang="en-US" dirty="0"/>
          </a:p>
        </p:txBody>
      </p:sp>
    </p:spTree>
    <p:extLst>
      <p:ext uri="{BB962C8B-B14F-4D97-AF65-F5344CB8AC3E}">
        <p14:creationId xmlns:p14="http://schemas.microsoft.com/office/powerpoint/2010/main" val="304862992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5"/>
          <p:cNvSpPr>
            <a:spLocks noGrp="1" noChangeArrowheads="1"/>
          </p:cNvSpPr>
          <p:nvPr>
            <p:ph type="dt" sz="half" idx="10"/>
          </p:nvPr>
        </p:nvSpPr>
        <p:spPr>
          <a:ln/>
        </p:spPr>
        <p:txBody>
          <a:bodyPr/>
          <a:lstStyle>
            <a:lvl1pPr>
              <a:defRPr/>
            </a:lvl1pPr>
          </a:lstStyle>
          <a:p>
            <a:pPr>
              <a:defRPr/>
            </a:pPr>
            <a:fld id="{EFFA5873-862F-45BA-8891-282114F2D452}" type="datetime1">
              <a:rPr lang="en-US" smtClean="0"/>
              <a:t>9/6/2018</a:t>
            </a:fld>
            <a:endParaRPr lang="en-US" altLang="en-US"/>
          </a:p>
        </p:txBody>
      </p:sp>
      <p:sp>
        <p:nvSpPr>
          <p:cNvPr id="5" name="Rectangle 7"/>
          <p:cNvSpPr>
            <a:spLocks noGrp="1" noChangeArrowheads="1"/>
          </p:cNvSpPr>
          <p:nvPr>
            <p:ph type="sldNum" sz="quarter" idx="12"/>
          </p:nvPr>
        </p:nvSpPr>
        <p:spPr>
          <a:ln/>
        </p:spPr>
        <p:txBody>
          <a:bodyPr/>
          <a:lstStyle>
            <a:lvl1pPr>
              <a:defRPr/>
            </a:lvl1pPr>
          </a:lstStyle>
          <a:p>
            <a:pPr>
              <a:defRPr/>
            </a:pPr>
            <a:r>
              <a:rPr lang="en-US" altLang="en-US" dirty="0"/>
              <a:t>21-</a:t>
            </a:r>
            <a:fld id="{4764DE9E-DF0F-4589-A115-EE7338EDF10A}" type="slidenum">
              <a:rPr lang="en-US" altLang="en-US" smtClean="0"/>
              <a:pPr>
                <a:defRPr/>
              </a:pPr>
              <a:t>‹#›</a:t>
            </a:fld>
            <a:endParaRPr lang="en-US" altLang="en-US" dirty="0"/>
          </a:p>
        </p:txBody>
      </p:sp>
    </p:spTree>
    <p:extLst>
      <p:ext uri="{BB962C8B-B14F-4D97-AF65-F5344CB8AC3E}">
        <p14:creationId xmlns:p14="http://schemas.microsoft.com/office/powerpoint/2010/main" val="177717394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dt" sz="half" idx="10"/>
          </p:nvPr>
        </p:nvSpPr>
        <p:spPr>
          <a:ln/>
        </p:spPr>
        <p:txBody>
          <a:bodyPr/>
          <a:lstStyle>
            <a:lvl1pPr>
              <a:defRPr/>
            </a:lvl1pPr>
          </a:lstStyle>
          <a:p>
            <a:pPr>
              <a:defRPr/>
            </a:pPr>
            <a:fld id="{48FE3DD1-5A6D-419D-A28E-9713ED0B6ED0}" type="datetime1">
              <a:rPr lang="en-US" smtClean="0"/>
              <a:t>9/6/2018</a:t>
            </a:fld>
            <a:endParaRPr lang="en-US" altLang="en-US"/>
          </a:p>
        </p:txBody>
      </p:sp>
      <p:sp>
        <p:nvSpPr>
          <p:cNvPr id="4" name="Rectangle 7"/>
          <p:cNvSpPr>
            <a:spLocks noGrp="1" noChangeArrowheads="1"/>
          </p:cNvSpPr>
          <p:nvPr>
            <p:ph type="sldNum" sz="quarter" idx="12"/>
          </p:nvPr>
        </p:nvSpPr>
        <p:spPr>
          <a:ln/>
        </p:spPr>
        <p:txBody>
          <a:bodyPr/>
          <a:lstStyle>
            <a:lvl1pPr>
              <a:defRPr/>
            </a:lvl1pPr>
          </a:lstStyle>
          <a:p>
            <a:pPr>
              <a:defRPr/>
            </a:pPr>
            <a:r>
              <a:rPr lang="en-US" altLang="en-US" dirty="0"/>
              <a:t>21-</a:t>
            </a:r>
            <a:fld id="{785CE35C-1C9F-4188-92C1-63770C0A2671}" type="slidenum">
              <a:rPr lang="en-US" altLang="en-US" smtClean="0"/>
              <a:pPr>
                <a:defRPr/>
              </a:pPr>
              <a:t>‹#›</a:t>
            </a:fld>
            <a:endParaRPr lang="en-US" altLang="en-US" dirty="0"/>
          </a:p>
        </p:txBody>
      </p:sp>
    </p:spTree>
    <p:extLst>
      <p:ext uri="{BB962C8B-B14F-4D97-AF65-F5344CB8AC3E}">
        <p14:creationId xmlns:p14="http://schemas.microsoft.com/office/powerpoint/2010/main" val="372740426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5"/>
          <p:cNvSpPr>
            <a:spLocks noGrp="1" noChangeArrowheads="1"/>
          </p:cNvSpPr>
          <p:nvPr>
            <p:ph type="dt" sz="half" idx="10"/>
          </p:nvPr>
        </p:nvSpPr>
        <p:spPr>
          <a:ln/>
        </p:spPr>
        <p:txBody>
          <a:bodyPr/>
          <a:lstStyle>
            <a:lvl1pPr>
              <a:defRPr/>
            </a:lvl1pPr>
          </a:lstStyle>
          <a:p>
            <a:pPr>
              <a:defRPr/>
            </a:pPr>
            <a:fld id="{B02C7ACD-6D57-4926-8E9C-7039D2961F32}" type="datetime1">
              <a:rPr lang="en-US" smtClean="0"/>
              <a:t>9/6/2018</a:t>
            </a:fld>
            <a:endParaRPr lang="en-US" altLang="en-US"/>
          </a:p>
        </p:txBody>
      </p:sp>
      <p:sp>
        <p:nvSpPr>
          <p:cNvPr id="7" name="Rectangle 7"/>
          <p:cNvSpPr>
            <a:spLocks noGrp="1" noChangeArrowheads="1"/>
          </p:cNvSpPr>
          <p:nvPr>
            <p:ph type="sldNum" sz="quarter" idx="12"/>
          </p:nvPr>
        </p:nvSpPr>
        <p:spPr>
          <a:ln/>
        </p:spPr>
        <p:txBody>
          <a:bodyPr/>
          <a:lstStyle>
            <a:lvl1pPr>
              <a:defRPr/>
            </a:lvl1pPr>
          </a:lstStyle>
          <a:p>
            <a:pPr>
              <a:defRPr/>
            </a:pPr>
            <a:r>
              <a:rPr lang="en-US" altLang="en-US" dirty="0"/>
              <a:t>21-</a:t>
            </a:r>
            <a:fld id="{E937DF0A-01D5-43B5-86A9-B4D1563225DD}" type="slidenum">
              <a:rPr lang="en-US" altLang="en-US" smtClean="0"/>
              <a:pPr>
                <a:defRPr/>
              </a:pPr>
              <a:t>‹#›</a:t>
            </a:fld>
            <a:endParaRPr lang="en-US" altLang="en-US" dirty="0"/>
          </a:p>
        </p:txBody>
      </p:sp>
    </p:spTree>
    <p:extLst>
      <p:ext uri="{BB962C8B-B14F-4D97-AF65-F5344CB8AC3E}">
        <p14:creationId xmlns:p14="http://schemas.microsoft.com/office/powerpoint/2010/main" val="241676337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5" name="Rectangle 5"/>
          <p:cNvSpPr>
            <a:spLocks noGrp="1" noChangeArrowheads="1"/>
          </p:cNvSpPr>
          <p:nvPr>
            <p:ph type="dt" sz="half" idx="10"/>
          </p:nvPr>
        </p:nvSpPr>
        <p:spPr>
          <a:ln/>
        </p:spPr>
        <p:txBody>
          <a:bodyPr/>
          <a:lstStyle>
            <a:lvl1pPr>
              <a:defRPr/>
            </a:lvl1pPr>
          </a:lstStyle>
          <a:p>
            <a:pPr>
              <a:defRPr/>
            </a:pPr>
            <a:fld id="{35D15EF9-EDF2-4296-89B1-D7C2DE4478CF}" type="datetime1">
              <a:rPr lang="en-US" smtClean="0"/>
              <a:t>9/6/2018</a:t>
            </a:fld>
            <a:endParaRPr lang="en-US" altLang="en-US"/>
          </a:p>
        </p:txBody>
      </p:sp>
      <p:sp>
        <p:nvSpPr>
          <p:cNvPr id="7" name="Rectangle 7"/>
          <p:cNvSpPr>
            <a:spLocks noGrp="1" noChangeArrowheads="1"/>
          </p:cNvSpPr>
          <p:nvPr>
            <p:ph type="sldNum" sz="quarter" idx="12"/>
          </p:nvPr>
        </p:nvSpPr>
        <p:spPr>
          <a:ln/>
        </p:spPr>
        <p:txBody>
          <a:bodyPr/>
          <a:lstStyle>
            <a:lvl1pPr>
              <a:defRPr/>
            </a:lvl1pPr>
          </a:lstStyle>
          <a:p>
            <a:pPr>
              <a:defRPr/>
            </a:pPr>
            <a:r>
              <a:rPr lang="en-US" altLang="en-US" dirty="0"/>
              <a:t>21-</a:t>
            </a:r>
            <a:fld id="{DE53716D-4E9B-4CE0-B041-3AE37BD64244}" type="slidenum">
              <a:rPr lang="en-US" altLang="en-US" smtClean="0"/>
              <a:pPr>
                <a:defRPr/>
              </a:pPr>
              <a:t>‹#›</a:t>
            </a:fld>
            <a:endParaRPr lang="en-US" altLang="en-US" dirty="0"/>
          </a:p>
        </p:txBody>
      </p:sp>
    </p:spTree>
    <p:extLst>
      <p:ext uri="{BB962C8B-B14F-4D97-AF65-F5344CB8AC3E}">
        <p14:creationId xmlns:p14="http://schemas.microsoft.com/office/powerpoint/2010/main" val="427393513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5"/>
          <p:cNvSpPr>
            <a:spLocks noGrp="1" noChangeArrowheads="1"/>
          </p:cNvSpPr>
          <p:nvPr>
            <p:ph type="dt" sz="half" idx="10"/>
          </p:nvPr>
        </p:nvSpPr>
        <p:spPr>
          <a:ln/>
        </p:spPr>
        <p:txBody>
          <a:bodyPr/>
          <a:lstStyle>
            <a:lvl1pPr>
              <a:defRPr/>
            </a:lvl1pPr>
          </a:lstStyle>
          <a:p>
            <a:pPr>
              <a:defRPr/>
            </a:pPr>
            <a:fld id="{BDD2252A-79BE-4CE3-AB9E-E9F97B122AE3}" type="datetime1">
              <a:rPr lang="en-US" smtClean="0"/>
              <a:t>9/6/2018</a:t>
            </a:fld>
            <a:endParaRPr lang="en-US" altLang="en-US"/>
          </a:p>
        </p:txBody>
      </p:sp>
      <p:sp>
        <p:nvSpPr>
          <p:cNvPr id="6" name="Rectangle 7"/>
          <p:cNvSpPr>
            <a:spLocks noGrp="1" noChangeArrowheads="1"/>
          </p:cNvSpPr>
          <p:nvPr>
            <p:ph type="sldNum" sz="quarter" idx="12"/>
          </p:nvPr>
        </p:nvSpPr>
        <p:spPr>
          <a:ln/>
        </p:spPr>
        <p:txBody>
          <a:bodyPr/>
          <a:lstStyle>
            <a:lvl1pPr>
              <a:defRPr/>
            </a:lvl1pPr>
          </a:lstStyle>
          <a:p>
            <a:pPr>
              <a:defRPr/>
            </a:pPr>
            <a:r>
              <a:rPr lang="en-US" altLang="en-US" dirty="0"/>
              <a:t>21-</a:t>
            </a:r>
            <a:fld id="{27B36733-6429-48EB-8343-85CD06A58780}" type="slidenum">
              <a:rPr lang="en-US" altLang="en-US" smtClean="0"/>
              <a:pPr>
                <a:defRPr/>
              </a:pPr>
              <a:t>‹#›</a:t>
            </a:fld>
            <a:endParaRPr lang="en-US" altLang="en-US" dirty="0"/>
          </a:p>
        </p:txBody>
      </p:sp>
    </p:spTree>
    <p:extLst>
      <p:ext uri="{BB962C8B-B14F-4D97-AF65-F5344CB8AC3E}">
        <p14:creationId xmlns:p14="http://schemas.microsoft.com/office/powerpoint/2010/main" val="392645787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22238"/>
            <a:ext cx="2057400" cy="6008687"/>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122238"/>
            <a:ext cx="6019800" cy="600868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5"/>
          <p:cNvSpPr>
            <a:spLocks noGrp="1" noChangeArrowheads="1"/>
          </p:cNvSpPr>
          <p:nvPr>
            <p:ph type="dt" sz="half" idx="10"/>
          </p:nvPr>
        </p:nvSpPr>
        <p:spPr>
          <a:ln/>
        </p:spPr>
        <p:txBody>
          <a:bodyPr/>
          <a:lstStyle>
            <a:lvl1pPr>
              <a:defRPr/>
            </a:lvl1pPr>
          </a:lstStyle>
          <a:p>
            <a:pPr>
              <a:defRPr/>
            </a:pPr>
            <a:fld id="{621403ED-1D96-488E-9D98-CAA718DC90E7}" type="datetime1">
              <a:rPr lang="en-US" smtClean="0"/>
              <a:t>9/6/2018</a:t>
            </a:fld>
            <a:endParaRPr lang="en-US" altLang="en-US"/>
          </a:p>
        </p:txBody>
      </p:sp>
      <p:sp>
        <p:nvSpPr>
          <p:cNvPr id="6" name="Rectangle 7"/>
          <p:cNvSpPr>
            <a:spLocks noGrp="1" noChangeArrowheads="1"/>
          </p:cNvSpPr>
          <p:nvPr>
            <p:ph type="sldNum" sz="quarter" idx="12"/>
          </p:nvPr>
        </p:nvSpPr>
        <p:spPr>
          <a:ln/>
        </p:spPr>
        <p:txBody>
          <a:bodyPr/>
          <a:lstStyle>
            <a:lvl1pPr>
              <a:defRPr/>
            </a:lvl1pPr>
          </a:lstStyle>
          <a:p>
            <a:pPr>
              <a:defRPr/>
            </a:pPr>
            <a:r>
              <a:rPr lang="en-US" altLang="en-US" dirty="0"/>
              <a:t>21-</a:t>
            </a:r>
            <a:fld id="{4694F11F-2697-4F92-A2C8-1AA177B73216}" type="slidenum">
              <a:rPr lang="en-US" altLang="en-US" smtClean="0"/>
              <a:pPr>
                <a:defRPr/>
              </a:pPr>
              <a:t>‹#›</a:t>
            </a:fld>
            <a:endParaRPr lang="en-US" altLang="en-US" dirty="0"/>
          </a:p>
        </p:txBody>
      </p:sp>
    </p:spTree>
    <p:extLst>
      <p:ext uri="{BB962C8B-B14F-4D97-AF65-F5344CB8AC3E}">
        <p14:creationId xmlns:p14="http://schemas.microsoft.com/office/powerpoint/2010/main" val="4554425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a:xfrm>
            <a:off x="457200" y="1719263"/>
            <a:ext cx="8229600" cy="1040870"/>
          </a:xfrm>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Rectangle 5"/>
          <p:cNvSpPr>
            <a:spLocks noGrp="1" noChangeArrowheads="1"/>
          </p:cNvSpPr>
          <p:nvPr>
            <p:ph type="dt" sz="half" idx="10"/>
          </p:nvPr>
        </p:nvSpPr>
        <p:spPr>
          <a:ln/>
        </p:spPr>
        <p:txBody>
          <a:bodyPr/>
          <a:lstStyle>
            <a:lvl1pPr>
              <a:defRPr/>
            </a:lvl1pPr>
          </a:lstStyle>
          <a:p>
            <a:pPr>
              <a:defRPr/>
            </a:pPr>
            <a:fld id="{5446FCB7-8F56-49C1-80AF-A5B9D79E5CC7}" type="datetime1">
              <a:rPr lang="en-US" smtClean="0"/>
              <a:t>9/6/2018</a:t>
            </a:fld>
            <a:endParaRPr lang="en-US" altLang="en-US"/>
          </a:p>
        </p:txBody>
      </p:sp>
      <p:sp>
        <p:nvSpPr>
          <p:cNvPr id="6" name="Rectangle 7"/>
          <p:cNvSpPr>
            <a:spLocks noGrp="1" noChangeArrowheads="1"/>
          </p:cNvSpPr>
          <p:nvPr>
            <p:ph type="sldNum" sz="quarter" idx="12"/>
          </p:nvPr>
        </p:nvSpPr>
        <p:spPr>
          <a:ln/>
        </p:spPr>
        <p:txBody>
          <a:bodyPr/>
          <a:lstStyle>
            <a:lvl1pPr>
              <a:defRPr/>
            </a:lvl1pPr>
          </a:lstStyle>
          <a:p>
            <a:pPr>
              <a:defRPr/>
            </a:pPr>
            <a:r>
              <a:rPr lang="en-US" altLang="en-US" dirty="0"/>
              <a:t>21-</a:t>
            </a:r>
            <a:fld id="{4773FF61-F4E9-4123-B6AF-201BC82A0194}" type="slidenum">
              <a:rPr lang="en-US" altLang="en-US" smtClean="0"/>
              <a:pPr>
                <a:defRPr/>
              </a:pPr>
              <a:t>‹#›</a:t>
            </a:fld>
            <a:endParaRPr lang="en-US" altLang="en-US" dirty="0"/>
          </a:p>
        </p:txBody>
      </p:sp>
      <p:sp>
        <p:nvSpPr>
          <p:cNvPr id="7" name="Content Placeholder 2"/>
          <p:cNvSpPr>
            <a:spLocks noGrp="1"/>
          </p:cNvSpPr>
          <p:nvPr>
            <p:ph idx="13"/>
          </p:nvPr>
        </p:nvSpPr>
        <p:spPr>
          <a:xfrm>
            <a:off x="465661" y="2929995"/>
            <a:ext cx="8229600" cy="1040870"/>
          </a:xfrm>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Content Placeholder 2"/>
          <p:cNvSpPr>
            <a:spLocks noGrp="1"/>
          </p:cNvSpPr>
          <p:nvPr>
            <p:ph idx="14"/>
          </p:nvPr>
        </p:nvSpPr>
        <p:spPr>
          <a:xfrm>
            <a:off x="474131" y="4115331"/>
            <a:ext cx="8229600" cy="1040870"/>
          </a:xfrm>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0038785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a:xfrm>
            <a:off x="457200" y="1719263"/>
            <a:ext cx="8229600" cy="1040870"/>
          </a:xfrm>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Rectangle 5"/>
          <p:cNvSpPr>
            <a:spLocks noGrp="1" noChangeArrowheads="1"/>
          </p:cNvSpPr>
          <p:nvPr>
            <p:ph type="dt" sz="half" idx="10"/>
          </p:nvPr>
        </p:nvSpPr>
        <p:spPr>
          <a:ln/>
        </p:spPr>
        <p:txBody>
          <a:bodyPr/>
          <a:lstStyle>
            <a:lvl1pPr>
              <a:defRPr/>
            </a:lvl1pPr>
          </a:lstStyle>
          <a:p>
            <a:pPr>
              <a:defRPr/>
            </a:pPr>
            <a:fld id="{6217E348-EA15-49A4-9F1C-21C10A123314}" type="datetime1">
              <a:rPr lang="en-US" smtClean="0"/>
              <a:t>9/6/2018</a:t>
            </a:fld>
            <a:endParaRPr lang="en-US" altLang="en-US"/>
          </a:p>
        </p:txBody>
      </p:sp>
      <p:sp>
        <p:nvSpPr>
          <p:cNvPr id="6" name="Rectangle 7"/>
          <p:cNvSpPr>
            <a:spLocks noGrp="1" noChangeArrowheads="1"/>
          </p:cNvSpPr>
          <p:nvPr>
            <p:ph type="sldNum" sz="quarter" idx="12"/>
          </p:nvPr>
        </p:nvSpPr>
        <p:spPr>
          <a:ln/>
        </p:spPr>
        <p:txBody>
          <a:bodyPr/>
          <a:lstStyle>
            <a:lvl1pPr>
              <a:defRPr/>
            </a:lvl1pPr>
          </a:lstStyle>
          <a:p>
            <a:pPr>
              <a:defRPr/>
            </a:pPr>
            <a:r>
              <a:rPr lang="en-US" altLang="en-US" dirty="0"/>
              <a:t>21-</a:t>
            </a:r>
            <a:fld id="{4773FF61-F4E9-4123-B6AF-201BC82A0194}" type="slidenum">
              <a:rPr lang="en-US" altLang="en-US" smtClean="0"/>
              <a:pPr>
                <a:defRPr/>
              </a:pPr>
              <a:t>‹#›</a:t>
            </a:fld>
            <a:endParaRPr lang="en-US" altLang="en-US" dirty="0"/>
          </a:p>
        </p:txBody>
      </p:sp>
      <p:sp>
        <p:nvSpPr>
          <p:cNvPr id="7" name="Content Placeholder 2"/>
          <p:cNvSpPr>
            <a:spLocks noGrp="1"/>
          </p:cNvSpPr>
          <p:nvPr>
            <p:ph idx="13"/>
          </p:nvPr>
        </p:nvSpPr>
        <p:spPr>
          <a:xfrm>
            <a:off x="465661" y="2929995"/>
            <a:ext cx="8229600" cy="1040870"/>
          </a:xfrm>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Content Placeholder 2"/>
          <p:cNvSpPr>
            <a:spLocks noGrp="1"/>
          </p:cNvSpPr>
          <p:nvPr>
            <p:ph idx="14"/>
          </p:nvPr>
        </p:nvSpPr>
        <p:spPr>
          <a:xfrm>
            <a:off x="474131" y="4115331"/>
            <a:ext cx="8229600" cy="790574"/>
          </a:xfrm>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Content Placeholder 2"/>
          <p:cNvSpPr>
            <a:spLocks noGrp="1"/>
          </p:cNvSpPr>
          <p:nvPr>
            <p:ph idx="15"/>
          </p:nvPr>
        </p:nvSpPr>
        <p:spPr>
          <a:xfrm>
            <a:off x="474131" y="5050371"/>
            <a:ext cx="8229600" cy="790574"/>
          </a:xfrm>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9675818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a:xfrm>
            <a:off x="457200" y="1719263"/>
            <a:ext cx="8229600" cy="448204"/>
          </a:xfrm>
        </p:spPr>
        <p:txBody>
          <a:bodyPr/>
          <a:lstStyle>
            <a:lvl1pPr marL="342900" indent="-342900">
              <a:buClr>
                <a:schemeClr val="tx1"/>
              </a:buClr>
              <a:buSzPct val="100000"/>
              <a:buFont typeface="Arial" panose="020B0604020202020204" pitchFamily="34" charset="0"/>
              <a:buChar cha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endParaRPr lang="en-US" dirty="0"/>
          </a:p>
        </p:txBody>
      </p:sp>
      <p:sp>
        <p:nvSpPr>
          <p:cNvPr id="4" name="Rectangle 5"/>
          <p:cNvSpPr>
            <a:spLocks noGrp="1" noChangeArrowheads="1"/>
          </p:cNvSpPr>
          <p:nvPr>
            <p:ph type="dt" sz="half" idx="10"/>
          </p:nvPr>
        </p:nvSpPr>
        <p:spPr>
          <a:ln/>
        </p:spPr>
        <p:txBody>
          <a:bodyPr/>
          <a:lstStyle>
            <a:lvl1pPr>
              <a:defRPr/>
            </a:lvl1pPr>
          </a:lstStyle>
          <a:p>
            <a:pPr>
              <a:defRPr/>
            </a:pPr>
            <a:r>
              <a:rPr lang="en-US"/>
              <a:t>	</a:t>
            </a:r>
            <a:fld id="{D8228B2D-F731-475B-ACFD-C4D0A52ABF90}" type="datetime1">
              <a:rPr lang="en-US" smtClean="0"/>
              <a:t>9/6/2018</a:t>
            </a:fld>
            <a:endParaRPr lang="en-US" altLang="en-US" dirty="0"/>
          </a:p>
        </p:txBody>
      </p:sp>
      <p:sp>
        <p:nvSpPr>
          <p:cNvPr id="6" name="Rectangle 7"/>
          <p:cNvSpPr>
            <a:spLocks noGrp="1" noChangeArrowheads="1"/>
          </p:cNvSpPr>
          <p:nvPr>
            <p:ph type="sldNum" sz="quarter" idx="12"/>
          </p:nvPr>
        </p:nvSpPr>
        <p:spPr>
          <a:ln/>
        </p:spPr>
        <p:txBody>
          <a:bodyPr/>
          <a:lstStyle>
            <a:lvl1pPr>
              <a:defRPr/>
            </a:lvl1pPr>
          </a:lstStyle>
          <a:p>
            <a:pPr>
              <a:defRPr/>
            </a:pPr>
            <a:r>
              <a:rPr lang="en-US" altLang="en-US" dirty="0"/>
              <a:t>21-</a:t>
            </a:r>
            <a:fld id="{4773FF61-F4E9-4123-B6AF-201BC82A0194}" type="slidenum">
              <a:rPr lang="en-US" altLang="en-US" smtClean="0"/>
              <a:pPr>
                <a:defRPr/>
              </a:pPr>
              <a:t>‹#›</a:t>
            </a:fld>
            <a:endParaRPr lang="en-US" altLang="en-US" dirty="0"/>
          </a:p>
        </p:txBody>
      </p:sp>
      <p:sp>
        <p:nvSpPr>
          <p:cNvPr id="7" name="Content Placeholder 2"/>
          <p:cNvSpPr>
            <a:spLocks noGrp="1"/>
          </p:cNvSpPr>
          <p:nvPr>
            <p:ph idx="13"/>
          </p:nvPr>
        </p:nvSpPr>
        <p:spPr>
          <a:xfrm>
            <a:off x="465661" y="2227261"/>
            <a:ext cx="8229600" cy="435507"/>
          </a:xfrm>
        </p:spPr>
        <p:txBody>
          <a:bodyPr/>
          <a:lstStyle>
            <a:lvl1pPr marL="342900" indent="-342900">
              <a:buClr>
                <a:schemeClr val="tx1"/>
              </a:buClr>
              <a:buSzPct val="100000"/>
              <a:buFont typeface="Arial" panose="020B0604020202020204" pitchFamily="34" charset="0"/>
              <a:buChar cha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endParaRPr lang="en-US" dirty="0"/>
          </a:p>
        </p:txBody>
      </p:sp>
      <p:sp>
        <p:nvSpPr>
          <p:cNvPr id="8" name="Content Placeholder 2"/>
          <p:cNvSpPr>
            <a:spLocks noGrp="1"/>
          </p:cNvSpPr>
          <p:nvPr>
            <p:ph idx="14"/>
          </p:nvPr>
        </p:nvSpPr>
        <p:spPr>
          <a:xfrm>
            <a:off x="474131" y="2794530"/>
            <a:ext cx="8229600" cy="490536"/>
          </a:xfrm>
        </p:spPr>
        <p:txBody>
          <a:bodyPr/>
          <a:lstStyle>
            <a:lvl1pPr marL="342900" indent="-342900">
              <a:buClr>
                <a:schemeClr val="tx1"/>
              </a:buClr>
              <a:buSzPct val="100000"/>
              <a:buFont typeface="Arial" panose="020B0604020202020204" pitchFamily="34" charset="0"/>
              <a:buChar cha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endParaRPr lang="en-US" dirty="0"/>
          </a:p>
        </p:txBody>
      </p:sp>
      <p:sp>
        <p:nvSpPr>
          <p:cNvPr id="9" name="Content Placeholder 2"/>
          <p:cNvSpPr>
            <a:spLocks noGrp="1"/>
          </p:cNvSpPr>
          <p:nvPr>
            <p:ph idx="15"/>
          </p:nvPr>
        </p:nvSpPr>
        <p:spPr>
          <a:xfrm>
            <a:off x="482596" y="3412596"/>
            <a:ext cx="8229600" cy="490536"/>
          </a:xfrm>
        </p:spPr>
        <p:txBody>
          <a:bodyPr/>
          <a:lstStyle>
            <a:lvl1pPr marL="342900" indent="-342900">
              <a:buClr>
                <a:schemeClr val="tx1"/>
              </a:buClr>
              <a:buSzPct val="100000"/>
              <a:buFont typeface="Arial" panose="020B0604020202020204" pitchFamily="34" charset="0"/>
              <a:buChar cha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endParaRPr lang="en-US" dirty="0"/>
          </a:p>
        </p:txBody>
      </p:sp>
      <p:sp>
        <p:nvSpPr>
          <p:cNvPr id="10" name="Content Placeholder 2"/>
          <p:cNvSpPr>
            <a:spLocks noGrp="1"/>
          </p:cNvSpPr>
          <p:nvPr>
            <p:ph idx="16"/>
          </p:nvPr>
        </p:nvSpPr>
        <p:spPr>
          <a:xfrm>
            <a:off x="474128" y="4022194"/>
            <a:ext cx="8229600" cy="490536"/>
          </a:xfrm>
        </p:spPr>
        <p:txBody>
          <a:bodyPr/>
          <a:lstStyle>
            <a:lvl1pPr marL="342900" indent="-342900">
              <a:buClr>
                <a:schemeClr val="tx1"/>
              </a:buClr>
              <a:buSzPct val="100000"/>
              <a:buFont typeface="Arial" panose="020B0604020202020204" pitchFamily="34" charset="0"/>
              <a:buChar cha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endParaRPr lang="en-US" dirty="0"/>
          </a:p>
        </p:txBody>
      </p:sp>
      <p:sp>
        <p:nvSpPr>
          <p:cNvPr id="11" name="Content Placeholder 2"/>
          <p:cNvSpPr>
            <a:spLocks noGrp="1"/>
          </p:cNvSpPr>
          <p:nvPr>
            <p:ph idx="17"/>
          </p:nvPr>
        </p:nvSpPr>
        <p:spPr>
          <a:xfrm>
            <a:off x="474129" y="4589468"/>
            <a:ext cx="8229600" cy="490536"/>
          </a:xfrm>
        </p:spPr>
        <p:txBody>
          <a:bodyPr/>
          <a:lstStyle>
            <a:lvl1pPr marL="342900" indent="-342900">
              <a:buClr>
                <a:schemeClr val="tx1"/>
              </a:buClr>
              <a:buSzPct val="100000"/>
              <a:buFont typeface="Arial" panose="020B0604020202020204" pitchFamily="34" charset="0"/>
              <a:buChar cha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endParaRPr lang="en-US" dirty="0"/>
          </a:p>
        </p:txBody>
      </p:sp>
      <p:sp>
        <p:nvSpPr>
          <p:cNvPr id="12" name="Content Placeholder 2"/>
          <p:cNvSpPr>
            <a:spLocks noGrp="1"/>
          </p:cNvSpPr>
          <p:nvPr>
            <p:ph idx="18"/>
          </p:nvPr>
        </p:nvSpPr>
        <p:spPr>
          <a:xfrm>
            <a:off x="474127" y="5156741"/>
            <a:ext cx="8229600" cy="490536"/>
          </a:xfrm>
        </p:spPr>
        <p:txBody>
          <a:bodyPr/>
          <a:lstStyle>
            <a:lvl1pPr marL="342900" indent="-342900">
              <a:buClr>
                <a:schemeClr val="tx1"/>
              </a:buClr>
              <a:buSzPct val="100000"/>
              <a:buFont typeface="Arial" panose="020B0604020202020204" pitchFamily="34" charset="0"/>
              <a:buChar cha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endParaRPr lang="en-US" dirty="0"/>
          </a:p>
        </p:txBody>
      </p:sp>
    </p:spTree>
    <p:extLst>
      <p:ext uri="{BB962C8B-B14F-4D97-AF65-F5344CB8AC3E}">
        <p14:creationId xmlns:p14="http://schemas.microsoft.com/office/powerpoint/2010/main" val="97871908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5"/>
          <p:cNvSpPr>
            <a:spLocks noGrp="1" noChangeArrowheads="1"/>
          </p:cNvSpPr>
          <p:nvPr>
            <p:ph type="dt" sz="half" idx="10"/>
          </p:nvPr>
        </p:nvSpPr>
        <p:spPr>
          <a:ln/>
        </p:spPr>
        <p:txBody>
          <a:bodyPr/>
          <a:lstStyle>
            <a:lvl1pPr>
              <a:defRPr/>
            </a:lvl1pPr>
          </a:lstStyle>
          <a:p>
            <a:pPr>
              <a:defRPr/>
            </a:pPr>
            <a:fld id="{D5F3544C-9F27-4B40-8317-11DA52BA742C}" type="datetime1">
              <a:rPr lang="en-US" smtClean="0"/>
              <a:t>9/6/2018</a:t>
            </a:fld>
            <a:endParaRPr lang="en-US" altLang="en-US"/>
          </a:p>
        </p:txBody>
      </p:sp>
      <p:sp>
        <p:nvSpPr>
          <p:cNvPr id="6" name="Rectangle 7"/>
          <p:cNvSpPr>
            <a:spLocks noGrp="1" noChangeArrowheads="1"/>
          </p:cNvSpPr>
          <p:nvPr>
            <p:ph type="sldNum" sz="quarter" idx="12"/>
          </p:nvPr>
        </p:nvSpPr>
        <p:spPr>
          <a:ln/>
        </p:spPr>
        <p:txBody>
          <a:bodyPr/>
          <a:lstStyle>
            <a:lvl1pPr>
              <a:defRPr/>
            </a:lvl1pPr>
          </a:lstStyle>
          <a:p>
            <a:pPr>
              <a:defRPr/>
            </a:pPr>
            <a:r>
              <a:rPr lang="en-US" altLang="en-US" dirty="0"/>
              <a:t>21-</a:t>
            </a:r>
            <a:fld id="{B8643C53-5634-46E8-9866-13612EB8B71C}" type="slidenum">
              <a:rPr lang="en-US" altLang="en-US" smtClean="0"/>
              <a:pPr>
                <a:defRPr/>
              </a:pPr>
              <a:t>‹#›</a:t>
            </a:fld>
            <a:endParaRPr lang="en-US" altLang="en-US" dirty="0"/>
          </a:p>
        </p:txBody>
      </p:sp>
    </p:spTree>
    <p:extLst>
      <p:ext uri="{BB962C8B-B14F-4D97-AF65-F5344CB8AC3E}">
        <p14:creationId xmlns:p14="http://schemas.microsoft.com/office/powerpoint/2010/main" val="13749963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719263"/>
            <a:ext cx="4038600" cy="44116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719263"/>
            <a:ext cx="4038600" cy="44116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5"/>
          <p:cNvSpPr>
            <a:spLocks noGrp="1" noChangeArrowheads="1"/>
          </p:cNvSpPr>
          <p:nvPr>
            <p:ph type="dt" sz="half" idx="10"/>
          </p:nvPr>
        </p:nvSpPr>
        <p:spPr>
          <a:ln/>
        </p:spPr>
        <p:txBody>
          <a:bodyPr/>
          <a:lstStyle>
            <a:lvl1pPr>
              <a:defRPr/>
            </a:lvl1pPr>
          </a:lstStyle>
          <a:p>
            <a:pPr>
              <a:defRPr/>
            </a:pPr>
            <a:fld id="{F25080B5-063A-4737-9FC1-DD54C3F38D6B}" type="datetime1">
              <a:rPr lang="en-US" smtClean="0"/>
              <a:t>9/6/2018</a:t>
            </a:fld>
            <a:endParaRPr lang="en-US" altLang="en-US"/>
          </a:p>
        </p:txBody>
      </p:sp>
      <p:sp>
        <p:nvSpPr>
          <p:cNvPr id="7" name="Rectangle 7"/>
          <p:cNvSpPr>
            <a:spLocks noGrp="1" noChangeArrowheads="1"/>
          </p:cNvSpPr>
          <p:nvPr>
            <p:ph type="sldNum" sz="quarter" idx="12"/>
          </p:nvPr>
        </p:nvSpPr>
        <p:spPr>
          <a:ln/>
        </p:spPr>
        <p:txBody>
          <a:bodyPr/>
          <a:lstStyle>
            <a:lvl1pPr>
              <a:defRPr/>
            </a:lvl1pPr>
          </a:lstStyle>
          <a:p>
            <a:pPr>
              <a:defRPr/>
            </a:pPr>
            <a:r>
              <a:rPr lang="en-US" altLang="en-US" dirty="0"/>
              <a:t>21-</a:t>
            </a:r>
            <a:fld id="{7905E196-56C6-4301-8665-BC2965E2E4F7}" type="slidenum">
              <a:rPr lang="en-US" altLang="en-US" smtClean="0"/>
              <a:pPr>
                <a:defRPr/>
              </a:pPr>
              <a:t>‹#›</a:t>
            </a:fld>
            <a:endParaRPr lang="en-US" altLang="en-US" dirty="0"/>
          </a:p>
        </p:txBody>
      </p:sp>
    </p:spTree>
    <p:extLst>
      <p:ext uri="{BB962C8B-B14F-4D97-AF65-F5344CB8AC3E}">
        <p14:creationId xmlns:p14="http://schemas.microsoft.com/office/powerpoint/2010/main" val="1401174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5"/>
          <p:cNvSpPr>
            <a:spLocks noGrp="1" noChangeArrowheads="1"/>
          </p:cNvSpPr>
          <p:nvPr>
            <p:ph type="dt" sz="half" idx="10"/>
          </p:nvPr>
        </p:nvSpPr>
        <p:spPr>
          <a:ln/>
        </p:spPr>
        <p:txBody>
          <a:bodyPr/>
          <a:lstStyle>
            <a:lvl1pPr>
              <a:defRPr/>
            </a:lvl1pPr>
          </a:lstStyle>
          <a:p>
            <a:pPr>
              <a:defRPr/>
            </a:pPr>
            <a:fld id="{0FFC8A68-CE43-452F-9979-D1F7F9000178}" type="datetime1">
              <a:rPr lang="en-US" smtClean="0"/>
              <a:t>9/6/2018</a:t>
            </a:fld>
            <a:endParaRPr lang="en-US" altLang="en-US"/>
          </a:p>
        </p:txBody>
      </p:sp>
      <p:sp>
        <p:nvSpPr>
          <p:cNvPr id="9" name="Rectangle 7"/>
          <p:cNvSpPr>
            <a:spLocks noGrp="1" noChangeArrowheads="1"/>
          </p:cNvSpPr>
          <p:nvPr>
            <p:ph type="sldNum" sz="quarter" idx="12"/>
          </p:nvPr>
        </p:nvSpPr>
        <p:spPr>
          <a:ln/>
        </p:spPr>
        <p:txBody>
          <a:bodyPr/>
          <a:lstStyle>
            <a:lvl1pPr>
              <a:defRPr/>
            </a:lvl1pPr>
          </a:lstStyle>
          <a:p>
            <a:pPr>
              <a:defRPr/>
            </a:pPr>
            <a:r>
              <a:rPr lang="en-US" altLang="en-US" dirty="0"/>
              <a:t>21-</a:t>
            </a:r>
            <a:fld id="{83911F2D-A79E-49A4-B269-8A3F2982665A}" type="slidenum">
              <a:rPr lang="en-US" altLang="en-US" smtClean="0"/>
              <a:pPr>
                <a:defRPr/>
              </a:pPr>
              <a:t>‹#›</a:t>
            </a:fld>
            <a:endParaRPr lang="en-US" altLang="en-US" dirty="0"/>
          </a:p>
        </p:txBody>
      </p:sp>
    </p:spTree>
    <p:extLst>
      <p:ext uri="{BB962C8B-B14F-4D97-AF65-F5344CB8AC3E}">
        <p14:creationId xmlns:p14="http://schemas.microsoft.com/office/powerpoint/2010/main" val="16814804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5"/>
          <p:cNvSpPr>
            <a:spLocks noGrp="1" noChangeArrowheads="1"/>
          </p:cNvSpPr>
          <p:nvPr>
            <p:ph type="dt" sz="half" idx="10"/>
          </p:nvPr>
        </p:nvSpPr>
        <p:spPr>
          <a:ln/>
        </p:spPr>
        <p:txBody>
          <a:bodyPr/>
          <a:lstStyle>
            <a:lvl1pPr>
              <a:defRPr/>
            </a:lvl1pPr>
          </a:lstStyle>
          <a:p>
            <a:pPr>
              <a:defRPr/>
            </a:pPr>
            <a:fld id="{45E93A93-0440-4C71-A884-F22033BE6A8E}" type="datetime1">
              <a:rPr lang="en-US" smtClean="0"/>
              <a:t>9/6/2018</a:t>
            </a:fld>
            <a:endParaRPr lang="en-US" altLang="en-US"/>
          </a:p>
        </p:txBody>
      </p:sp>
      <p:sp>
        <p:nvSpPr>
          <p:cNvPr id="5" name="Rectangle 7"/>
          <p:cNvSpPr>
            <a:spLocks noGrp="1" noChangeArrowheads="1"/>
          </p:cNvSpPr>
          <p:nvPr>
            <p:ph type="sldNum" sz="quarter" idx="12"/>
          </p:nvPr>
        </p:nvSpPr>
        <p:spPr>
          <a:ln/>
        </p:spPr>
        <p:txBody>
          <a:bodyPr/>
          <a:lstStyle>
            <a:lvl1pPr>
              <a:defRPr/>
            </a:lvl1pPr>
          </a:lstStyle>
          <a:p>
            <a:pPr>
              <a:defRPr/>
            </a:pPr>
            <a:r>
              <a:rPr lang="en-US" altLang="en-US" dirty="0"/>
              <a:t>21-</a:t>
            </a:r>
            <a:fld id="{4764DE9E-DF0F-4589-A115-EE7338EDF10A}" type="slidenum">
              <a:rPr lang="en-US" altLang="en-US" smtClean="0"/>
              <a:pPr>
                <a:defRPr/>
              </a:pPr>
              <a:t>‹#›</a:t>
            </a:fld>
            <a:endParaRPr lang="en-US" altLang="en-US" dirty="0"/>
          </a:p>
        </p:txBody>
      </p:sp>
    </p:spTree>
    <p:extLst>
      <p:ext uri="{BB962C8B-B14F-4D97-AF65-F5344CB8AC3E}">
        <p14:creationId xmlns:p14="http://schemas.microsoft.com/office/powerpoint/2010/main" val="11516391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13" Type="http://schemas.openxmlformats.org/officeDocument/2006/relationships/slideLayout" Target="../slideLayouts/slideLayout27.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slideLayout" Target="../slideLayouts/slideLayout26.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5" Type="http://schemas.openxmlformats.org/officeDocument/2006/relationships/theme" Target="../theme/theme2.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 Id="rId14" Type="http://schemas.openxmlformats.org/officeDocument/2006/relationships/slideLayout" Target="../slideLayouts/slideLayout2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Line 2"/>
          <p:cNvSpPr>
            <a:spLocks noChangeShapeType="1"/>
          </p:cNvSpPr>
          <p:nvPr/>
        </p:nvSpPr>
        <p:spPr bwMode="auto">
          <a:xfrm>
            <a:off x="7962900" y="152400"/>
            <a:ext cx="0" cy="15240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27" name="Rectangle 3"/>
          <p:cNvSpPr>
            <a:spLocks noGrp="1" noChangeArrowheads="1"/>
          </p:cNvSpPr>
          <p:nvPr>
            <p:ph type="title"/>
          </p:nvPr>
        </p:nvSpPr>
        <p:spPr bwMode="auto">
          <a:xfrm>
            <a:off x="457200" y="122238"/>
            <a:ext cx="7543800" cy="1295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p>
            <a:pPr lvl="0"/>
            <a:r>
              <a:rPr lang="en-US" altLang="en-US"/>
              <a:t>Click to edit Master title style</a:t>
            </a:r>
          </a:p>
        </p:txBody>
      </p:sp>
      <p:sp>
        <p:nvSpPr>
          <p:cNvPr id="1028" name="Rectangle 4"/>
          <p:cNvSpPr>
            <a:spLocks noGrp="1" noChangeArrowheads="1"/>
          </p:cNvSpPr>
          <p:nvPr>
            <p:ph type="body" idx="1"/>
          </p:nvPr>
        </p:nvSpPr>
        <p:spPr bwMode="auto">
          <a:xfrm>
            <a:off x="457200" y="1719263"/>
            <a:ext cx="8229600" cy="44116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72709" name="Rectangle 5"/>
          <p:cNvSpPr>
            <a:spLocks noGrp="1" noChangeArrowheads="1"/>
          </p:cNvSpPr>
          <p:nvPr>
            <p:ph type="dt" sz="half" idx="2"/>
          </p:nvPr>
        </p:nvSpPr>
        <p:spPr bwMode="auto">
          <a:xfrm>
            <a:off x="457200" y="6248400"/>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000">
                <a:latin typeface="+mn-lt"/>
              </a:defRPr>
            </a:lvl1pPr>
          </a:lstStyle>
          <a:p>
            <a:pPr>
              <a:defRPr/>
            </a:pPr>
            <a:fld id="{68C2E043-BDFD-4122-922A-6666970536B0}" type="datetime1">
              <a:rPr lang="en-US" smtClean="0"/>
              <a:t>9/6/2018</a:t>
            </a:fld>
            <a:endParaRPr lang="en-US" altLang="en-US"/>
          </a:p>
        </p:txBody>
      </p:sp>
      <p:sp>
        <p:nvSpPr>
          <p:cNvPr id="72711" name="Rectangle 7"/>
          <p:cNvSpPr>
            <a:spLocks noGrp="1" noChangeArrowheads="1"/>
          </p:cNvSpPr>
          <p:nvPr>
            <p:ph type="sldNum" sz="quarter" idx="4"/>
          </p:nvPr>
        </p:nvSpPr>
        <p:spPr bwMode="auto">
          <a:xfrm>
            <a:off x="6553200" y="6248400"/>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000">
                <a:latin typeface="+mn-lt"/>
              </a:defRPr>
            </a:lvl1pPr>
          </a:lstStyle>
          <a:p>
            <a:pPr>
              <a:defRPr/>
            </a:pPr>
            <a:r>
              <a:rPr lang="en-US" altLang="en-US" dirty="0"/>
              <a:t>21-</a:t>
            </a:r>
            <a:fld id="{CB4170C2-2BCD-4EE9-940C-15A2525D2C19}" type="slidenum">
              <a:rPr lang="en-US" altLang="en-US" smtClean="0"/>
              <a:pPr>
                <a:defRPr/>
              </a:pPr>
              <a:t>‹#›</a:t>
            </a:fld>
            <a:endParaRPr lang="en-US" altLang="en-US" dirty="0"/>
          </a:p>
        </p:txBody>
      </p:sp>
      <p:grpSp>
        <p:nvGrpSpPr>
          <p:cNvPr id="1032" name="Group 8"/>
          <p:cNvGrpSpPr>
            <a:grpSpLocks/>
          </p:cNvGrpSpPr>
          <p:nvPr/>
        </p:nvGrpSpPr>
        <p:grpSpPr bwMode="auto">
          <a:xfrm>
            <a:off x="8153400" y="152400"/>
            <a:ext cx="792163" cy="1295400"/>
            <a:chOff x="5136" y="960"/>
            <a:chExt cx="528" cy="864"/>
          </a:xfrm>
        </p:grpSpPr>
        <p:sp>
          <p:nvSpPr>
            <p:cNvPr id="1033" name="Oval 9"/>
            <p:cNvSpPr>
              <a:spLocks noChangeArrowheads="1"/>
            </p:cNvSpPr>
            <p:nvPr/>
          </p:nvSpPr>
          <p:spPr bwMode="auto">
            <a:xfrm>
              <a:off x="5136" y="960"/>
              <a:ext cx="80" cy="80"/>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34" name="Oval 10"/>
            <p:cNvSpPr>
              <a:spLocks noChangeArrowheads="1"/>
            </p:cNvSpPr>
            <p:nvPr/>
          </p:nvSpPr>
          <p:spPr bwMode="auto">
            <a:xfrm>
              <a:off x="5248" y="960"/>
              <a:ext cx="79" cy="80"/>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35" name="Oval 11"/>
            <p:cNvSpPr>
              <a:spLocks noChangeArrowheads="1"/>
            </p:cNvSpPr>
            <p:nvPr/>
          </p:nvSpPr>
          <p:spPr bwMode="auto">
            <a:xfrm>
              <a:off x="5360" y="960"/>
              <a:ext cx="79" cy="80"/>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36" name="Oval 12"/>
            <p:cNvSpPr>
              <a:spLocks noChangeArrowheads="1"/>
            </p:cNvSpPr>
            <p:nvPr/>
          </p:nvSpPr>
          <p:spPr bwMode="auto">
            <a:xfrm>
              <a:off x="5136" y="1072"/>
              <a:ext cx="80" cy="79"/>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37" name="Oval 13"/>
            <p:cNvSpPr>
              <a:spLocks noChangeArrowheads="1"/>
            </p:cNvSpPr>
            <p:nvPr/>
          </p:nvSpPr>
          <p:spPr bwMode="auto">
            <a:xfrm>
              <a:off x="5248" y="1072"/>
              <a:ext cx="79" cy="79"/>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38" name="Oval 14"/>
            <p:cNvSpPr>
              <a:spLocks noChangeArrowheads="1"/>
            </p:cNvSpPr>
            <p:nvPr/>
          </p:nvSpPr>
          <p:spPr bwMode="auto">
            <a:xfrm>
              <a:off x="5360" y="1072"/>
              <a:ext cx="79" cy="79"/>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39" name="Oval 15"/>
            <p:cNvSpPr>
              <a:spLocks noChangeArrowheads="1"/>
            </p:cNvSpPr>
            <p:nvPr/>
          </p:nvSpPr>
          <p:spPr bwMode="auto">
            <a:xfrm>
              <a:off x="5472" y="1072"/>
              <a:ext cx="79" cy="79"/>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0" name="Oval 16"/>
            <p:cNvSpPr>
              <a:spLocks noChangeArrowheads="1"/>
            </p:cNvSpPr>
            <p:nvPr/>
          </p:nvSpPr>
          <p:spPr bwMode="auto">
            <a:xfrm>
              <a:off x="5136" y="1184"/>
              <a:ext cx="80" cy="79"/>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1" name="Oval 17"/>
            <p:cNvSpPr>
              <a:spLocks noChangeArrowheads="1"/>
            </p:cNvSpPr>
            <p:nvPr/>
          </p:nvSpPr>
          <p:spPr bwMode="auto">
            <a:xfrm>
              <a:off x="5248" y="1184"/>
              <a:ext cx="79" cy="79"/>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2" name="Oval 18"/>
            <p:cNvSpPr>
              <a:spLocks noChangeArrowheads="1"/>
            </p:cNvSpPr>
            <p:nvPr/>
          </p:nvSpPr>
          <p:spPr bwMode="auto">
            <a:xfrm>
              <a:off x="5360" y="1184"/>
              <a:ext cx="79" cy="79"/>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3" name="Oval 19"/>
            <p:cNvSpPr>
              <a:spLocks noChangeArrowheads="1"/>
            </p:cNvSpPr>
            <p:nvPr/>
          </p:nvSpPr>
          <p:spPr bwMode="auto">
            <a:xfrm>
              <a:off x="5472" y="1184"/>
              <a:ext cx="79" cy="79"/>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4" name="Oval 20"/>
            <p:cNvSpPr>
              <a:spLocks noChangeArrowheads="1"/>
            </p:cNvSpPr>
            <p:nvPr/>
          </p:nvSpPr>
          <p:spPr bwMode="auto">
            <a:xfrm>
              <a:off x="5584" y="1184"/>
              <a:ext cx="80" cy="79"/>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5" name="Oval 21"/>
            <p:cNvSpPr>
              <a:spLocks noChangeArrowheads="1"/>
            </p:cNvSpPr>
            <p:nvPr/>
          </p:nvSpPr>
          <p:spPr bwMode="auto">
            <a:xfrm>
              <a:off x="5136" y="1296"/>
              <a:ext cx="80" cy="80"/>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6" name="Oval 22"/>
            <p:cNvSpPr>
              <a:spLocks noChangeArrowheads="1"/>
            </p:cNvSpPr>
            <p:nvPr/>
          </p:nvSpPr>
          <p:spPr bwMode="auto">
            <a:xfrm>
              <a:off x="5248" y="1296"/>
              <a:ext cx="79" cy="80"/>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7" name="Oval 23"/>
            <p:cNvSpPr>
              <a:spLocks noChangeArrowheads="1"/>
            </p:cNvSpPr>
            <p:nvPr/>
          </p:nvSpPr>
          <p:spPr bwMode="auto">
            <a:xfrm>
              <a:off x="5360" y="1296"/>
              <a:ext cx="79" cy="80"/>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8" name="Oval 24"/>
            <p:cNvSpPr>
              <a:spLocks noChangeArrowheads="1"/>
            </p:cNvSpPr>
            <p:nvPr/>
          </p:nvSpPr>
          <p:spPr bwMode="auto">
            <a:xfrm>
              <a:off x="5472" y="1296"/>
              <a:ext cx="79" cy="80"/>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9" name="Oval 25"/>
            <p:cNvSpPr>
              <a:spLocks noChangeArrowheads="1"/>
            </p:cNvSpPr>
            <p:nvPr/>
          </p:nvSpPr>
          <p:spPr bwMode="auto">
            <a:xfrm>
              <a:off x="5136" y="1408"/>
              <a:ext cx="80" cy="80"/>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0" name="Oval 26"/>
            <p:cNvSpPr>
              <a:spLocks noChangeArrowheads="1"/>
            </p:cNvSpPr>
            <p:nvPr/>
          </p:nvSpPr>
          <p:spPr bwMode="auto">
            <a:xfrm>
              <a:off x="5248" y="1408"/>
              <a:ext cx="79" cy="80"/>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1" name="Oval 27"/>
            <p:cNvSpPr>
              <a:spLocks noChangeArrowheads="1"/>
            </p:cNvSpPr>
            <p:nvPr/>
          </p:nvSpPr>
          <p:spPr bwMode="auto">
            <a:xfrm>
              <a:off x="5360" y="1408"/>
              <a:ext cx="79" cy="80"/>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2" name="Oval 28"/>
            <p:cNvSpPr>
              <a:spLocks noChangeArrowheads="1"/>
            </p:cNvSpPr>
            <p:nvPr/>
          </p:nvSpPr>
          <p:spPr bwMode="auto">
            <a:xfrm>
              <a:off x="5472" y="1408"/>
              <a:ext cx="79" cy="80"/>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3" name="Oval 29"/>
            <p:cNvSpPr>
              <a:spLocks noChangeArrowheads="1"/>
            </p:cNvSpPr>
            <p:nvPr/>
          </p:nvSpPr>
          <p:spPr bwMode="auto">
            <a:xfrm>
              <a:off x="5584" y="1408"/>
              <a:ext cx="80" cy="80"/>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4" name="Oval 30"/>
            <p:cNvSpPr>
              <a:spLocks noChangeArrowheads="1"/>
            </p:cNvSpPr>
            <p:nvPr/>
          </p:nvSpPr>
          <p:spPr bwMode="auto">
            <a:xfrm>
              <a:off x="5136" y="1520"/>
              <a:ext cx="80" cy="79"/>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5" name="Oval 31"/>
            <p:cNvSpPr>
              <a:spLocks noChangeArrowheads="1"/>
            </p:cNvSpPr>
            <p:nvPr/>
          </p:nvSpPr>
          <p:spPr bwMode="auto">
            <a:xfrm>
              <a:off x="5248" y="1520"/>
              <a:ext cx="79" cy="79"/>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6" name="Oval 32"/>
            <p:cNvSpPr>
              <a:spLocks noChangeArrowheads="1"/>
            </p:cNvSpPr>
            <p:nvPr/>
          </p:nvSpPr>
          <p:spPr bwMode="auto">
            <a:xfrm>
              <a:off x="5360" y="1520"/>
              <a:ext cx="79" cy="79"/>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7" name="Oval 33"/>
            <p:cNvSpPr>
              <a:spLocks noChangeArrowheads="1"/>
            </p:cNvSpPr>
            <p:nvPr/>
          </p:nvSpPr>
          <p:spPr bwMode="auto">
            <a:xfrm>
              <a:off x="5472" y="1520"/>
              <a:ext cx="79" cy="79"/>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8" name="Oval 34"/>
            <p:cNvSpPr>
              <a:spLocks noChangeArrowheads="1"/>
            </p:cNvSpPr>
            <p:nvPr/>
          </p:nvSpPr>
          <p:spPr bwMode="auto">
            <a:xfrm>
              <a:off x="5136" y="1632"/>
              <a:ext cx="80" cy="79"/>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9" name="Oval 35"/>
            <p:cNvSpPr>
              <a:spLocks noChangeArrowheads="1"/>
            </p:cNvSpPr>
            <p:nvPr/>
          </p:nvSpPr>
          <p:spPr bwMode="auto">
            <a:xfrm>
              <a:off x="5248" y="1632"/>
              <a:ext cx="79" cy="79"/>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60" name="Oval 36"/>
            <p:cNvSpPr>
              <a:spLocks noChangeArrowheads="1"/>
            </p:cNvSpPr>
            <p:nvPr/>
          </p:nvSpPr>
          <p:spPr bwMode="auto">
            <a:xfrm>
              <a:off x="5360" y="1632"/>
              <a:ext cx="79" cy="79"/>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61" name="Oval 37"/>
            <p:cNvSpPr>
              <a:spLocks noChangeArrowheads="1"/>
            </p:cNvSpPr>
            <p:nvPr/>
          </p:nvSpPr>
          <p:spPr bwMode="auto">
            <a:xfrm>
              <a:off x="5472" y="1632"/>
              <a:ext cx="79" cy="79"/>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62" name="Oval 38"/>
            <p:cNvSpPr>
              <a:spLocks noChangeArrowheads="1"/>
            </p:cNvSpPr>
            <p:nvPr/>
          </p:nvSpPr>
          <p:spPr bwMode="auto">
            <a:xfrm>
              <a:off x="5248" y="1744"/>
              <a:ext cx="79" cy="80"/>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63" name="Oval 39"/>
            <p:cNvSpPr>
              <a:spLocks noChangeArrowheads="1"/>
            </p:cNvSpPr>
            <p:nvPr/>
          </p:nvSpPr>
          <p:spPr bwMode="auto">
            <a:xfrm>
              <a:off x="5472" y="1744"/>
              <a:ext cx="79" cy="80"/>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grpSp>
      <p:sp>
        <p:nvSpPr>
          <p:cNvPr id="40" name="Content Placeholder 2"/>
          <p:cNvSpPr txBox="1">
            <a:spLocks/>
          </p:cNvSpPr>
          <p:nvPr userDrawn="1"/>
        </p:nvSpPr>
        <p:spPr>
          <a:xfrm>
            <a:off x="370249" y="6501383"/>
            <a:ext cx="1879600" cy="216745"/>
          </a:xfrm>
          <a:prstGeom prst="rect">
            <a:avLst/>
          </a:prstGeom>
        </p:spPr>
        <p:txBody>
          <a:bodyPr/>
          <a:lstStyle>
            <a:lvl1pPr marL="0" marR="0" indent="0" algn="ctr" defTabSz="914400" rtl="0" eaLnBrk="0" fontAlgn="base" latinLnBrk="0" hangingPunct="0">
              <a:lnSpc>
                <a:spcPct val="100000"/>
              </a:lnSpc>
              <a:spcBef>
                <a:spcPct val="20000"/>
              </a:spcBef>
              <a:spcAft>
                <a:spcPct val="0"/>
              </a:spcAft>
              <a:buClr>
                <a:schemeClr val="tx2"/>
              </a:buClr>
              <a:buSzPct val="70000"/>
              <a:buFont typeface="Wingdings" pitchFamily="2" charset="2"/>
              <a:buNone/>
              <a:tabLst/>
              <a:defRPr sz="900">
                <a:solidFill>
                  <a:schemeClr val="tx1"/>
                </a:solidFill>
                <a:latin typeface="Calibri" panose="020F0502020204030204" pitchFamily="34" charset="0"/>
                <a:ea typeface="+mn-ea"/>
                <a:cs typeface="+mn-cs"/>
              </a:defRPr>
            </a:lvl1pPr>
            <a:lvl2pPr marL="692150" indent="-347663" algn="l" rtl="0" eaLnBrk="0" fontAlgn="base" hangingPunct="0">
              <a:spcBef>
                <a:spcPct val="20000"/>
              </a:spcBef>
              <a:spcAft>
                <a:spcPct val="0"/>
              </a:spcAft>
              <a:buClr>
                <a:schemeClr val="accent2"/>
              </a:buClr>
              <a:buSzPct val="70000"/>
              <a:buFont typeface="Wingdings" pitchFamily="2" charset="2"/>
              <a:buChar char="l"/>
              <a:defRPr sz="2600">
                <a:solidFill>
                  <a:schemeClr val="tx1"/>
                </a:solidFill>
                <a:latin typeface="+mn-lt"/>
              </a:defRPr>
            </a:lvl2pPr>
            <a:lvl3pPr marL="987425" indent="-293688" algn="l" rtl="0" eaLnBrk="0" fontAlgn="base" hangingPunct="0">
              <a:spcBef>
                <a:spcPct val="20000"/>
              </a:spcBef>
              <a:spcAft>
                <a:spcPct val="0"/>
              </a:spcAft>
              <a:buClr>
                <a:schemeClr val="accent1"/>
              </a:buClr>
              <a:buSzPct val="70000"/>
              <a:buFont typeface="Wingdings" pitchFamily="2" charset="2"/>
              <a:buChar char="l"/>
              <a:defRPr sz="2300">
                <a:solidFill>
                  <a:schemeClr val="tx1"/>
                </a:solidFill>
                <a:latin typeface="+mn-lt"/>
              </a:defRPr>
            </a:lvl3pPr>
            <a:lvl4pPr marL="1281113" indent="-292100" algn="l" rtl="0" eaLnBrk="0" fontAlgn="base" hangingPunct="0">
              <a:spcBef>
                <a:spcPct val="20000"/>
              </a:spcBef>
              <a:spcAft>
                <a:spcPct val="0"/>
              </a:spcAft>
              <a:buClr>
                <a:schemeClr val="tx2"/>
              </a:buClr>
              <a:buSzPct val="75000"/>
              <a:buFont typeface="Wingdings" pitchFamily="2" charset="2"/>
              <a:buChar char="§"/>
              <a:defRPr sz="2000">
                <a:solidFill>
                  <a:schemeClr val="tx1"/>
                </a:solidFill>
                <a:latin typeface="+mn-lt"/>
              </a:defRPr>
            </a:lvl4pPr>
            <a:lvl5pPr marL="1598613" indent="-315913" algn="l" rtl="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mn-lt"/>
              </a:defRPr>
            </a:lvl5pPr>
            <a:lvl6pPr marL="20558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6pPr>
            <a:lvl7pPr marL="25130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7pPr>
            <a:lvl8pPr marL="29702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8pPr>
            <a:lvl9pPr marL="34274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9pPr>
          </a:lstStyle>
          <a:p>
            <a:pPr algn="l"/>
            <a:r>
              <a:rPr lang="en-US" altLang="en-US" kern="0" dirty="0"/>
              <a:t>© 2019 McGraw-Hill Education. </a:t>
            </a:r>
            <a:endParaRPr lang="en-IN" kern="0" dirty="0"/>
          </a:p>
        </p:txBody>
      </p:sp>
    </p:spTree>
  </p:cSld>
  <p:clrMap bg1="lt1" tx1="dk1" bg2="lt2" tx2="dk2" accent1="accent1" accent2="accent2" accent3="accent3" accent4="accent4" accent5="accent5" accent6="accent6" hlink="hlink" folHlink="folHlink"/>
  <p:sldLayoutIdLst>
    <p:sldLayoutId id="2147483702" r:id="rId1"/>
    <p:sldLayoutId id="2147483692" r:id="rId2"/>
    <p:sldLayoutId id="2147483703" r:id="rId3"/>
    <p:sldLayoutId id="2147483705" r:id="rId4"/>
    <p:sldLayoutId id="2147483704" r:id="rId5"/>
    <p:sldLayoutId id="2147483693" r:id="rId6"/>
    <p:sldLayoutId id="2147483694" r:id="rId7"/>
    <p:sldLayoutId id="2147483695" r:id="rId8"/>
    <p:sldLayoutId id="2147483696" r:id="rId9"/>
    <p:sldLayoutId id="2147483697" r:id="rId10"/>
    <p:sldLayoutId id="2147483698" r:id="rId11"/>
    <p:sldLayoutId id="2147483699" r:id="rId12"/>
    <p:sldLayoutId id="2147483700" r:id="rId13"/>
    <p:sldLayoutId id="2147483701" r:id="rId14"/>
  </p:sldLayoutIdLst>
  <p:hf hdr="0" dt="0"/>
  <p:txStyles>
    <p:titleStyle>
      <a:lvl1pPr algn="l" rtl="0" eaLnBrk="0" fontAlgn="base" hangingPunct="0">
        <a:spcBef>
          <a:spcPct val="0"/>
        </a:spcBef>
        <a:spcAft>
          <a:spcPct val="0"/>
        </a:spcAft>
        <a:defRPr sz="3900" b="1">
          <a:solidFill>
            <a:schemeClr val="tx2"/>
          </a:solidFill>
          <a:latin typeface="+mj-lt"/>
          <a:ea typeface="+mj-ea"/>
          <a:cs typeface="+mj-cs"/>
        </a:defRPr>
      </a:lvl1pPr>
      <a:lvl2pPr algn="l" rtl="0" eaLnBrk="0" fontAlgn="base" hangingPunct="0">
        <a:spcBef>
          <a:spcPct val="0"/>
        </a:spcBef>
        <a:spcAft>
          <a:spcPct val="0"/>
        </a:spcAft>
        <a:defRPr sz="3900" b="1">
          <a:solidFill>
            <a:schemeClr val="tx2"/>
          </a:solidFill>
          <a:latin typeface="Arial" charset="0"/>
        </a:defRPr>
      </a:lvl2pPr>
      <a:lvl3pPr algn="l" rtl="0" eaLnBrk="0" fontAlgn="base" hangingPunct="0">
        <a:spcBef>
          <a:spcPct val="0"/>
        </a:spcBef>
        <a:spcAft>
          <a:spcPct val="0"/>
        </a:spcAft>
        <a:defRPr sz="3900" b="1">
          <a:solidFill>
            <a:schemeClr val="tx2"/>
          </a:solidFill>
          <a:latin typeface="Arial" charset="0"/>
        </a:defRPr>
      </a:lvl3pPr>
      <a:lvl4pPr algn="l" rtl="0" eaLnBrk="0" fontAlgn="base" hangingPunct="0">
        <a:spcBef>
          <a:spcPct val="0"/>
        </a:spcBef>
        <a:spcAft>
          <a:spcPct val="0"/>
        </a:spcAft>
        <a:defRPr sz="3900" b="1">
          <a:solidFill>
            <a:schemeClr val="tx2"/>
          </a:solidFill>
          <a:latin typeface="Arial" charset="0"/>
        </a:defRPr>
      </a:lvl4pPr>
      <a:lvl5pPr algn="l" rtl="0" eaLnBrk="0" fontAlgn="base" hangingPunct="0">
        <a:spcBef>
          <a:spcPct val="0"/>
        </a:spcBef>
        <a:spcAft>
          <a:spcPct val="0"/>
        </a:spcAft>
        <a:defRPr sz="3900" b="1">
          <a:solidFill>
            <a:schemeClr val="tx2"/>
          </a:solidFill>
          <a:latin typeface="Arial" charset="0"/>
        </a:defRPr>
      </a:lvl5pPr>
      <a:lvl6pPr marL="457200" algn="l" rtl="0" fontAlgn="base">
        <a:spcBef>
          <a:spcPct val="0"/>
        </a:spcBef>
        <a:spcAft>
          <a:spcPct val="0"/>
        </a:spcAft>
        <a:defRPr sz="3900" b="1">
          <a:solidFill>
            <a:schemeClr val="tx2"/>
          </a:solidFill>
          <a:latin typeface="Arial" charset="0"/>
        </a:defRPr>
      </a:lvl6pPr>
      <a:lvl7pPr marL="914400" algn="l" rtl="0" fontAlgn="base">
        <a:spcBef>
          <a:spcPct val="0"/>
        </a:spcBef>
        <a:spcAft>
          <a:spcPct val="0"/>
        </a:spcAft>
        <a:defRPr sz="3900" b="1">
          <a:solidFill>
            <a:schemeClr val="tx2"/>
          </a:solidFill>
          <a:latin typeface="Arial" charset="0"/>
        </a:defRPr>
      </a:lvl7pPr>
      <a:lvl8pPr marL="1371600" algn="l" rtl="0" fontAlgn="base">
        <a:spcBef>
          <a:spcPct val="0"/>
        </a:spcBef>
        <a:spcAft>
          <a:spcPct val="0"/>
        </a:spcAft>
        <a:defRPr sz="3900" b="1">
          <a:solidFill>
            <a:schemeClr val="tx2"/>
          </a:solidFill>
          <a:latin typeface="Arial" charset="0"/>
        </a:defRPr>
      </a:lvl8pPr>
      <a:lvl9pPr marL="1828800" algn="l" rtl="0" fontAlgn="base">
        <a:spcBef>
          <a:spcPct val="0"/>
        </a:spcBef>
        <a:spcAft>
          <a:spcPct val="0"/>
        </a:spcAft>
        <a:defRPr sz="3900" b="1">
          <a:solidFill>
            <a:schemeClr val="tx2"/>
          </a:solidFill>
          <a:latin typeface="Arial" charset="0"/>
        </a:defRPr>
      </a:lvl9pPr>
    </p:titleStyle>
    <p:bodyStyle>
      <a:lvl1pPr marL="342900" indent="-342900" algn="l" rtl="0" eaLnBrk="0" fontAlgn="base" hangingPunct="0">
        <a:spcBef>
          <a:spcPct val="20000"/>
        </a:spcBef>
        <a:spcAft>
          <a:spcPct val="0"/>
        </a:spcAft>
        <a:buClr>
          <a:schemeClr val="tx2"/>
        </a:buClr>
        <a:buSzPct val="70000"/>
        <a:buFont typeface="Wingdings" pitchFamily="2" charset="2"/>
        <a:buChar char="l"/>
        <a:defRPr sz="3000">
          <a:solidFill>
            <a:schemeClr val="tx1"/>
          </a:solidFill>
          <a:latin typeface="+mn-lt"/>
          <a:ea typeface="+mn-ea"/>
          <a:cs typeface="+mn-cs"/>
        </a:defRPr>
      </a:lvl1pPr>
      <a:lvl2pPr marL="692150" indent="-347663" algn="l" rtl="0" eaLnBrk="0" fontAlgn="base" hangingPunct="0">
        <a:spcBef>
          <a:spcPct val="20000"/>
        </a:spcBef>
        <a:spcAft>
          <a:spcPct val="0"/>
        </a:spcAft>
        <a:buClr>
          <a:schemeClr val="accent2"/>
        </a:buClr>
        <a:buSzPct val="70000"/>
        <a:buFont typeface="Wingdings" pitchFamily="2" charset="2"/>
        <a:buChar char="l"/>
        <a:defRPr sz="2600">
          <a:solidFill>
            <a:schemeClr val="tx1"/>
          </a:solidFill>
          <a:latin typeface="+mn-lt"/>
        </a:defRPr>
      </a:lvl2pPr>
      <a:lvl3pPr marL="987425" indent="-293688" algn="l" rtl="0" eaLnBrk="0" fontAlgn="base" hangingPunct="0">
        <a:spcBef>
          <a:spcPct val="20000"/>
        </a:spcBef>
        <a:spcAft>
          <a:spcPct val="0"/>
        </a:spcAft>
        <a:buClr>
          <a:schemeClr val="accent1"/>
        </a:buClr>
        <a:buSzPct val="70000"/>
        <a:buFont typeface="Wingdings" pitchFamily="2" charset="2"/>
        <a:buChar char="l"/>
        <a:defRPr sz="2300">
          <a:solidFill>
            <a:schemeClr val="tx1"/>
          </a:solidFill>
          <a:latin typeface="+mn-lt"/>
        </a:defRPr>
      </a:lvl3pPr>
      <a:lvl4pPr marL="1281113" indent="-292100" algn="l" rtl="0" eaLnBrk="0" fontAlgn="base" hangingPunct="0">
        <a:spcBef>
          <a:spcPct val="20000"/>
        </a:spcBef>
        <a:spcAft>
          <a:spcPct val="0"/>
        </a:spcAft>
        <a:buClr>
          <a:schemeClr val="tx2"/>
        </a:buClr>
        <a:buSzPct val="75000"/>
        <a:buFont typeface="Wingdings" pitchFamily="2" charset="2"/>
        <a:buChar char="§"/>
        <a:defRPr sz="2000">
          <a:solidFill>
            <a:schemeClr val="tx1"/>
          </a:solidFill>
          <a:latin typeface="+mn-lt"/>
        </a:defRPr>
      </a:lvl4pPr>
      <a:lvl5pPr marL="1598613" indent="-315913" algn="l" rtl="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mn-lt"/>
        </a:defRPr>
      </a:lvl5pPr>
      <a:lvl6pPr marL="20558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6pPr>
      <a:lvl7pPr marL="25130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7pPr>
      <a:lvl8pPr marL="29702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8pPr>
      <a:lvl9pPr marL="34274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Line 2"/>
          <p:cNvSpPr>
            <a:spLocks noChangeShapeType="1"/>
          </p:cNvSpPr>
          <p:nvPr/>
        </p:nvSpPr>
        <p:spPr bwMode="auto">
          <a:xfrm>
            <a:off x="7962900" y="152400"/>
            <a:ext cx="0" cy="15240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27" name="Rectangle 3"/>
          <p:cNvSpPr>
            <a:spLocks noGrp="1" noChangeArrowheads="1"/>
          </p:cNvSpPr>
          <p:nvPr>
            <p:ph type="title"/>
          </p:nvPr>
        </p:nvSpPr>
        <p:spPr bwMode="auto">
          <a:xfrm>
            <a:off x="457200" y="122238"/>
            <a:ext cx="7543800" cy="1295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p>
            <a:pPr lvl="0"/>
            <a:r>
              <a:rPr lang="en-US" altLang="en-US"/>
              <a:t>Click to edit Master title style</a:t>
            </a:r>
          </a:p>
        </p:txBody>
      </p:sp>
      <p:sp>
        <p:nvSpPr>
          <p:cNvPr id="1028" name="Rectangle 4"/>
          <p:cNvSpPr>
            <a:spLocks noGrp="1" noChangeArrowheads="1"/>
          </p:cNvSpPr>
          <p:nvPr>
            <p:ph type="body" idx="1"/>
          </p:nvPr>
        </p:nvSpPr>
        <p:spPr bwMode="auto">
          <a:xfrm>
            <a:off x="457200" y="1719263"/>
            <a:ext cx="8229600" cy="44116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dirty="0"/>
              <a:t>Click to edit Master text styles</a:t>
            </a:r>
          </a:p>
          <a:p>
            <a:pPr lvl="1"/>
            <a:r>
              <a:rPr lang="en-US" altLang="en-US" dirty="0"/>
              <a:t>Second level</a:t>
            </a:r>
          </a:p>
          <a:p>
            <a:pPr lvl="2"/>
            <a:r>
              <a:rPr lang="en-US" altLang="en-US" dirty="0"/>
              <a:t>Third level</a:t>
            </a:r>
          </a:p>
          <a:p>
            <a:pPr lvl="3"/>
            <a:r>
              <a:rPr lang="en-US" altLang="en-US" dirty="0"/>
              <a:t>Fourth level</a:t>
            </a:r>
          </a:p>
          <a:p>
            <a:pPr lvl="4"/>
            <a:r>
              <a:rPr lang="en-US" altLang="en-US" dirty="0"/>
              <a:t>Fifth level</a:t>
            </a:r>
          </a:p>
        </p:txBody>
      </p:sp>
      <p:sp>
        <p:nvSpPr>
          <p:cNvPr id="72709" name="Rectangle 5"/>
          <p:cNvSpPr>
            <a:spLocks noGrp="1" noChangeArrowheads="1"/>
          </p:cNvSpPr>
          <p:nvPr>
            <p:ph type="dt" sz="half" idx="2"/>
          </p:nvPr>
        </p:nvSpPr>
        <p:spPr bwMode="auto">
          <a:xfrm>
            <a:off x="457200" y="6248400"/>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000">
                <a:latin typeface="+mn-lt"/>
              </a:defRPr>
            </a:lvl1pPr>
          </a:lstStyle>
          <a:p>
            <a:pPr>
              <a:defRPr/>
            </a:pPr>
            <a:fld id="{AFE59171-81AC-470A-A20F-B58E603218D5}" type="datetime1">
              <a:rPr lang="en-US" smtClean="0"/>
              <a:t>9/6/2018</a:t>
            </a:fld>
            <a:endParaRPr lang="en-US" altLang="en-US"/>
          </a:p>
        </p:txBody>
      </p:sp>
      <p:sp>
        <p:nvSpPr>
          <p:cNvPr id="72711" name="Rectangle 7"/>
          <p:cNvSpPr>
            <a:spLocks noGrp="1" noChangeArrowheads="1"/>
          </p:cNvSpPr>
          <p:nvPr>
            <p:ph type="sldNum" sz="quarter" idx="4"/>
          </p:nvPr>
        </p:nvSpPr>
        <p:spPr bwMode="auto">
          <a:xfrm>
            <a:off x="6553200" y="6248400"/>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000">
                <a:latin typeface="+mn-lt"/>
              </a:defRPr>
            </a:lvl1pPr>
          </a:lstStyle>
          <a:p>
            <a:pPr>
              <a:defRPr/>
            </a:pPr>
            <a:r>
              <a:rPr lang="en-US" altLang="en-US" dirty="0"/>
              <a:t>21-</a:t>
            </a:r>
            <a:fld id="{CB4170C2-2BCD-4EE9-940C-15A2525D2C19}" type="slidenum">
              <a:rPr lang="en-US" altLang="en-US" smtClean="0"/>
              <a:pPr>
                <a:defRPr/>
              </a:pPr>
              <a:t>‹#›</a:t>
            </a:fld>
            <a:endParaRPr lang="en-US" altLang="en-US" dirty="0"/>
          </a:p>
        </p:txBody>
      </p:sp>
      <p:grpSp>
        <p:nvGrpSpPr>
          <p:cNvPr id="1032" name="Group 8"/>
          <p:cNvGrpSpPr>
            <a:grpSpLocks/>
          </p:cNvGrpSpPr>
          <p:nvPr/>
        </p:nvGrpSpPr>
        <p:grpSpPr bwMode="auto">
          <a:xfrm>
            <a:off x="8153400" y="152400"/>
            <a:ext cx="792163" cy="1295400"/>
            <a:chOff x="5136" y="960"/>
            <a:chExt cx="528" cy="864"/>
          </a:xfrm>
        </p:grpSpPr>
        <p:sp>
          <p:nvSpPr>
            <p:cNvPr id="1033" name="Oval 9"/>
            <p:cNvSpPr>
              <a:spLocks noChangeArrowheads="1"/>
            </p:cNvSpPr>
            <p:nvPr/>
          </p:nvSpPr>
          <p:spPr bwMode="auto">
            <a:xfrm>
              <a:off x="5136" y="960"/>
              <a:ext cx="80" cy="80"/>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34" name="Oval 10"/>
            <p:cNvSpPr>
              <a:spLocks noChangeArrowheads="1"/>
            </p:cNvSpPr>
            <p:nvPr/>
          </p:nvSpPr>
          <p:spPr bwMode="auto">
            <a:xfrm>
              <a:off x="5248" y="960"/>
              <a:ext cx="79" cy="80"/>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35" name="Oval 11"/>
            <p:cNvSpPr>
              <a:spLocks noChangeArrowheads="1"/>
            </p:cNvSpPr>
            <p:nvPr/>
          </p:nvSpPr>
          <p:spPr bwMode="auto">
            <a:xfrm>
              <a:off x="5360" y="960"/>
              <a:ext cx="79" cy="80"/>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36" name="Oval 12"/>
            <p:cNvSpPr>
              <a:spLocks noChangeArrowheads="1"/>
            </p:cNvSpPr>
            <p:nvPr/>
          </p:nvSpPr>
          <p:spPr bwMode="auto">
            <a:xfrm>
              <a:off x="5136" y="1072"/>
              <a:ext cx="80" cy="79"/>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37" name="Oval 13"/>
            <p:cNvSpPr>
              <a:spLocks noChangeArrowheads="1"/>
            </p:cNvSpPr>
            <p:nvPr/>
          </p:nvSpPr>
          <p:spPr bwMode="auto">
            <a:xfrm>
              <a:off x="5248" y="1072"/>
              <a:ext cx="79" cy="79"/>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38" name="Oval 14"/>
            <p:cNvSpPr>
              <a:spLocks noChangeArrowheads="1"/>
            </p:cNvSpPr>
            <p:nvPr/>
          </p:nvSpPr>
          <p:spPr bwMode="auto">
            <a:xfrm>
              <a:off x="5360" y="1072"/>
              <a:ext cx="79" cy="79"/>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39" name="Oval 15"/>
            <p:cNvSpPr>
              <a:spLocks noChangeArrowheads="1"/>
            </p:cNvSpPr>
            <p:nvPr/>
          </p:nvSpPr>
          <p:spPr bwMode="auto">
            <a:xfrm>
              <a:off x="5472" y="1072"/>
              <a:ext cx="79" cy="79"/>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0" name="Oval 16"/>
            <p:cNvSpPr>
              <a:spLocks noChangeArrowheads="1"/>
            </p:cNvSpPr>
            <p:nvPr/>
          </p:nvSpPr>
          <p:spPr bwMode="auto">
            <a:xfrm>
              <a:off x="5136" y="1184"/>
              <a:ext cx="80" cy="79"/>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1" name="Oval 17"/>
            <p:cNvSpPr>
              <a:spLocks noChangeArrowheads="1"/>
            </p:cNvSpPr>
            <p:nvPr/>
          </p:nvSpPr>
          <p:spPr bwMode="auto">
            <a:xfrm>
              <a:off x="5248" y="1184"/>
              <a:ext cx="79" cy="79"/>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2" name="Oval 18"/>
            <p:cNvSpPr>
              <a:spLocks noChangeArrowheads="1"/>
            </p:cNvSpPr>
            <p:nvPr/>
          </p:nvSpPr>
          <p:spPr bwMode="auto">
            <a:xfrm>
              <a:off x="5360" y="1184"/>
              <a:ext cx="79" cy="79"/>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3" name="Oval 19"/>
            <p:cNvSpPr>
              <a:spLocks noChangeArrowheads="1"/>
            </p:cNvSpPr>
            <p:nvPr/>
          </p:nvSpPr>
          <p:spPr bwMode="auto">
            <a:xfrm>
              <a:off x="5472" y="1184"/>
              <a:ext cx="79" cy="79"/>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4" name="Oval 20"/>
            <p:cNvSpPr>
              <a:spLocks noChangeArrowheads="1"/>
            </p:cNvSpPr>
            <p:nvPr/>
          </p:nvSpPr>
          <p:spPr bwMode="auto">
            <a:xfrm>
              <a:off x="5584" y="1184"/>
              <a:ext cx="80" cy="79"/>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5" name="Oval 21"/>
            <p:cNvSpPr>
              <a:spLocks noChangeArrowheads="1"/>
            </p:cNvSpPr>
            <p:nvPr/>
          </p:nvSpPr>
          <p:spPr bwMode="auto">
            <a:xfrm>
              <a:off x="5136" y="1296"/>
              <a:ext cx="80" cy="80"/>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6" name="Oval 22"/>
            <p:cNvSpPr>
              <a:spLocks noChangeArrowheads="1"/>
            </p:cNvSpPr>
            <p:nvPr/>
          </p:nvSpPr>
          <p:spPr bwMode="auto">
            <a:xfrm>
              <a:off x="5248" y="1296"/>
              <a:ext cx="79" cy="80"/>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7" name="Oval 23"/>
            <p:cNvSpPr>
              <a:spLocks noChangeArrowheads="1"/>
            </p:cNvSpPr>
            <p:nvPr/>
          </p:nvSpPr>
          <p:spPr bwMode="auto">
            <a:xfrm>
              <a:off x="5360" y="1296"/>
              <a:ext cx="79" cy="80"/>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8" name="Oval 24"/>
            <p:cNvSpPr>
              <a:spLocks noChangeArrowheads="1"/>
            </p:cNvSpPr>
            <p:nvPr/>
          </p:nvSpPr>
          <p:spPr bwMode="auto">
            <a:xfrm>
              <a:off x="5472" y="1296"/>
              <a:ext cx="79" cy="80"/>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9" name="Oval 25"/>
            <p:cNvSpPr>
              <a:spLocks noChangeArrowheads="1"/>
            </p:cNvSpPr>
            <p:nvPr/>
          </p:nvSpPr>
          <p:spPr bwMode="auto">
            <a:xfrm>
              <a:off x="5136" y="1408"/>
              <a:ext cx="80" cy="80"/>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0" name="Oval 26"/>
            <p:cNvSpPr>
              <a:spLocks noChangeArrowheads="1"/>
            </p:cNvSpPr>
            <p:nvPr/>
          </p:nvSpPr>
          <p:spPr bwMode="auto">
            <a:xfrm>
              <a:off x="5248" y="1408"/>
              <a:ext cx="79" cy="80"/>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1" name="Oval 27"/>
            <p:cNvSpPr>
              <a:spLocks noChangeArrowheads="1"/>
            </p:cNvSpPr>
            <p:nvPr/>
          </p:nvSpPr>
          <p:spPr bwMode="auto">
            <a:xfrm>
              <a:off x="5360" y="1408"/>
              <a:ext cx="79" cy="80"/>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2" name="Oval 28"/>
            <p:cNvSpPr>
              <a:spLocks noChangeArrowheads="1"/>
            </p:cNvSpPr>
            <p:nvPr/>
          </p:nvSpPr>
          <p:spPr bwMode="auto">
            <a:xfrm>
              <a:off x="5472" y="1408"/>
              <a:ext cx="79" cy="80"/>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3" name="Oval 29"/>
            <p:cNvSpPr>
              <a:spLocks noChangeArrowheads="1"/>
            </p:cNvSpPr>
            <p:nvPr/>
          </p:nvSpPr>
          <p:spPr bwMode="auto">
            <a:xfrm>
              <a:off x="5584" y="1408"/>
              <a:ext cx="80" cy="80"/>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4" name="Oval 30"/>
            <p:cNvSpPr>
              <a:spLocks noChangeArrowheads="1"/>
            </p:cNvSpPr>
            <p:nvPr/>
          </p:nvSpPr>
          <p:spPr bwMode="auto">
            <a:xfrm>
              <a:off x="5136" y="1520"/>
              <a:ext cx="80" cy="79"/>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5" name="Oval 31"/>
            <p:cNvSpPr>
              <a:spLocks noChangeArrowheads="1"/>
            </p:cNvSpPr>
            <p:nvPr/>
          </p:nvSpPr>
          <p:spPr bwMode="auto">
            <a:xfrm>
              <a:off x="5248" y="1520"/>
              <a:ext cx="79" cy="79"/>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6" name="Oval 32"/>
            <p:cNvSpPr>
              <a:spLocks noChangeArrowheads="1"/>
            </p:cNvSpPr>
            <p:nvPr/>
          </p:nvSpPr>
          <p:spPr bwMode="auto">
            <a:xfrm>
              <a:off x="5360" y="1520"/>
              <a:ext cx="79" cy="79"/>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7" name="Oval 33"/>
            <p:cNvSpPr>
              <a:spLocks noChangeArrowheads="1"/>
            </p:cNvSpPr>
            <p:nvPr/>
          </p:nvSpPr>
          <p:spPr bwMode="auto">
            <a:xfrm>
              <a:off x="5472" y="1520"/>
              <a:ext cx="79" cy="79"/>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8" name="Oval 34"/>
            <p:cNvSpPr>
              <a:spLocks noChangeArrowheads="1"/>
            </p:cNvSpPr>
            <p:nvPr/>
          </p:nvSpPr>
          <p:spPr bwMode="auto">
            <a:xfrm>
              <a:off x="5136" y="1632"/>
              <a:ext cx="80" cy="79"/>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9" name="Oval 35"/>
            <p:cNvSpPr>
              <a:spLocks noChangeArrowheads="1"/>
            </p:cNvSpPr>
            <p:nvPr/>
          </p:nvSpPr>
          <p:spPr bwMode="auto">
            <a:xfrm>
              <a:off x="5248" y="1632"/>
              <a:ext cx="79" cy="79"/>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60" name="Oval 36"/>
            <p:cNvSpPr>
              <a:spLocks noChangeArrowheads="1"/>
            </p:cNvSpPr>
            <p:nvPr/>
          </p:nvSpPr>
          <p:spPr bwMode="auto">
            <a:xfrm>
              <a:off x="5360" y="1632"/>
              <a:ext cx="79" cy="79"/>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61" name="Oval 37"/>
            <p:cNvSpPr>
              <a:spLocks noChangeArrowheads="1"/>
            </p:cNvSpPr>
            <p:nvPr/>
          </p:nvSpPr>
          <p:spPr bwMode="auto">
            <a:xfrm>
              <a:off x="5472" y="1632"/>
              <a:ext cx="79" cy="79"/>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62" name="Oval 38"/>
            <p:cNvSpPr>
              <a:spLocks noChangeArrowheads="1"/>
            </p:cNvSpPr>
            <p:nvPr/>
          </p:nvSpPr>
          <p:spPr bwMode="auto">
            <a:xfrm>
              <a:off x="5248" y="1744"/>
              <a:ext cx="79" cy="80"/>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63" name="Oval 39"/>
            <p:cNvSpPr>
              <a:spLocks noChangeArrowheads="1"/>
            </p:cNvSpPr>
            <p:nvPr/>
          </p:nvSpPr>
          <p:spPr bwMode="auto">
            <a:xfrm>
              <a:off x="5472" y="1744"/>
              <a:ext cx="79" cy="80"/>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grpSp>
      <p:sp>
        <p:nvSpPr>
          <p:cNvPr id="39" name="Content Placeholder 37"/>
          <p:cNvSpPr txBox="1">
            <a:spLocks/>
          </p:cNvSpPr>
          <p:nvPr userDrawn="1"/>
        </p:nvSpPr>
        <p:spPr>
          <a:xfrm>
            <a:off x="7777163" y="5627688"/>
            <a:ext cx="1270000" cy="403225"/>
          </a:xfrm>
          <a:prstGeom prst="rect">
            <a:avLst/>
          </a:prstGeom>
        </p:spPr>
        <p:txBody>
          <a:bodyPr/>
          <a:lstStyle>
            <a:lvl1pPr marL="0" marR="0" indent="0" algn="l" defTabSz="914400" rtl="0" eaLnBrk="0" fontAlgn="base" latinLnBrk="0" hangingPunct="0">
              <a:lnSpc>
                <a:spcPct val="100000"/>
              </a:lnSpc>
              <a:spcBef>
                <a:spcPct val="20000"/>
              </a:spcBef>
              <a:spcAft>
                <a:spcPct val="0"/>
              </a:spcAft>
              <a:buClr>
                <a:schemeClr val="tx2"/>
              </a:buClr>
              <a:buSzPct val="70000"/>
              <a:buFont typeface="Wingdings" pitchFamily="2" charset="2"/>
              <a:buNone/>
              <a:tabLst/>
              <a:defRPr sz="1200">
                <a:solidFill>
                  <a:schemeClr val="tx1"/>
                </a:solidFill>
                <a:latin typeface="Calibri" panose="020F0502020204030204" pitchFamily="34" charset="0"/>
                <a:ea typeface="+mn-ea"/>
                <a:cs typeface="+mn-cs"/>
              </a:defRPr>
            </a:lvl1pPr>
            <a:lvl2pPr marL="692150" indent="-347663" algn="l" rtl="0" eaLnBrk="0" fontAlgn="base" hangingPunct="0">
              <a:spcBef>
                <a:spcPct val="20000"/>
              </a:spcBef>
              <a:spcAft>
                <a:spcPct val="0"/>
              </a:spcAft>
              <a:buClr>
                <a:schemeClr val="accent2"/>
              </a:buClr>
              <a:buSzPct val="70000"/>
              <a:buFont typeface="Wingdings" pitchFamily="2" charset="2"/>
              <a:buChar char="l"/>
              <a:defRPr sz="2600">
                <a:solidFill>
                  <a:schemeClr val="tx1"/>
                </a:solidFill>
                <a:latin typeface="+mn-lt"/>
              </a:defRPr>
            </a:lvl2pPr>
            <a:lvl3pPr marL="987425" indent="-293688" algn="l" rtl="0" eaLnBrk="0" fontAlgn="base" hangingPunct="0">
              <a:spcBef>
                <a:spcPct val="20000"/>
              </a:spcBef>
              <a:spcAft>
                <a:spcPct val="0"/>
              </a:spcAft>
              <a:buClr>
                <a:schemeClr val="accent1"/>
              </a:buClr>
              <a:buSzPct val="70000"/>
              <a:buFont typeface="Wingdings" pitchFamily="2" charset="2"/>
              <a:buChar char="l"/>
              <a:defRPr sz="2300">
                <a:solidFill>
                  <a:schemeClr val="tx1"/>
                </a:solidFill>
                <a:latin typeface="+mn-lt"/>
              </a:defRPr>
            </a:lvl3pPr>
            <a:lvl4pPr marL="1281113" indent="-292100" algn="l" rtl="0" eaLnBrk="0" fontAlgn="base" hangingPunct="0">
              <a:spcBef>
                <a:spcPct val="20000"/>
              </a:spcBef>
              <a:spcAft>
                <a:spcPct val="0"/>
              </a:spcAft>
              <a:buClr>
                <a:schemeClr val="tx2"/>
              </a:buClr>
              <a:buSzPct val="75000"/>
              <a:buFont typeface="Wingdings" pitchFamily="2" charset="2"/>
              <a:buChar char="§"/>
              <a:defRPr sz="2000">
                <a:solidFill>
                  <a:schemeClr val="tx1"/>
                </a:solidFill>
                <a:latin typeface="+mn-lt"/>
              </a:defRPr>
            </a:lvl4pPr>
            <a:lvl5pPr marL="1598613" indent="-315913" algn="l" rtl="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mn-lt"/>
              </a:defRPr>
            </a:lvl5pPr>
            <a:lvl6pPr marL="20558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6pPr>
            <a:lvl7pPr marL="25130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7pPr>
            <a:lvl8pPr marL="29702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8pPr>
            <a:lvl9pPr marL="34274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9pPr>
          </a:lstStyle>
          <a:p>
            <a:r>
              <a:rPr lang="en-US" altLang="en-US" kern="0"/>
              <a:t>Ch. 1     </a:t>
            </a:r>
            <a:fld id="{0FD03E7E-EA82-497A-8F5F-7A09E0EB97C0}" type="slidenum">
              <a:rPr lang="en-US" altLang="en-US" kern="0" smtClean="0"/>
              <a:pPr/>
              <a:t>‹#›</a:t>
            </a:fld>
            <a:endParaRPr lang="en-IN" kern="0" dirty="0"/>
          </a:p>
        </p:txBody>
      </p:sp>
    </p:spTree>
    <p:extLst>
      <p:ext uri="{BB962C8B-B14F-4D97-AF65-F5344CB8AC3E}">
        <p14:creationId xmlns:p14="http://schemas.microsoft.com/office/powerpoint/2010/main" val="3129078983"/>
      </p:ext>
    </p:extLst>
  </p:cSld>
  <p:clrMap bg1="lt1" tx1="dk1" bg2="lt2" tx2="dk2" accent1="accent1" accent2="accent2" accent3="accent3" accent4="accent4" accent5="accent5" accent6="accent6" hlink="hlink" folHlink="folHlink"/>
  <p:sldLayoutIdLst>
    <p:sldLayoutId id="2147483707" r:id="rId1"/>
    <p:sldLayoutId id="2147483708" r:id="rId2"/>
    <p:sldLayoutId id="2147483709" r:id="rId3"/>
    <p:sldLayoutId id="2147483710" r:id="rId4"/>
    <p:sldLayoutId id="2147483711" r:id="rId5"/>
    <p:sldLayoutId id="2147483712" r:id="rId6"/>
    <p:sldLayoutId id="2147483713" r:id="rId7"/>
    <p:sldLayoutId id="2147483714" r:id="rId8"/>
    <p:sldLayoutId id="2147483715" r:id="rId9"/>
    <p:sldLayoutId id="2147483716" r:id="rId10"/>
    <p:sldLayoutId id="2147483717" r:id="rId11"/>
    <p:sldLayoutId id="2147483718" r:id="rId12"/>
    <p:sldLayoutId id="2147483719" r:id="rId13"/>
    <p:sldLayoutId id="2147483720" r:id="rId14"/>
  </p:sldLayoutIdLst>
  <p:hf hdr="0" dt="0"/>
  <p:txStyles>
    <p:titleStyle>
      <a:lvl1pPr algn="l" rtl="0" eaLnBrk="0" fontAlgn="base" hangingPunct="0">
        <a:spcBef>
          <a:spcPct val="0"/>
        </a:spcBef>
        <a:spcAft>
          <a:spcPct val="0"/>
        </a:spcAft>
        <a:defRPr sz="3900" b="1">
          <a:solidFill>
            <a:schemeClr val="tx2"/>
          </a:solidFill>
          <a:latin typeface="+mj-lt"/>
          <a:ea typeface="+mj-ea"/>
          <a:cs typeface="+mj-cs"/>
        </a:defRPr>
      </a:lvl1pPr>
      <a:lvl2pPr algn="l" rtl="0" eaLnBrk="0" fontAlgn="base" hangingPunct="0">
        <a:spcBef>
          <a:spcPct val="0"/>
        </a:spcBef>
        <a:spcAft>
          <a:spcPct val="0"/>
        </a:spcAft>
        <a:defRPr sz="3900" b="1">
          <a:solidFill>
            <a:schemeClr val="tx2"/>
          </a:solidFill>
          <a:latin typeface="Arial" charset="0"/>
        </a:defRPr>
      </a:lvl2pPr>
      <a:lvl3pPr algn="l" rtl="0" eaLnBrk="0" fontAlgn="base" hangingPunct="0">
        <a:spcBef>
          <a:spcPct val="0"/>
        </a:spcBef>
        <a:spcAft>
          <a:spcPct val="0"/>
        </a:spcAft>
        <a:defRPr sz="3900" b="1">
          <a:solidFill>
            <a:schemeClr val="tx2"/>
          </a:solidFill>
          <a:latin typeface="Arial" charset="0"/>
        </a:defRPr>
      </a:lvl3pPr>
      <a:lvl4pPr algn="l" rtl="0" eaLnBrk="0" fontAlgn="base" hangingPunct="0">
        <a:spcBef>
          <a:spcPct val="0"/>
        </a:spcBef>
        <a:spcAft>
          <a:spcPct val="0"/>
        </a:spcAft>
        <a:defRPr sz="3900" b="1">
          <a:solidFill>
            <a:schemeClr val="tx2"/>
          </a:solidFill>
          <a:latin typeface="Arial" charset="0"/>
        </a:defRPr>
      </a:lvl4pPr>
      <a:lvl5pPr algn="l" rtl="0" eaLnBrk="0" fontAlgn="base" hangingPunct="0">
        <a:spcBef>
          <a:spcPct val="0"/>
        </a:spcBef>
        <a:spcAft>
          <a:spcPct val="0"/>
        </a:spcAft>
        <a:defRPr sz="3900" b="1">
          <a:solidFill>
            <a:schemeClr val="tx2"/>
          </a:solidFill>
          <a:latin typeface="Arial" charset="0"/>
        </a:defRPr>
      </a:lvl5pPr>
      <a:lvl6pPr marL="457200" algn="l" rtl="0" fontAlgn="base">
        <a:spcBef>
          <a:spcPct val="0"/>
        </a:spcBef>
        <a:spcAft>
          <a:spcPct val="0"/>
        </a:spcAft>
        <a:defRPr sz="3900" b="1">
          <a:solidFill>
            <a:schemeClr val="tx2"/>
          </a:solidFill>
          <a:latin typeface="Arial" charset="0"/>
        </a:defRPr>
      </a:lvl6pPr>
      <a:lvl7pPr marL="914400" algn="l" rtl="0" fontAlgn="base">
        <a:spcBef>
          <a:spcPct val="0"/>
        </a:spcBef>
        <a:spcAft>
          <a:spcPct val="0"/>
        </a:spcAft>
        <a:defRPr sz="3900" b="1">
          <a:solidFill>
            <a:schemeClr val="tx2"/>
          </a:solidFill>
          <a:latin typeface="Arial" charset="0"/>
        </a:defRPr>
      </a:lvl7pPr>
      <a:lvl8pPr marL="1371600" algn="l" rtl="0" fontAlgn="base">
        <a:spcBef>
          <a:spcPct val="0"/>
        </a:spcBef>
        <a:spcAft>
          <a:spcPct val="0"/>
        </a:spcAft>
        <a:defRPr sz="3900" b="1">
          <a:solidFill>
            <a:schemeClr val="tx2"/>
          </a:solidFill>
          <a:latin typeface="Arial" charset="0"/>
        </a:defRPr>
      </a:lvl8pPr>
      <a:lvl9pPr marL="1828800" algn="l" rtl="0" fontAlgn="base">
        <a:spcBef>
          <a:spcPct val="0"/>
        </a:spcBef>
        <a:spcAft>
          <a:spcPct val="0"/>
        </a:spcAft>
        <a:defRPr sz="3900" b="1">
          <a:solidFill>
            <a:schemeClr val="tx2"/>
          </a:solidFill>
          <a:latin typeface="Arial" charset="0"/>
        </a:defRPr>
      </a:lvl9pPr>
    </p:titleStyle>
    <p:bodyStyle>
      <a:lvl1pPr marL="342900" indent="-342900" algn="l" rtl="0" eaLnBrk="0" fontAlgn="base" hangingPunct="0">
        <a:spcBef>
          <a:spcPct val="20000"/>
        </a:spcBef>
        <a:spcAft>
          <a:spcPct val="0"/>
        </a:spcAft>
        <a:buClr>
          <a:schemeClr val="tx2"/>
        </a:buClr>
        <a:buSzPct val="70000"/>
        <a:buFont typeface="Wingdings" pitchFamily="2" charset="2"/>
        <a:buChar char="l"/>
        <a:defRPr sz="3000">
          <a:solidFill>
            <a:schemeClr val="tx1"/>
          </a:solidFill>
          <a:latin typeface="+mn-lt"/>
          <a:ea typeface="+mn-ea"/>
          <a:cs typeface="+mn-cs"/>
        </a:defRPr>
      </a:lvl1pPr>
      <a:lvl2pPr marL="692150" indent="-347663" algn="l" rtl="0" eaLnBrk="0" fontAlgn="base" hangingPunct="0">
        <a:spcBef>
          <a:spcPct val="20000"/>
        </a:spcBef>
        <a:spcAft>
          <a:spcPct val="0"/>
        </a:spcAft>
        <a:buClr>
          <a:schemeClr val="accent2"/>
        </a:buClr>
        <a:buSzPct val="70000"/>
        <a:buFont typeface="Wingdings" pitchFamily="2" charset="2"/>
        <a:buChar char="l"/>
        <a:defRPr sz="2600">
          <a:solidFill>
            <a:schemeClr val="tx1"/>
          </a:solidFill>
          <a:latin typeface="+mn-lt"/>
        </a:defRPr>
      </a:lvl2pPr>
      <a:lvl3pPr marL="987425" indent="-293688" algn="l" rtl="0" eaLnBrk="0" fontAlgn="base" hangingPunct="0">
        <a:spcBef>
          <a:spcPct val="20000"/>
        </a:spcBef>
        <a:spcAft>
          <a:spcPct val="0"/>
        </a:spcAft>
        <a:buClr>
          <a:schemeClr val="accent1"/>
        </a:buClr>
        <a:buSzPct val="70000"/>
        <a:buFont typeface="Wingdings" pitchFamily="2" charset="2"/>
        <a:buChar char="l"/>
        <a:defRPr sz="2300">
          <a:solidFill>
            <a:schemeClr val="tx1"/>
          </a:solidFill>
          <a:latin typeface="+mn-lt"/>
        </a:defRPr>
      </a:lvl3pPr>
      <a:lvl4pPr marL="1281113" indent="-292100" algn="l" rtl="0" eaLnBrk="0" fontAlgn="base" hangingPunct="0">
        <a:spcBef>
          <a:spcPct val="20000"/>
        </a:spcBef>
        <a:spcAft>
          <a:spcPct val="0"/>
        </a:spcAft>
        <a:buClr>
          <a:schemeClr val="tx2"/>
        </a:buClr>
        <a:buSzPct val="75000"/>
        <a:buFont typeface="Wingdings" pitchFamily="2" charset="2"/>
        <a:buChar char="§"/>
        <a:defRPr sz="2000">
          <a:solidFill>
            <a:schemeClr val="tx1"/>
          </a:solidFill>
          <a:latin typeface="+mn-lt"/>
        </a:defRPr>
      </a:lvl4pPr>
      <a:lvl5pPr marL="1598613" indent="-315913" algn="l" rtl="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mn-lt"/>
        </a:defRPr>
      </a:lvl5pPr>
      <a:lvl6pPr marL="20558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6pPr>
      <a:lvl7pPr marL="25130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7pPr>
      <a:lvl8pPr marL="29702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8pPr>
      <a:lvl9pPr marL="34274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5.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3.xml"/><Relationship Id="rId1" Type="http://schemas.openxmlformats.org/officeDocument/2006/relationships/vmlDrawing" Target="../drawings/vmlDrawing1.vml"/><Relationship Id="rId5" Type="http://schemas.openxmlformats.org/officeDocument/2006/relationships/image" Target="../media/image1.wmf"/><Relationship Id="rId4" Type="http://schemas.openxmlformats.org/officeDocument/2006/relationships/oleObject" Target="../embeddings/oleObject1.bin"/></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6.xml"/><Relationship Id="rId7" Type="http://schemas.openxmlformats.org/officeDocument/2006/relationships/image" Target="../media/image3.wmf"/><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oleObject" Target="../embeddings/oleObject3.bin"/><Relationship Id="rId5" Type="http://schemas.openxmlformats.org/officeDocument/2006/relationships/image" Target="../media/image2.wmf"/><Relationship Id="rId4" Type="http://schemas.openxmlformats.org/officeDocument/2006/relationships/oleObject" Target="../embeddings/oleObject2.bin"/></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7.xml"/><Relationship Id="rId7" Type="http://schemas.openxmlformats.org/officeDocument/2006/relationships/image" Target="../media/image5.wmf"/><Relationship Id="rId2" Type="http://schemas.openxmlformats.org/officeDocument/2006/relationships/slideLayout" Target="../slideLayouts/slideLayout3.xml"/><Relationship Id="rId1" Type="http://schemas.openxmlformats.org/officeDocument/2006/relationships/vmlDrawing" Target="../drawings/vmlDrawing3.vml"/><Relationship Id="rId6" Type="http://schemas.openxmlformats.org/officeDocument/2006/relationships/oleObject" Target="../embeddings/oleObject5.bin"/><Relationship Id="rId5" Type="http://schemas.openxmlformats.org/officeDocument/2006/relationships/image" Target="../media/image4.wmf"/><Relationship Id="rId4" Type="http://schemas.openxmlformats.org/officeDocument/2006/relationships/oleObject" Target="../embeddings/oleObject4.bin"/></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4"/>
          <p:cNvSpPr>
            <a:spLocks noGrp="1" noChangeArrowheads="1"/>
          </p:cNvSpPr>
          <p:nvPr>
            <p:ph type="ctrTitle"/>
          </p:nvPr>
        </p:nvSpPr>
        <p:spPr/>
        <p:txBody>
          <a:bodyPr/>
          <a:lstStyle/>
          <a:p>
            <a:pPr eaLnBrk="1" hangingPunct="1"/>
            <a:r>
              <a:rPr lang="en-US" altLang="en-US" dirty="0">
                <a:latin typeface="Calibri" panose="020F0502020204030204" pitchFamily="34" charset="0"/>
              </a:rPr>
              <a:t>Chapter Twenty-One</a:t>
            </a:r>
          </a:p>
        </p:txBody>
      </p:sp>
      <p:sp>
        <p:nvSpPr>
          <p:cNvPr id="3075" name="Rectangle 5"/>
          <p:cNvSpPr>
            <a:spLocks noGrp="1" noChangeArrowheads="1"/>
          </p:cNvSpPr>
          <p:nvPr>
            <p:ph type="subTitle" idx="1"/>
          </p:nvPr>
        </p:nvSpPr>
        <p:spPr>
          <a:xfrm>
            <a:off x="1549667" y="3049588"/>
            <a:ext cx="5548046" cy="2600441"/>
          </a:xfrm>
        </p:spPr>
        <p:txBody>
          <a:bodyPr/>
          <a:lstStyle/>
          <a:p>
            <a:pPr eaLnBrk="1" hangingPunct="1"/>
            <a:r>
              <a:rPr lang="en-US" altLang="en-US" sz="5500" dirty="0">
                <a:latin typeface="Calibri" panose="020F0502020204030204" pitchFamily="34" charset="0"/>
              </a:rPr>
              <a:t>Managing Liquidity Risk on the Balance Sheet</a:t>
            </a:r>
          </a:p>
        </p:txBody>
      </p:sp>
      <p:sp>
        <p:nvSpPr>
          <p:cNvPr id="2" name="Content Placeholder 1"/>
          <p:cNvSpPr>
            <a:spLocks noGrp="1"/>
          </p:cNvSpPr>
          <p:nvPr>
            <p:ph sz="quarter" idx="11"/>
          </p:nvPr>
        </p:nvSpPr>
        <p:spPr>
          <a:xfrm>
            <a:off x="315913" y="6392777"/>
            <a:ext cx="8617072" cy="325655"/>
          </a:xfrm>
        </p:spPr>
        <p:txBody>
          <a:bodyPr/>
          <a:lstStyle/>
          <a:p>
            <a:pPr marL="0" indent="0">
              <a:buNone/>
            </a:pPr>
            <a:r>
              <a:rPr lang="en-IN" sz="900" dirty="0">
                <a:latin typeface="Calibri" panose="020F0502020204030204" pitchFamily="34" charset="0"/>
              </a:rPr>
              <a:t>©2019 McGraw-Hill Education. All rights reserved. Authorized only for instructor use in the classroom. No reproduction or further distribution permitted without the prior written consent of McGraw-Hill Education.</a:t>
            </a:r>
          </a:p>
        </p:txBody>
      </p:sp>
    </p:spTree>
    <p:extLst>
      <p:ext uri="{BB962C8B-B14F-4D97-AF65-F5344CB8AC3E}">
        <p14:creationId xmlns:p14="http://schemas.microsoft.com/office/powerpoint/2010/main" val="373664545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r>
              <a:rPr lang="en-US" altLang="en-US" sz="3500" dirty="0"/>
              <a:t>Financing Gap and the Financing Requirement </a:t>
            </a:r>
            <a:r>
              <a:rPr lang="en-US" altLang="en-US" sz="1000" b="0" dirty="0"/>
              <a:t>2</a:t>
            </a:r>
            <a:endParaRPr lang="en-IN" sz="1000" b="0" dirty="0"/>
          </a:p>
        </p:txBody>
      </p:sp>
      <p:sp>
        <p:nvSpPr>
          <p:cNvPr id="3" name="Content Placeholder 2"/>
          <p:cNvSpPr>
            <a:spLocks noGrp="1"/>
          </p:cNvSpPr>
          <p:nvPr>
            <p:ph idx="1"/>
          </p:nvPr>
        </p:nvSpPr>
        <p:spPr>
          <a:xfrm>
            <a:off x="457200" y="1834763"/>
            <a:ext cx="8229600" cy="706303"/>
          </a:xfrm>
        </p:spPr>
        <p:txBody>
          <a:bodyPr/>
          <a:lstStyle/>
          <a:p>
            <a:pPr marL="291600" indent="-291600" eaLnBrk="1" hangingPunct="1">
              <a:lnSpc>
                <a:spcPct val="90000"/>
              </a:lnSpc>
              <a:spcBef>
                <a:spcPts val="600"/>
              </a:spcBef>
            </a:pPr>
            <a:r>
              <a:rPr lang="en-US" altLang="en-US" sz="2400" dirty="0"/>
              <a:t>The </a:t>
            </a:r>
            <a:r>
              <a:rPr lang="en-US" altLang="en-US" sz="2400" b="1" dirty="0"/>
              <a:t>financing requirement</a:t>
            </a:r>
            <a:r>
              <a:rPr lang="en-US" altLang="en-US" sz="2400" dirty="0"/>
              <a:t> is the financing gap plus a D</a:t>
            </a:r>
            <a:r>
              <a:rPr lang="en-US" altLang="en-US" sz="100" dirty="0"/>
              <a:t> </a:t>
            </a:r>
            <a:r>
              <a:rPr lang="en-US" altLang="en-US" sz="2400" dirty="0"/>
              <a:t>I’s liquid assets.</a:t>
            </a:r>
          </a:p>
        </p:txBody>
      </p:sp>
      <p:sp>
        <p:nvSpPr>
          <p:cNvPr id="5" name="Content Placeholder 4"/>
          <p:cNvSpPr>
            <a:spLocks noGrp="1"/>
          </p:cNvSpPr>
          <p:nvPr>
            <p:ph idx="13"/>
          </p:nvPr>
        </p:nvSpPr>
        <p:spPr>
          <a:xfrm>
            <a:off x="465661" y="2929995"/>
            <a:ext cx="8229600" cy="871984"/>
          </a:xfrm>
        </p:spPr>
        <p:txBody>
          <a:bodyPr/>
          <a:lstStyle/>
          <a:p>
            <a:pPr marL="344487" lvl="1" indent="0" eaLnBrk="1" hangingPunct="1">
              <a:buNone/>
            </a:pPr>
            <a:r>
              <a:rPr lang="en-US" altLang="en-US" sz="2200" dirty="0"/>
              <a:t>Financing Requirement (or Borrowed Funds) = Financing Gap + Liquid Assets.</a:t>
            </a:r>
          </a:p>
        </p:txBody>
      </p:sp>
      <p:sp>
        <p:nvSpPr>
          <p:cNvPr id="4" name="Content Placeholder 3"/>
          <p:cNvSpPr>
            <a:spLocks noGrp="1"/>
          </p:cNvSpPr>
          <p:nvPr>
            <p:ph idx="14"/>
          </p:nvPr>
        </p:nvSpPr>
        <p:spPr>
          <a:xfrm>
            <a:off x="465661" y="4190908"/>
            <a:ext cx="8229600" cy="1534698"/>
          </a:xfrm>
        </p:spPr>
        <p:txBody>
          <a:bodyPr/>
          <a:lstStyle/>
          <a:p>
            <a:r>
              <a:rPr lang="en-US" altLang="en-US" sz="2400" dirty="0"/>
              <a:t>A widening financing gap can be an indicator of future liquidity problems since it may indicate increased deposit withdrawals and increasing loans due to more exercise of loan commitments.</a:t>
            </a:r>
          </a:p>
        </p:txBody>
      </p:sp>
      <p:sp>
        <p:nvSpPr>
          <p:cNvPr id="6" name="Slide Number Placeholder 5"/>
          <p:cNvSpPr>
            <a:spLocks noGrp="1"/>
          </p:cNvSpPr>
          <p:nvPr>
            <p:ph type="sldNum" sz="quarter" idx="12"/>
          </p:nvPr>
        </p:nvSpPr>
        <p:spPr/>
        <p:txBody>
          <a:bodyPr/>
          <a:lstStyle/>
          <a:p>
            <a:pPr>
              <a:defRPr/>
            </a:pPr>
            <a:r>
              <a:rPr lang="en-US" altLang="en-US" dirty="0"/>
              <a:t>21-</a:t>
            </a:r>
            <a:fld id="{4773FF61-F4E9-4123-B6AF-201BC82A0194}" type="slidenum">
              <a:rPr lang="en-US" altLang="en-US" smtClean="0"/>
              <a:pPr>
                <a:defRPr/>
              </a:pPr>
              <a:t>10</a:t>
            </a:fld>
            <a:endParaRPr lang="en-US" altLang="en-US" dirty="0"/>
          </a:p>
        </p:txBody>
      </p:sp>
    </p:spTree>
    <p:extLst>
      <p:ext uri="{BB962C8B-B14F-4D97-AF65-F5344CB8AC3E}">
        <p14:creationId xmlns:p14="http://schemas.microsoft.com/office/powerpoint/2010/main" val="342683368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r>
              <a:rPr lang="en-US" altLang="en-US" sz="3500" dirty="0"/>
              <a:t>Sources and Uses of Liquidity</a:t>
            </a:r>
            <a:endParaRPr lang="en-IN" sz="3500" dirty="0"/>
          </a:p>
        </p:txBody>
      </p:sp>
      <p:sp>
        <p:nvSpPr>
          <p:cNvPr id="4" name="Content Placeholder 3"/>
          <p:cNvSpPr>
            <a:spLocks noGrp="1"/>
          </p:cNvSpPr>
          <p:nvPr>
            <p:ph idx="1"/>
          </p:nvPr>
        </p:nvSpPr>
        <p:spPr>
          <a:xfrm>
            <a:off x="457200" y="1719262"/>
            <a:ext cx="8229600" cy="1986464"/>
          </a:xfrm>
        </p:spPr>
        <p:txBody>
          <a:bodyPr/>
          <a:lstStyle/>
          <a:p>
            <a:pPr marL="0" indent="0" eaLnBrk="1" hangingPunct="1">
              <a:lnSpc>
                <a:spcPct val="90000"/>
              </a:lnSpc>
              <a:buNone/>
            </a:pPr>
            <a:r>
              <a:rPr lang="en-US" altLang="en-US" sz="2200" dirty="0"/>
              <a:t>The liquidity position of banks is measured by managers on a daily basis, if possible.</a:t>
            </a:r>
          </a:p>
          <a:p>
            <a:pPr marL="0" indent="0" eaLnBrk="1" hangingPunct="1">
              <a:lnSpc>
                <a:spcPct val="90000"/>
              </a:lnSpc>
              <a:buNone/>
            </a:pPr>
            <a:r>
              <a:rPr lang="en-US" altLang="en-US" sz="2200" dirty="0"/>
              <a:t>A </a:t>
            </a:r>
            <a:r>
              <a:rPr lang="en-US" altLang="en-US" sz="2200" b="1" dirty="0"/>
              <a:t>net liquidity statement </a:t>
            </a:r>
            <a:r>
              <a:rPr lang="en-US" altLang="en-US" sz="2200" dirty="0"/>
              <a:t>lists sources and uses of liquidity, and, thus, provides a measure of a D</a:t>
            </a:r>
            <a:r>
              <a:rPr lang="en-US" altLang="en-US" sz="100" dirty="0"/>
              <a:t> </a:t>
            </a:r>
            <a:r>
              <a:rPr lang="en-US" altLang="en-US" sz="2200" dirty="0"/>
              <a:t>I’s net liquidity position.</a:t>
            </a:r>
          </a:p>
          <a:p>
            <a:pPr marL="291600" lvl="1" indent="-291600" eaLnBrk="1" hangingPunct="1">
              <a:lnSpc>
                <a:spcPct val="90000"/>
              </a:lnSpc>
              <a:spcBef>
                <a:spcPts val="600"/>
              </a:spcBef>
              <a:buSzPct val="100000"/>
            </a:pPr>
            <a:r>
              <a:rPr lang="en-US" altLang="en-US" sz="2000" dirty="0"/>
              <a:t>This is a tool used by D</a:t>
            </a:r>
            <a:r>
              <a:rPr lang="en-US" altLang="en-US" sz="100" dirty="0"/>
              <a:t> </a:t>
            </a:r>
            <a:r>
              <a:rPr lang="en-US" altLang="en-US" sz="2000" dirty="0"/>
              <a:t>I managers, serving as the second method by which to measure liquidity risk exposure.</a:t>
            </a:r>
          </a:p>
        </p:txBody>
      </p:sp>
      <p:sp>
        <p:nvSpPr>
          <p:cNvPr id="6" name="Content Placeholder 5"/>
          <p:cNvSpPr>
            <a:spLocks noGrp="1"/>
          </p:cNvSpPr>
          <p:nvPr>
            <p:ph idx="14"/>
          </p:nvPr>
        </p:nvSpPr>
        <p:spPr>
          <a:xfrm>
            <a:off x="457200" y="3797698"/>
            <a:ext cx="8229600" cy="2275844"/>
          </a:xfrm>
        </p:spPr>
        <p:txBody>
          <a:bodyPr/>
          <a:lstStyle/>
          <a:p>
            <a:pPr marL="0" indent="0" eaLnBrk="1" hangingPunct="1">
              <a:lnSpc>
                <a:spcPct val="90000"/>
              </a:lnSpc>
              <a:buNone/>
            </a:pPr>
            <a:r>
              <a:rPr lang="en-US" altLang="en-US" sz="2300" dirty="0"/>
              <a:t>D</a:t>
            </a:r>
            <a:r>
              <a:rPr lang="en-US" altLang="en-US" sz="100" dirty="0"/>
              <a:t> </a:t>
            </a:r>
            <a:r>
              <a:rPr lang="en-US" altLang="en-US" sz="2300" dirty="0"/>
              <a:t>I can obtain liquid funds in the following ways:</a:t>
            </a:r>
          </a:p>
          <a:p>
            <a:pPr marL="291600" lvl="1" indent="-291600" eaLnBrk="1" hangingPunct="1">
              <a:lnSpc>
                <a:spcPct val="90000"/>
              </a:lnSpc>
              <a:spcBef>
                <a:spcPts val="600"/>
              </a:spcBef>
              <a:buSzPct val="100000"/>
            </a:pPr>
            <a:r>
              <a:rPr lang="en-US" altLang="en-US" sz="2000" dirty="0"/>
              <a:t>Sell its liquid assets, such as T-bills, immediately with very little price risk and low transaction costs.</a:t>
            </a:r>
          </a:p>
          <a:p>
            <a:pPr marL="291600" lvl="1" indent="-291600" eaLnBrk="1" hangingPunct="1">
              <a:lnSpc>
                <a:spcPct val="90000"/>
              </a:lnSpc>
              <a:spcBef>
                <a:spcPts val="600"/>
              </a:spcBef>
              <a:buSzPct val="100000"/>
            </a:pPr>
            <a:r>
              <a:rPr lang="en-US" altLang="en-US" sz="2000" dirty="0"/>
              <a:t>Borrow funds in the money/purchased funds market up to a maximum amount.</a:t>
            </a:r>
          </a:p>
          <a:p>
            <a:pPr marL="291600" lvl="1" indent="-291600" eaLnBrk="1" hangingPunct="1">
              <a:lnSpc>
                <a:spcPct val="90000"/>
              </a:lnSpc>
              <a:spcBef>
                <a:spcPts val="600"/>
              </a:spcBef>
              <a:buSzPct val="100000"/>
            </a:pPr>
            <a:r>
              <a:rPr lang="en-US" altLang="en-US" sz="2000" dirty="0"/>
              <a:t>Use any excess cash reserves over and above the amount held to meet regulatory imposed reserve requirements.</a:t>
            </a:r>
          </a:p>
        </p:txBody>
      </p:sp>
      <p:sp>
        <p:nvSpPr>
          <p:cNvPr id="3" name="Slide Number Placeholder 2"/>
          <p:cNvSpPr>
            <a:spLocks noGrp="1"/>
          </p:cNvSpPr>
          <p:nvPr>
            <p:ph type="sldNum" sz="quarter" idx="12"/>
          </p:nvPr>
        </p:nvSpPr>
        <p:spPr/>
        <p:txBody>
          <a:bodyPr/>
          <a:lstStyle/>
          <a:p>
            <a:pPr>
              <a:defRPr/>
            </a:pPr>
            <a:r>
              <a:rPr lang="en-US" altLang="en-US" dirty="0"/>
              <a:t>21-</a:t>
            </a:r>
            <a:fld id="{4773FF61-F4E9-4123-B6AF-201BC82A0194}" type="slidenum">
              <a:rPr lang="en-US" altLang="en-US" smtClean="0"/>
              <a:pPr>
                <a:defRPr/>
              </a:pPr>
              <a:t>11</a:t>
            </a:fld>
            <a:endParaRPr lang="en-US" altLang="en-US" dirty="0"/>
          </a:p>
        </p:txBody>
      </p:sp>
    </p:spTree>
    <p:extLst>
      <p:ext uri="{BB962C8B-B14F-4D97-AF65-F5344CB8AC3E}">
        <p14:creationId xmlns:p14="http://schemas.microsoft.com/office/powerpoint/2010/main" val="200326050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81120"/>
            <a:ext cx="7543800" cy="1177636"/>
          </a:xfrm>
        </p:spPr>
        <p:txBody>
          <a:bodyPr anchor="ctr"/>
          <a:lstStyle/>
          <a:p>
            <a:r>
              <a:rPr lang="en-US" altLang="en-US" sz="3500" dirty="0"/>
              <a:t>Net Liquidity Position</a:t>
            </a:r>
            <a:endParaRPr lang="en-IN" sz="3500" dirty="0"/>
          </a:p>
        </p:txBody>
      </p:sp>
      <p:sp>
        <p:nvSpPr>
          <p:cNvPr id="3" name="Content Placeholder 2"/>
          <p:cNvSpPr>
            <a:spLocks noGrp="1"/>
          </p:cNvSpPr>
          <p:nvPr>
            <p:ph idx="1"/>
          </p:nvPr>
        </p:nvSpPr>
        <p:spPr>
          <a:xfrm>
            <a:off x="474131" y="2050661"/>
            <a:ext cx="8229600" cy="403781"/>
          </a:xfrm>
        </p:spPr>
        <p:txBody>
          <a:bodyPr/>
          <a:lstStyle/>
          <a:p>
            <a:pPr marL="0" indent="0">
              <a:buNone/>
            </a:pPr>
            <a:r>
              <a:rPr lang="en-IN" sz="1800" b="1" dirty="0"/>
              <a:t>Table 21.9 </a:t>
            </a:r>
            <a:r>
              <a:rPr lang="en-IN" sz="1800" b="1" dirty="0">
                <a:solidFill>
                  <a:srgbClr val="0070C0"/>
                </a:solidFill>
              </a:rPr>
              <a:t>Net Liquidity Position (</a:t>
            </a:r>
            <a:r>
              <a:rPr lang="en-IN" sz="1800" b="1" i="1" dirty="0">
                <a:solidFill>
                  <a:srgbClr val="0070C0"/>
                </a:solidFill>
              </a:rPr>
              <a:t>in millions</a:t>
            </a:r>
            <a:r>
              <a:rPr lang="en-IN" sz="1800" b="1" dirty="0">
                <a:solidFill>
                  <a:srgbClr val="0070C0"/>
                </a:solidFill>
              </a:rPr>
              <a:t>)</a:t>
            </a:r>
          </a:p>
        </p:txBody>
      </p:sp>
      <p:graphicFrame>
        <p:nvGraphicFramePr>
          <p:cNvPr id="5" name="Table 4"/>
          <p:cNvGraphicFramePr>
            <a:graphicFrameLocks noGrp="1"/>
          </p:cNvGraphicFramePr>
          <p:nvPr>
            <p:extLst>
              <p:ext uri="{D42A27DB-BD31-4B8C-83A1-F6EECF244321}">
                <p14:modId xmlns:p14="http://schemas.microsoft.com/office/powerpoint/2010/main" val="2858780694"/>
              </p:ext>
            </p:extLst>
          </p:nvPr>
        </p:nvGraphicFramePr>
        <p:xfrm>
          <a:off x="1360370" y="2580908"/>
          <a:ext cx="4715577" cy="1854200"/>
        </p:xfrm>
        <a:graphic>
          <a:graphicData uri="http://schemas.openxmlformats.org/drawingml/2006/table">
            <a:tbl>
              <a:tblPr firstRow="1" bandRow="1">
                <a:tableStyleId>{5C22544A-7EE6-4342-B048-85BDC9FD1C3A}</a:tableStyleId>
              </a:tblPr>
              <a:tblGrid>
                <a:gridCol w="3654392">
                  <a:extLst>
                    <a:ext uri="{9D8B030D-6E8A-4147-A177-3AD203B41FA5}">
                      <a16:colId xmlns:a16="http://schemas.microsoft.com/office/drawing/2014/main" val="1354831564"/>
                    </a:ext>
                  </a:extLst>
                </a:gridCol>
                <a:gridCol w="1061185">
                  <a:extLst>
                    <a:ext uri="{9D8B030D-6E8A-4147-A177-3AD203B41FA5}">
                      <a16:colId xmlns:a16="http://schemas.microsoft.com/office/drawing/2014/main" val="2352649769"/>
                    </a:ext>
                  </a:extLst>
                </a:gridCol>
              </a:tblGrid>
              <a:tr h="370840">
                <a:tc>
                  <a:txBody>
                    <a:bodyPr/>
                    <a:lstStyle/>
                    <a:p>
                      <a:r>
                        <a:rPr lang="en-IN" sz="1800" b="1" i="0" u="none" strike="noStrike" kern="1200" baseline="0" dirty="0">
                          <a:solidFill>
                            <a:schemeClr val="lt1"/>
                          </a:solidFill>
                          <a:latin typeface="Calibri" panose="020F0502020204030204" pitchFamily="34" charset="0"/>
                          <a:ea typeface="+mn-ea"/>
                          <a:cs typeface="+mn-cs"/>
                        </a:rPr>
                        <a:t>Sources of Liquidity</a:t>
                      </a:r>
                      <a:endParaRPr lang="en-IN" sz="1800" b="0" i="0" u="none" strike="noStrike" kern="1200" baseline="0" dirty="0">
                        <a:solidFill>
                          <a:schemeClr val="lt1"/>
                        </a:solidFill>
                        <a:latin typeface="Calibri" panose="020F0502020204030204" pitchFamily="34" charset="0"/>
                        <a:ea typeface="+mn-ea"/>
                        <a:cs typeface="+mn-cs"/>
                      </a:endParaRPr>
                    </a:p>
                  </a:txBody>
                  <a:tcPr/>
                </a:tc>
                <a:tc>
                  <a:txBody>
                    <a:bodyPr/>
                    <a:lstStyle/>
                    <a:p>
                      <a:endParaRPr lang="en-IN">
                        <a:latin typeface="Calibri" panose="020F0502020204030204" pitchFamily="34" charset="0"/>
                      </a:endParaRPr>
                    </a:p>
                  </a:txBody>
                  <a:tcPr/>
                </a:tc>
                <a:extLst>
                  <a:ext uri="{0D108BD9-81ED-4DB2-BD59-A6C34878D82A}">
                    <a16:rowId xmlns:a16="http://schemas.microsoft.com/office/drawing/2014/main" val="1126573408"/>
                  </a:ext>
                </a:extLst>
              </a:tr>
              <a:tr h="370840">
                <a:tc>
                  <a:txBody>
                    <a:bodyPr/>
                    <a:lstStyle/>
                    <a:p>
                      <a:pPr marL="342900" indent="-342900">
                        <a:buFont typeface="+mj-lt"/>
                        <a:buAutoNum type="arabicPeriod"/>
                      </a:pPr>
                      <a:r>
                        <a:rPr lang="en-IN" sz="1800" b="0" i="0" u="none" strike="noStrike" kern="1200" baseline="0" dirty="0">
                          <a:solidFill>
                            <a:schemeClr val="dk1"/>
                          </a:solidFill>
                          <a:latin typeface="Calibri" panose="020F0502020204030204" pitchFamily="34" charset="0"/>
                          <a:ea typeface="+mn-ea"/>
                          <a:cs typeface="+mn-cs"/>
                        </a:rPr>
                        <a:t>Total cash-type assets</a:t>
                      </a:r>
                    </a:p>
                  </a:txBody>
                  <a:tcPr/>
                </a:tc>
                <a:tc>
                  <a:txBody>
                    <a:bodyPr/>
                    <a:lstStyle/>
                    <a:p>
                      <a:pPr algn="r"/>
                      <a:r>
                        <a:rPr lang="en-IN" sz="1800" b="0" i="0" u="none" strike="noStrike" kern="1200" baseline="0" dirty="0">
                          <a:solidFill>
                            <a:schemeClr val="dk1"/>
                          </a:solidFill>
                          <a:latin typeface="Calibri" panose="020F0502020204030204" pitchFamily="34" charset="0"/>
                          <a:ea typeface="+mn-ea"/>
                          <a:cs typeface="+mn-cs"/>
                        </a:rPr>
                        <a:t>$  2,000</a:t>
                      </a:r>
                    </a:p>
                  </a:txBody>
                  <a:tcPr/>
                </a:tc>
                <a:extLst>
                  <a:ext uri="{0D108BD9-81ED-4DB2-BD59-A6C34878D82A}">
                    <a16:rowId xmlns:a16="http://schemas.microsoft.com/office/drawing/2014/main" val="4265641697"/>
                  </a:ext>
                </a:extLst>
              </a:tr>
              <a:tr h="370840">
                <a:tc>
                  <a:txBody>
                    <a:bodyPr/>
                    <a:lstStyle/>
                    <a:p>
                      <a:pPr marL="342900" indent="-342900">
                        <a:buFont typeface="+mj-lt"/>
                        <a:buAutoNum type="arabicPeriod" startAt="2"/>
                      </a:pPr>
                      <a:r>
                        <a:rPr lang="en-IN" sz="1800" b="0" i="0" u="none" strike="noStrike" kern="1200" baseline="0" dirty="0">
                          <a:solidFill>
                            <a:schemeClr val="dk1"/>
                          </a:solidFill>
                          <a:latin typeface="Calibri" panose="020F0502020204030204" pitchFamily="34" charset="0"/>
                          <a:ea typeface="+mn-ea"/>
                          <a:cs typeface="+mn-cs"/>
                        </a:rPr>
                        <a:t>Maximum borrowed funds limit</a:t>
                      </a:r>
                    </a:p>
                  </a:txBody>
                  <a:tcPr/>
                </a:tc>
                <a:tc>
                  <a:txBody>
                    <a:bodyPr/>
                    <a:lstStyle/>
                    <a:p>
                      <a:pPr algn="r"/>
                      <a:r>
                        <a:rPr lang="en-IN" sz="1800" b="0" i="0" u="none" strike="noStrike" kern="1200" baseline="0" dirty="0">
                          <a:solidFill>
                            <a:schemeClr val="dk1"/>
                          </a:solidFill>
                          <a:latin typeface="Calibri" panose="020F0502020204030204" pitchFamily="34" charset="0"/>
                          <a:ea typeface="+mn-ea"/>
                          <a:cs typeface="+mn-cs"/>
                        </a:rPr>
                        <a:t>  12,000</a:t>
                      </a:r>
                    </a:p>
                  </a:txBody>
                  <a:tcPr>
                    <a:lnB w="12700" cmpd="sng">
                      <a:noFill/>
                    </a:lnB>
                  </a:tcPr>
                </a:tc>
                <a:extLst>
                  <a:ext uri="{0D108BD9-81ED-4DB2-BD59-A6C34878D82A}">
                    <a16:rowId xmlns:a16="http://schemas.microsoft.com/office/drawing/2014/main" val="2664579937"/>
                  </a:ext>
                </a:extLst>
              </a:tr>
              <a:tr h="370840">
                <a:tc>
                  <a:txBody>
                    <a:bodyPr/>
                    <a:lstStyle/>
                    <a:p>
                      <a:pPr marL="342900" indent="-342900">
                        <a:buFont typeface="+mj-lt"/>
                        <a:buAutoNum type="arabicPeriod" startAt="3"/>
                      </a:pPr>
                      <a:r>
                        <a:rPr lang="en-IN" sz="1800" b="0" i="0" u="none" strike="noStrike" kern="1200" baseline="0" dirty="0">
                          <a:solidFill>
                            <a:schemeClr val="dk1"/>
                          </a:solidFill>
                          <a:latin typeface="Calibri" panose="020F0502020204030204" pitchFamily="34" charset="0"/>
                          <a:ea typeface="+mn-ea"/>
                          <a:cs typeface="+mn-cs"/>
                        </a:rPr>
                        <a:t>Excess cash reserves</a:t>
                      </a:r>
                    </a:p>
                  </a:txBody>
                  <a:tcPr>
                    <a:lnR w="12700" cmpd="sng">
                      <a:noFill/>
                    </a:lnR>
                  </a:tcPr>
                </a:tc>
                <a:tc>
                  <a:txBody>
                    <a:bodyPr/>
                    <a:lstStyle/>
                    <a:p>
                      <a:pPr algn="r"/>
                      <a:r>
                        <a:rPr lang="en-IN" sz="1800" b="0" i="0" u="none" strike="noStrike" kern="1200" baseline="0" dirty="0">
                          <a:solidFill>
                            <a:schemeClr val="dk1"/>
                          </a:solidFill>
                          <a:latin typeface="Calibri" panose="020F0502020204030204" pitchFamily="34" charset="0"/>
                          <a:ea typeface="+mn-ea"/>
                          <a:cs typeface="+mn-cs"/>
                        </a:rPr>
                        <a:t>       500 </a:t>
                      </a:r>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90046807"/>
                  </a:ext>
                </a:extLst>
              </a:tr>
              <a:tr h="370840">
                <a:tc>
                  <a:txBody>
                    <a:bodyPr/>
                    <a:lstStyle/>
                    <a:p>
                      <a:r>
                        <a:rPr lang="en-IN" sz="1800" b="0" i="0" u="none" strike="noStrike" kern="1200" baseline="0" dirty="0">
                          <a:solidFill>
                            <a:schemeClr val="dk1"/>
                          </a:solidFill>
                          <a:latin typeface="Calibri" panose="020F0502020204030204" pitchFamily="34" charset="0"/>
                          <a:ea typeface="+mn-ea"/>
                          <a:cs typeface="+mn-cs"/>
                        </a:rPr>
                        <a:t>   Total</a:t>
                      </a:r>
                    </a:p>
                  </a:txBody>
                  <a:tcPr/>
                </a:tc>
                <a:tc>
                  <a:txBody>
                    <a:bodyPr/>
                    <a:lstStyle/>
                    <a:p>
                      <a:pPr algn="r"/>
                      <a:r>
                        <a:rPr lang="en-IN" sz="1800" b="0" i="0" u="none" strike="noStrike" kern="1200" baseline="0" dirty="0">
                          <a:solidFill>
                            <a:schemeClr val="dk1"/>
                          </a:solidFill>
                          <a:latin typeface="Calibri" panose="020F0502020204030204" pitchFamily="34" charset="0"/>
                          <a:ea typeface="+mn-ea"/>
                          <a:cs typeface="+mn-cs"/>
                        </a:rPr>
                        <a:t> $14,500</a:t>
                      </a:r>
                    </a:p>
                  </a:txBody>
                  <a:tcPr>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1281141593"/>
                  </a:ext>
                </a:extLst>
              </a:tr>
            </a:tbl>
          </a:graphicData>
        </a:graphic>
      </p:graphicFrame>
      <p:graphicFrame>
        <p:nvGraphicFramePr>
          <p:cNvPr id="8" name="Table 7"/>
          <p:cNvGraphicFramePr>
            <a:graphicFrameLocks noGrp="1"/>
          </p:cNvGraphicFramePr>
          <p:nvPr>
            <p:extLst>
              <p:ext uri="{D42A27DB-BD31-4B8C-83A1-F6EECF244321}">
                <p14:modId xmlns:p14="http://schemas.microsoft.com/office/powerpoint/2010/main" val="2926130814"/>
              </p:ext>
            </p:extLst>
          </p:nvPr>
        </p:nvGraphicFramePr>
        <p:xfrm>
          <a:off x="1360370" y="4561574"/>
          <a:ext cx="4703546" cy="1854200"/>
        </p:xfrm>
        <a:graphic>
          <a:graphicData uri="http://schemas.openxmlformats.org/drawingml/2006/table">
            <a:tbl>
              <a:tblPr firstRow="1" bandRow="1">
                <a:tableStyleId>{5C22544A-7EE6-4342-B048-85BDC9FD1C3A}</a:tableStyleId>
              </a:tblPr>
              <a:tblGrid>
                <a:gridCol w="3654392">
                  <a:extLst>
                    <a:ext uri="{9D8B030D-6E8A-4147-A177-3AD203B41FA5}">
                      <a16:colId xmlns:a16="http://schemas.microsoft.com/office/drawing/2014/main" val="3901073276"/>
                    </a:ext>
                  </a:extLst>
                </a:gridCol>
                <a:gridCol w="1049154">
                  <a:extLst>
                    <a:ext uri="{9D8B030D-6E8A-4147-A177-3AD203B41FA5}">
                      <a16:colId xmlns:a16="http://schemas.microsoft.com/office/drawing/2014/main" val="126812086"/>
                    </a:ext>
                  </a:extLst>
                </a:gridCol>
              </a:tblGrid>
              <a:tr h="370840">
                <a:tc>
                  <a:txBody>
                    <a:bodyPr/>
                    <a:lstStyle/>
                    <a:p>
                      <a:r>
                        <a:rPr lang="en-IN" sz="1800" b="1" i="0" u="none" strike="noStrike" kern="1200" baseline="0" dirty="0">
                          <a:solidFill>
                            <a:schemeClr val="lt1"/>
                          </a:solidFill>
                          <a:latin typeface="Calibri" panose="020F0502020204030204" pitchFamily="34" charset="0"/>
                          <a:ea typeface="+mn-ea"/>
                          <a:cs typeface="+mn-cs"/>
                        </a:rPr>
                        <a:t>Uses of Liquidity</a:t>
                      </a:r>
                      <a:endParaRPr lang="en-IN" sz="1800" b="0" i="0" u="none" strike="noStrike" kern="1200" baseline="0" dirty="0">
                        <a:solidFill>
                          <a:schemeClr val="lt1"/>
                        </a:solidFill>
                        <a:latin typeface="Calibri" panose="020F0502020204030204" pitchFamily="34" charset="0"/>
                        <a:ea typeface="+mn-ea"/>
                        <a:cs typeface="+mn-cs"/>
                      </a:endParaRPr>
                    </a:p>
                  </a:txBody>
                  <a:tcPr/>
                </a:tc>
                <a:tc>
                  <a:txBody>
                    <a:bodyPr/>
                    <a:lstStyle/>
                    <a:p>
                      <a:endParaRPr lang="en-IN">
                        <a:latin typeface="Calibri" panose="020F0502020204030204" pitchFamily="34" charset="0"/>
                      </a:endParaRPr>
                    </a:p>
                  </a:txBody>
                  <a:tcPr/>
                </a:tc>
                <a:extLst>
                  <a:ext uri="{0D108BD9-81ED-4DB2-BD59-A6C34878D82A}">
                    <a16:rowId xmlns:a16="http://schemas.microsoft.com/office/drawing/2014/main" val="1487604819"/>
                  </a:ext>
                </a:extLst>
              </a:tr>
              <a:tr h="370840">
                <a:tc>
                  <a:txBody>
                    <a:bodyPr/>
                    <a:lstStyle/>
                    <a:p>
                      <a:pPr marL="342900" indent="-342900">
                        <a:buFont typeface="+mj-lt"/>
                        <a:buAutoNum type="arabicPeriod"/>
                      </a:pPr>
                      <a:r>
                        <a:rPr lang="en-IN" sz="1800" b="0" i="0" u="none" strike="noStrike" kern="1200" baseline="0" dirty="0">
                          <a:solidFill>
                            <a:schemeClr val="dk1"/>
                          </a:solidFill>
                          <a:latin typeface="Calibri" panose="020F0502020204030204" pitchFamily="34" charset="0"/>
                          <a:ea typeface="+mn-ea"/>
                          <a:cs typeface="+mn-cs"/>
                        </a:rPr>
                        <a:t>Funds borrowed</a:t>
                      </a:r>
                    </a:p>
                  </a:txBody>
                  <a:tcPr/>
                </a:tc>
                <a:tc>
                  <a:txBody>
                    <a:bodyPr/>
                    <a:lstStyle/>
                    <a:p>
                      <a:pPr algn="r"/>
                      <a:r>
                        <a:rPr lang="en-IN" sz="1800" b="0" i="0" u="none" strike="noStrike" kern="1200" baseline="0" dirty="0">
                          <a:solidFill>
                            <a:schemeClr val="dk1"/>
                          </a:solidFill>
                          <a:latin typeface="Calibri" panose="020F0502020204030204" pitchFamily="34" charset="0"/>
                          <a:ea typeface="+mn-ea"/>
                          <a:cs typeface="+mn-cs"/>
                        </a:rPr>
                        <a:t>$ 6,000</a:t>
                      </a:r>
                    </a:p>
                  </a:txBody>
                  <a:tcPr/>
                </a:tc>
                <a:extLst>
                  <a:ext uri="{0D108BD9-81ED-4DB2-BD59-A6C34878D82A}">
                    <a16:rowId xmlns:a16="http://schemas.microsoft.com/office/drawing/2014/main" val="4207630554"/>
                  </a:ext>
                </a:extLst>
              </a:tr>
              <a:tr h="370840">
                <a:tc>
                  <a:txBody>
                    <a:bodyPr/>
                    <a:lstStyle/>
                    <a:p>
                      <a:pPr marL="342900" indent="-342900">
                        <a:buFont typeface="+mj-lt"/>
                        <a:buAutoNum type="arabicPeriod" startAt="2"/>
                      </a:pPr>
                      <a:r>
                        <a:rPr lang="en-IN" sz="1800" b="0" i="0" u="none" strike="noStrike" kern="1200" baseline="0" dirty="0">
                          <a:solidFill>
                            <a:schemeClr val="dk1"/>
                          </a:solidFill>
                          <a:latin typeface="Calibri" panose="020F0502020204030204" pitchFamily="34" charset="0"/>
                          <a:ea typeface="+mn-ea"/>
                          <a:cs typeface="+mn-cs"/>
                        </a:rPr>
                        <a:t>Federal Reserve borrowing</a:t>
                      </a:r>
                    </a:p>
                  </a:txBody>
                  <a:tcPr/>
                </a:tc>
                <a:tc>
                  <a:txBody>
                    <a:bodyPr/>
                    <a:lstStyle/>
                    <a:p>
                      <a:pPr algn="r"/>
                      <a:r>
                        <a:rPr lang="en-IN" sz="1800" b="0" i="0" u="none" strike="noStrike" kern="1200" baseline="0" dirty="0">
                          <a:solidFill>
                            <a:schemeClr val="dk1"/>
                          </a:solidFill>
                          <a:latin typeface="Calibri" panose="020F0502020204030204" pitchFamily="34" charset="0"/>
                          <a:ea typeface="+mn-ea"/>
                          <a:cs typeface="+mn-cs"/>
                        </a:rPr>
                        <a:t>    1,000</a:t>
                      </a:r>
                    </a:p>
                  </a:txBody>
                  <a:tcP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170248829"/>
                  </a:ext>
                </a:extLst>
              </a:tr>
              <a:tr h="370840">
                <a:tc>
                  <a:txBody>
                    <a:bodyPr/>
                    <a:lstStyle/>
                    <a:p>
                      <a:r>
                        <a:rPr lang="en-IN" sz="1800" b="0" i="0" u="none" strike="noStrike" kern="1200" baseline="0" dirty="0">
                          <a:solidFill>
                            <a:schemeClr val="dk1"/>
                          </a:solidFill>
                          <a:latin typeface="Calibri" panose="020F0502020204030204" pitchFamily="34" charset="0"/>
                          <a:ea typeface="+mn-ea"/>
                          <a:cs typeface="+mn-cs"/>
                        </a:rPr>
                        <a:t>      Total</a:t>
                      </a:r>
                    </a:p>
                  </a:txBody>
                  <a:tcPr>
                    <a:lnR w="12700" cmpd="sng">
                      <a:noFill/>
                    </a:lnR>
                  </a:tcPr>
                </a:tc>
                <a:tc>
                  <a:txBody>
                    <a:bodyPr/>
                    <a:lstStyle/>
                    <a:p>
                      <a:pPr algn="r"/>
                      <a:r>
                        <a:rPr lang="en-IN" sz="1800" b="0" i="0" u="none" strike="noStrike" kern="1200" baseline="0" dirty="0">
                          <a:solidFill>
                            <a:schemeClr val="dk1"/>
                          </a:solidFill>
                          <a:latin typeface="Calibri" panose="020F0502020204030204" pitchFamily="34" charset="0"/>
                          <a:ea typeface="+mn-ea"/>
                          <a:cs typeface="+mn-cs"/>
                        </a:rPr>
                        <a:t>$ 7,000</a:t>
                      </a:r>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655834112"/>
                  </a:ext>
                </a:extLst>
              </a:tr>
              <a:tr h="370840">
                <a:tc>
                  <a:txBody>
                    <a:bodyPr/>
                    <a:lstStyle/>
                    <a:p>
                      <a:r>
                        <a:rPr lang="en-IN" sz="1800" b="0" i="0" u="none" strike="noStrike" kern="1200" baseline="0" dirty="0">
                          <a:solidFill>
                            <a:schemeClr val="dk1"/>
                          </a:solidFill>
                          <a:latin typeface="Calibri" panose="020F0502020204030204" pitchFamily="34" charset="0"/>
                          <a:ea typeface="+mn-ea"/>
                          <a:cs typeface="+mn-cs"/>
                        </a:rPr>
                        <a:t>     Total net liquidity</a:t>
                      </a:r>
                    </a:p>
                  </a:txBody>
                  <a:tcPr/>
                </a:tc>
                <a:tc>
                  <a:txBody>
                    <a:bodyPr/>
                    <a:lstStyle/>
                    <a:p>
                      <a:pPr algn="r"/>
                      <a:r>
                        <a:rPr lang="en-IN" sz="1800" b="0" i="0" u="none" strike="noStrike" kern="1200" baseline="0" dirty="0">
                          <a:solidFill>
                            <a:schemeClr val="dk1"/>
                          </a:solidFill>
                          <a:latin typeface="Calibri" panose="020F0502020204030204" pitchFamily="34" charset="0"/>
                          <a:ea typeface="+mn-ea"/>
                          <a:cs typeface="+mn-cs"/>
                        </a:rPr>
                        <a:t> $7,500</a:t>
                      </a:r>
                    </a:p>
                  </a:txBody>
                  <a:tcPr>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261521720"/>
                  </a:ext>
                </a:extLst>
              </a:tr>
            </a:tbl>
          </a:graphicData>
        </a:graphic>
      </p:graphicFrame>
      <p:sp>
        <p:nvSpPr>
          <p:cNvPr id="4" name="Slide Number Placeholder 3"/>
          <p:cNvSpPr>
            <a:spLocks noGrp="1"/>
          </p:cNvSpPr>
          <p:nvPr>
            <p:ph type="sldNum" sz="quarter" idx="12"/>
          </p:nvPr>
        </p:nvSpPr>
        <p:spPr/>
        <p:txBody>
          <a:bodyPr/>
          <a:lstStyle/>
          <a:p>
            <a:pPr>
              <a:defRPr/>
            </a:pPr>
            <a:r>
              <a:rPr lang="en-US" altLang="en-US" dirty="0"/>
              <a:t>21-</a:t>
            </a:r>
            <a:fld id="{4773FF61-F4E9-4123-B6AF-201BC82A0194}" type="slidenum">
              <a:rPr lang="en-US" altLang="en-US" smtClean="0"/>
              <a:pPr>
                <a:defRPr/>
              </a:pPr>
              <a:t>12</a:t>
            </a:fld>
            <a:endParaRPr lang="en-US" altLang="en-US" dirty="0"/>
          </a:p>
        </p:txBody>
      </p:sp>
    </p:spTree>
    <p:extLst>
      <p:ext uri="{BB962C8B-B14F-4D97-AF65-F5344CB8AC3E}">
        <p14:creationId xmlns:p14="http://schemas.microsoft.com/office/powerpoint/2010/main" val="218401828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81120"/>
            <a:ext cx="7543800" cy="1177636"/>
          </a:xfrm>
        </p:spPr>
        <p:txBody>
          <a:bodyPr anchor="ctr"/>
          <a:lstStyle/>
          <a:p>
            <a:r>
              <a:rPr lang="en-US" altLang="en-US" sz="3500" dirty="0"/>
              <a:t>Peer Group Ratio Comparisons</a:t>
            </a:r>
            <a:endParaRPr lang="en-IN" sz="3500" dirty="0"/>
          </a:p>
        </p:txBody>
      </p:sp>
      <p:sp>
        <p:nvSpPr>
          <p:cNvPr id="3" name="Content Placeholder 2"/>
          <p:cNvSpPr>
            <a:spLocks noGrp="1"/>
          </p:cNvSpPr>
          <p:nvPr>
            <p:ph idx="1"/>
          </p:nvPr>
        </p:nvSpPr>
        <p:spPr>
          <a:xfrm>
            <a:off x="457200" y="1719262"/>
            <a:ext cx="8229600" cy="2650607"/>
          </a:xfrm>
        </p:spPr>
        <p:txBody>
          <a:bodyPr/>
          <a:lstStyle/>
          <a:p>
            <a:pPr marL="291600" indent="-291600" eaLnBrk="1" hangingPunct="1">
              <a:lnSpc>
                <a:spcPct val="90000"/>
              </a:lnSpc>
              <a:spcBef>
                <a:spcPts val="600"/>
              </a:spcBef>
              <a:buSzPct val="100000"/>
            </a:pPr>
            <a:r>
              <a:rPr lang="en-US" altLang="en-US" sz="2400" dirty="0"/>
              <a:t>The third way to measure a D</a:t>
            </a:r>
            <a:r>
              <a:rPr lang="en-US" altLang="en-US" sz="100" dirty="0"/>
              <a:t> </a:t>
            </a:r>
            <a:r>
              <a:rPr lang="en-US" altLang="en-US" sz="2400" dirty="0"/>
              <a:t>I’s liquidity exposure is to use peer group ratio comparisons.</a:t>
            </a:r>
            <a:endParaRPr lang="en-US" altLang="en-US" sz="2400" b="1" dirty="0"/>
          </a:p>
          <a:p>
            <a:pPr marL="291600" indent="-291600" eaLnBrk="1" hangingPunct="1">
              <a:lnSpc>
                <a:spcPct val="90000"/>
              </a:lnSpc>
              <a:spcBef>
                <a:spcPts val="600"/>
              </a:spcBef>
              <a:buSzPct val="100000"/>
            </a:pPr>
            <a:r>
              <a:rPr lang="en-US" altLang="en-US" sz="2400" b="1" dirty="0"/>
              <a:t>Peer group ratio comparisons</a:t>
            </a:r>
            <a:r>
              <a:rPr lang="en-US" altLang="en-US" sz="2400" dirty="0"/>
              <a:t> are when certain key ratios and balance sheet features of a D</a:t>
            </a:r>
            <a:r>
              <a:rPr lang="en-US" altLang="en-US" sz="100" dirty="0"/>
              <a:t> </a:t>
            </a:r>
            <a:r>
              <a:rPr lang="en-US" altLang="en-US" sz="2400" dirty="0"/>
              <a:t>I are compared against those same key ratios and balance sheet features of another D</a:t>
            </a:r>
            <a:r>
              <a:rPr lang="en-US" altLang="en-US" sz="100" dirty="0"/>
              <a:t> </a:t>
            </a:r>
            <a:r>
              <a:rPr lang="en-US" altLang="en-US" sz="2400" dirty="0"/>
              <a:t>I. </a:t>
            </a:r>
          </a:p>
          <a:p>
            <a:pPr marL="291600" indent="-291600" eaLnBrk="1" hangingPunct="1">
              <a:lnSpc>
                <a:spcPct val="90000"/>
              </a:lnSpc>
              <a:spcBef>
                <a:spcPts val="600"/>
              </a:spcBef>
              <a:buSzPct val="100000"/>
            </a:pPr>
            <a:r>
              <a:rPr lang="en-US" altLang="en-US" sz="2400" dirty="0"/>
              <a:t>Ratios are often compared to those of banks of a similar size and in the same geographic location.</a:t>
            </a:r>
          </a:p>
        </p:txBody>
      </p:sp>
      <p:sp>
        <p:nvSpPr>
          <p:cNvPr id="4" name="Slide Number Placeholder 3"/>
          <p:cNvSpPr>
            <a:spLocks noGrp="1"/>
          </p:cNvSpPr>
          <p:nvPr>
            <p:ph type="sldNum" sz="quarter" idx="12"/>
          </p:nvPr>
        </p:nvSpPr>
        <p:spPr/>
        <p:txBody>
          <a:bodyPr/>
          <a:lstStyle/>
          <a:p>
            <a:pPr>
              <a:defRPr/>
            </a:pPr>
            <a:r>
              <a:rPr lang="en-US" altLang="en-US" dirty="0"/>
              <a:t>21-</a:t>
            </a:r>
            <a:fld id="{4773FF61-F4E9-4123-B6AF-201BC82A0194}" type="slidenum">
              <a:rPr lang="en-US" altLang="en-US" smtClean="0"/>
              <a:pPr>
                <a:defRPr/>
              </a:pPr>
              <a:t>13</a:t>
            </a:fld>
            <a:endParaRPr lang="en-US" altLang="en-US" dirty="0"/>
          </a:p>
        </p:txBody>
      </p:sp>
    </p:spTree>
    <p:extLst>
      <p:ext uri="{BB962C8B-B14F-4D97-AF65-F5344CB8AC3E}">
        <p14:creationId xmlns:p14="http://schemas.microsoft.com/office/powerpoint/2010/main" val="361713374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nchor="ctr"/>
          <a:lstStyle/>
          <a:p>
            <a:r>
              <a:rPr lang="en-US" altLang="en-US" sz="3500" dirty="0"/>
              <a:t>Liquidity Index</a:t>
            </a:r>
            <a:endParaRPr lang="en-IN" sz="3500" dirty="0"/>
          </a:p>
        </p:txBody>
      </p:sp>
      <p:sp>
        <p:nvSpPr>
          <p:cNvPr id="3" name="Content Placeholder 2"/>
          <p:cNvSpPr>
            <a:spLocks noGrp="1"/>
          </p:cNvSpPr>
          <p:nvPr>
            <p:ph idx="1"/>
          </p:nvPr>
        </p:nvSpPr>
        <p:spPr/>
        <p:txBody>
          <a:bodyPr/>
          <a:lstStyle/>
          <a:p>
            <a:pPr>
              <a:buSzPct val="100000"/>
            </a:pPr>
            <a:r>
              <a:rPr lang="en-US" altLang="en-US" sz="2200" dirty="0"/>
              <a:t>A final way to measure liquidity risk is to use a </a:t>
            </a:r>
            <a:r>
              <a:rPr lang="en-US" altLang="en-US" sz="2200" b="1" dirty="0"/>
              <a:t>liquidity index</a:t>
            </a:r>
            <a:r>
              <a:rPr lang="en-US" altLang="en-US" sz="2200" dirty="0"/>
              <a:t>, which measures the potential losses a bank could suffer from a sudden (or fire-sale) disposal of assets.</a:t>
            </a:r>
          </a:p>
        </p:txBody>
      </p:sp>
      <p:graphicFrame>
        <p:nvGraphicFramePr>
          <p:cNvPr id="7" name="Object 6"/>
          <p:cNvGraphicFramePr>
            <a:graphicFrameLocks noChangeAspect="1"/>
          </p:cNvGraphicFramePr>
          <p:nvPr>
            <p:extLst>
              <p:ext uri="{D42A27DB-BD31-4B8C-83A1-F6EECF244321}">
                <p14:modId xmlns:p14="http://schemas.microsoft.com/office/powerpoint/2010/main" val="2819124695"/>
              </p:ext>
            </p:extLst>
          </p:nvPr>
        </p:nvGraphicFramePr>
        <p:xfrm>
          <a:off x="2690813" y="3279775"/>
          <a:ext cx="2247900" cy="1009650"/>
        </p:xfrm>
        <a:graphic>
          <a:graphicData uri="http://schemas.openxmlformats.org/presentationml/2006/ole">
            <mc:AlternateContent xmlns:mc="http://schemas.openxmlformats.org/markup-compatibility/2006">
              <mc:Choice xmlns:v="urn:schemas-microsoft-com:vml" Requires="v">
                <p:oleObj spid="_x0000_s50191" name="Equation" r:id="rId4" imgW="1130040" imgH="507960" progId="Equation.DSMT4">
                  <p:embed/>
                </p:oleObj>
              </mc:Choice>
              <mc:Fallback>
                <p:oleObj name="Equation" r:id="rId4" imgW="1130040" imgH="507960" progId="Equation.DSMT4">
                  <p:embed/>
                  <p:pic>
                    <p:nvPicPr>
                      <p:cNvPr id="0" name=""/>
                      <p:cNvPicPr/>
                      <p:nvPr/>
                    </p:nvPicPr>
                    <p:blipFill>
                      <a:blip r:embed="rId5"/>
                      <a:stretch>
                        <a:fillRect/>
                      </a:stretch>
                    </p:blipFill>
                    <p:spPr>
                      <a:xfrm>
                        <a:off x="2690813" y="3279775"/>
                        <a:ext cx="2247900" cy="1009650"/>
                      </a:xfrm>
                      <a:prstGeom prst="rect">
                        <a:avLst/>
                      </a:prstGeom>
                    </p:spPr>
                  </p:pic>
                </p:oleObj>
              </mc:Fallback>
            </mc:AlternateContent>
          </a:graphicData>
        </a:graphic>
      </p:graphicFrame>
      <p:sp>
        <p:nvSpPr>
          <p:cNvPr id="4" name="Content Placeholder 3"/>
          <p:cNvSpPr>
            <a:spLocks noGrp="1"/>
          </p:cNvSpPr>
          <p:nvPr>
            <p:ph idx="13"/>
          </p:nvPr>
        </p:nvSpPr>
        <p:spPr>
          <a:xfrm>
            <a:off x="457200" y="4607004"/>
            <a:ext cx="8229600" cy="1533913"/>
          </a:xfrm>
        </p:spPr>
        <p:txBody>
          <a:bodyPr/>
          <a:lstStyle/>
          <a:p>
            <a:pPr lvl="2" eaLnBrk="1" hangingPunct="1">
              <a:buFont typeface="Wingdings" pitchFamily="2" charset="2"/>
              <a:buNone/>
            </a:pPr>
            <a:r>
              <a:rPr lang="en-US" altLang="en-US" sz="2200" dirty="0"/>
              <a:t>where	 </a:t>
            </a:r>
            <a:r>
              <a:rPr lang="en-US" altLang="en-US" sz="2000" i="1" dirty="0"/>
              <a:t>w</a:t>
            </a:r>
            <a:r>
              <a:rPr lang="en-US" altLang="en-US" sz="2000" i="1" baseline="-25000" dirty="0"/>
              <a:t>i</a:t>
            </a:r>
            <a:r>
              <a:rPr lang="en-US" altLang="en-US" sz="2000" i="1" dirty="0"/>
              <a:t> </a:t>
            </a:r>
            <a:r>
              <a:rPr lang="en-US" altLang="en-US" sz="2000" dirty="0"/>
              <a:t>= the percent of each asset in the D</a:t>
            </a:r>
            <a:r>
              <a:rPr lang="en-US" altLang="en-US" sz="100" dirty="0"/>
              <a:t> </a:t>
            </a:r>
            <a:r>
              <a:rPr lang="en-US" altLang="en-US" sz="2000" dirty="0"/>
              <a:t>I’s portfolio</a:t>
            </a:r>
          </a:p>
          <a:p>
            <a:pPr lvl="2" eaLnBrk="1" hangingPunct="1">
              <a:buFont typeface="Wingdings" pitchFamily="2" charset="2"/>
              <a:buNone/>
            </a:pPr>
            <a:r>
              <a:rPr lang="en-US" altLang="en-US" sz="2000" dirty="0"/>
              <a:t>		 </a:t>
            </a:r>
            <a:r>
              <a:rPr lang="en-US" altLang="en-US" sz="2000" i="1" dirty="0"/>
              <a:t>P</a:t>
            </a:r>
            <a:r>
              <a:rPr lang="en-US" altLang="en-US" sz="2000" i="1" baseline="-25000" dirty="0"/>
              <a:t>i</a:t>
            </a:r>
            <a:r>
              <a:rPr lang="en-US" altLang="en-US" sz="2000" i="1" dirty="0"/>
              <a:t> </a:t>
            </a:r>
            <a:r>
              <a:rPr lang="en-US" altLang="en-US" sz="2000" dirty="0"/>
              <a:t>= price if a D</a:t>
            </a:r>
            <a:r>
              <a:rPr lang="en-US" altLang="en-US" sz="100" dirty="0"/>
              <a:t> </a:t>
            </a:r>
            <a:r>
              <a:rPr lang="en-US" altLang="en-US" sz="2000" dirty="0"/>
              <a:t>I liquidates asset</a:t>
            </a:r>
            <a:r>
              <a:rPr lang="en-US" altLang="en-US" sz="2000" i="1" dirty="0"/>
              <a:t> i</a:t>
            </a:r>
            <a:r>
              <a:rPr lang="en-US" altLang="en-US" sz="2000" dirty="0"/>
              <a:t> today</a:t>
            </a:r>
          </a:p>
          <a:p>
            <a:pPr lvl="2" eaLnBrk="1" hangingPunct="1">
              <a:buFont typeface="Wingdings" pitchFamily="2" charset="2"/>
              <a:buNone/>
            </a:pPr>
            <a:r>
              <a:rPr lang="en-US" altLang="en-US" dirty="0"/>
              <a:t>		</a:t>
            </a:r>
            <a:r>
              <a:rPr lang="en-US" altLang="en-US" sz="2000" i="1" dirty="0"/>
              <a:t>P</a:t>
            </a:r>
            <a:r>
              <a:rPr lang="en-US" altLang="en-US" sz="2000" i="1" baseline="-25000" dirty="0"/>
              <a:t>i</a:t>
            </a:r>
            <a:r>
              <a:rPr lang="en-US" altLang="en-US" sz="2000" i="1" baseline="30000" dirty="0"/>
              <a:t>*</a:t>
            </a:r>
            <a:r>
              <a:rPr lang="en-US" altLang="en-US" sz="2000" dirty="0"/>
              <a:t> = price if a D</a:t>
            </a:r>
            <a:r>
              <a:rPr lang="en-US" altLang="en-US" sz="100" dirty="0"/>
              <a:t> </a:t>
            </a:r>
            <a:r>
              <a:rPr lang="en-US" altLang="en-US" sz="2000" dirty="0"/>
              <a:t>I liquidates asset </a:t>
            </a:r>
            <a:r>
              <a:rPr lang="en-US" altLang="en-US" sz="2000" i="1" dirty="0"/>
              <a:t>i </a:t>
            </a:r>
            <a:r>
              <a:rPr lang="en-US" altLang="en-US" sz="2000" dirty="0"/>
              <a:t>at some future point 	        in time (example, in one month)</a:t>
            </a:r>
          </a:p>
        </p:txBody>
      </p:sp>
      <p:sp>
        <p:nvSpPr>
          <p:cNvPr id="2" name="Slide Number Placeholder 1"/>
          <p:cNvSpPr>
            <a:spLocks noGrp="1"/>
          </p:cNvSpPr>
          <p:nvPr>
            <p:ph type="sldNum" sz="quarter" idx="12"/>
          </p:nvPr>
        </p:nvSpPr>
        <p:spPr/>
        <p:txBody>
          <a:bodyPr/>
          <a:lstStyle/>
          <a:p>
            <a:pPr>
              <a:defRPr/>
            </a:pPr>
            <a:r>
              <a:rPr lang="en-US" altLang="en-US" dirty="0"/>
              <a:t>21-</a:t>
            </a:r>
            <a:fld id="{4773FF61-F4E9-4123-B6AF-201BC82A0194}" type="slidenum">
              <a:rPr lang="en-US" altLang="en-US" smtClean="0"/>
              <a:pPr>
                <a:defRPr/>
              </a:pPr>
              <a:t>14</a:t>
            </a:fld>
            <a:endParaRPr lang="en-US" altLang="en-US" dirty="0"/>
          </a:p>
        </p:txBody>
      </p:sp>
    </p:spTree>
    <p:extLst>
      <p:ext uri="{BB962C8B-B14F-4D97-AF65-F5344CB8AC3E}">
        <p14:creationId xmlns:p14="http://schemas.microsoft.com/office/powerpoint/2010/main" val="54739145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37566"/>
            <a:ext cx="7543800" cy="664745"/>
          </a:xfrm>
        </p:spPr>
        <p:txBody>
          <a:bodyPr anchor="ctr"/>
          <a:lstStyle/>
          <a:p>
            <a:r>
              <a:rPr lang="en-US" altLang="en-US" sz="3500" dirty="0"/>
              <a:t>Liquidity Risk Example</a:t>
            </a:r>
            <a:endParaRPr lang="en-IN" sz="1000" b="0" dirty="0"/>
          </a:p>
        </p:txBody>
      </p:sp>
      <p:sp>
        <p:nvSpPr>
          <p:cNvPr id="6" name="Content Placeholder 5"/>
          <p:cNvSpPr>
            <a:spLocks noGrp="1"/>
          </p:cNvSpPr>
          <p:nvPr>
            <p:ph idx="1"/>
          </p:nvPr>
        </p:nvSpPr>
        <p:spPr>
          <a:xfrm>
            <a:off x="457200" y="1719263"/>
            <a:ext cx="8190411" cy="407920"/>
          </a:xfrm>
        </p:spPr>
        <p:txBody>
          <a:bodyPr/>
          <a:lstStyle/>
          <a:p>
            <a:pPr eaLnBrk="1" hangingPunct="1">
              <a:buSzPct val="100000"/>
            </a:pPr>
            <a:r>
              <a:rPr lang="en-US" altLang="en-US" sz="2400" dirty="0"/>
              <a:t>For simplicity, assume a bank has only two assets.</a:t>
            </a:r>
          </a:p>
        </p:txBody>
      </p:sp>
      <p:graphicFrame>
        <p:nvGraphicFramePr>
          <p:cNvPr id="3" name="Table 2"/>
          <p:cNvGraphicFramePr>
            <a:graphicFrameLocks noGrp="1"/>
          </p:cNvGraphicFramePr>
          <p:nvPr>
            <p:extLst>
              <p:ext uri="{D42A27DB-BD31-4B8C-83A1-F6EECF244321}">
                <p14:modId xmlns:p14="http://schemas.microsoft.com/office/powerpoint/2010/main" val="770857706"/>
              </p:ext>
            </p:extLst>
          </p:nvPr>
        </p:nvGraphicFramePr>
        <p:xfrm>
          <a:off x="463329" y="2513128"/>
          <a:ext cx="8391913" cy="1656080"/>
        </p:xfrm>
        <a:graphic>
          <a:graphicData uri="http://schemas.openxmlformats.org/drawingml/2006/table">
            <a:tbl>
              <a:tblPr firstRow="1" bandRow="1">
                <a:tableStyleId>{5C22544A-7EE6-4342-B048-85BDC9FD1C3A}</a:tableStyleId>
              </a:tblPr>
              <a:tblGrid>
                <a:gridCol w="1524000">
                  <a:extLst>
                    <a:ext uri="{9D8B030D-6E8A-4147-A177-3AD203B41FA5}">
                      <a16:colId xmlns:a16="http://schemas.microsoft.com/office/drawing/2014/main" val="1895999494"/>
                    </a:ext>
                  </a:extLst>
                </a:gridCol>
                <a:gridCol w="1410389">
                  <a:extLst>
                    <a:ext uri="{9D8B030D-6E8A-4147-A177-3AD203B41FA5}">
                      <a16:colId xmlns:a16="http://schemas.microsoft.com/office/drawing/2014/main" val="601022986"/>
                    </a:ext>
                  </a:extLst>
                </a:gridCol>
                <a:gridCol w="2396690">
                  <a:extLst>
                    <a:ext uri="{9D8B030D-6E8A-4147-A177-3AD203B41FA5}">
                      <a16:colId xmlns:a16="http://schemas.microsoft.com/office/drawing/2014/main" val="2868331728"/>
                    </a:ext>
                  </a:extLst>
                </a:gridCol>
                <a:gridCol w="3060834">
                  <a:extLst>
                    <a:ext uri="{9D8B030D-6E8A-4147-A177-3AD203B41FA5}">
                      <a16:colId xmlns:a16="http://schemas.microsoft.com/office/drawing/2014/main" val="3255800571"/>
                    </a:ext>
                  </a:extLst>
                </a:gridCol>
              </a:tblGrid>
              <a:tr h="370840">
                <a:tc>
                  <a:txBody>
                    <a:bodyPr/>
                    <a:lstStyle/>
                    <a:p>
                      <a:r>
                        <a:rPr lang="en-IN" dirty="0">
                          <a:latin typeface="Calibri" panose="020F0502020204030204" pitchFamily="34" charset="0"/>
                        </a:rPr>
                        <a:t>Securities</a:t>
                      </a:r>
                    </a:p>
                  </a:txBody>
                  <a:tcPr/>
                </a:tc>
                <a:tc>
                  <a:txBody>
                    <a:bodyPr/>
                    <a:lstStyle/>
                    <a:p>
                      <a:r>
                        <a:rPr lang="en-IN" dirty="0">
                          <a:latin typeface="Calibri" panose="020F0502020204030204" pitchFamily="34" charset="0"/>
                        </a:rPr>
                        <a:t>Value if liquidated immediately</a:t>
                      </a:r>
                    </a:p>
                  </a:txBody>
                  <a:tcPr/>
                </a:tc>
                <a:tc>
                  <a:txBody>
                    <a:bodyPr/>
                    <a:lstStyle/>
                    <a:p>
                      <a:r>
                        <a:rPr lang="en-IN" dirty="0">
                          <a:latin typeface="Calibri" panose="020F0502020204030204" pitchFamily="34" charset="0"/>
                        </a:rPr>
                        <a:t>Fair market value if liquidated in 1 month</a:t>
                      </a:r>
                    </a:p>
                  </a:txBody>
                  <a:tcPr/>
                </a:tc>
                <a:tc>
                  <a:txBody>
                    <a:bodyPr/>
                    <a:lstStyle/>
                    <a:p>
                      <a:r>
                        <a:rPr lang="en-IN" dirty="0">
                          <a:latin typeface="Calibri" panose="020F0502020204030204" pitchFamily="34" charset="0"/>
                        </a:rPr>
                        <a:t>% invested in each (at FMV)</a:t>
                      </a:r>
                    </a:p>
                  </a:txBody>
                  <a:tcPr/>
                </a:tc>
                <a:extLst>
                  <a:ext uri="{0D108BD9-81ED-4DB2-BD59-A6C34878D82A}">
                    <a16:rowId xmlns:a16="http://schemas.microsoft.com/office/drawing/2014/main" val="1647281850"/>
                  </a:ext>
                </a:extLst>
              </a:tr>
              <a:tr h="370840">
                <a:tc>
                  <a:txBody>
                    <a:bodyPr/>
                    <a:lstStyle/>
                    <a:p>
                      <a:r>
                        <a:rPr lang="en-IN" dirty="0">
                          <a:latin typeface="Calibri" panose="020F0502020204030204" pitchFamily="34" charset="0"/>
                        </a:rPr>
                        <a:t>Treasury Bills</a:t>
                      </a:r>
                    </a:p>
                  </a:txBody>
                  <a:tcPr/>
                </a:tc>
                <a:tc>
                  <a:txBody>
                    <a:bodyPr/>
                    <a:lstStyle/>
                    <a:p>
                      <a:pPr algn="ctr"/>
                      <a:r>
                        <a:rPr lang="en-IN" dirty="0">
                          <a:latin typeface="Calibri" panose="020F0502020204030204" pitchFamily="34" charset="0"/>
                        </a:rPr>
                        <a:t>$   9,700,000</a:t>
                      </a:r>
                    </a:p>
                  </a:txBody>
                  <a:tcPr/>
                </a:tc>
                <a:tc>
                  <a:txBody>
                    <a:bodyPr/>
                    <a:lstStyle/>
                    <a:p>
                      <a:pPr algn="ctr"/>
                      <a:r>
                        <a:rPr lang="en-IN" dirty="0">
                          <a:latin typeface="Calibri" panose="020F0502020204030204" pitchFamily="34" charset="0"/>
                        </a:rPr>
                        <a:t>$   9,850,000</a:t>
                      </a:r>
                    </a:p>
                  </a:txBody>
                  <a:tcPr/>
                </a:tc>
                <a:tc>
                  <a:txBody>
                    <a:bodyPr/>
                    <a:lstStyle/>
                    <a:p>
                      <a:pPr algn="ctr"/>
                      <a:r>
                        <a:rPr lang="en-IN" dirty="0">
                          <a:latin typeface="Calibri" panose="020F0502020204030204" pitchFamily="34" charset="0"/>
                        </a:rPr>
                        <a:t>38.58%</a:t>
                      </a:r>
                    </a:p>
                  </a:txBody>
                  <a:tcPr/>
                </a:tc>
                <a:extLst>
                  <a:ext uri="{0D108BD9-81ED-4DB2-BD59-A6C34878D82A}">
                    <a16:rowId xmlns:a16="http://schemas.microsoft.com/office/drawing/2014/main" val="3137632971"/>
                  </a:ext>
                </a:extLst>
              </a:tr>
              <a:tr h="370840">
                <a:tc>
                  <a:txBody>
                    <a:bodyPr/>
                    <a:lstStyle/>
                    <a:p>
                      <a:r>
                        <a:rPr lang="en-IN" dirty="0">
                          <a:latin typeface="Calibri" panose="020F0502020204030204" pitchFamily="34" charset="0"/>
                        </a:rPr>
                        <a:t>Bonds</a:t>
                      </a:r>
                    </a:p>
                  </a:txBody>
                  <a:tcPr/>
                </a:tc>
                <a:tc>
                  <a:txBody>
                    <a:bodyPr/>
                    <a:lstStyle/>
                    <a:p>
                      <a:pPr algn="ctr"/>
                      <a:r>
                        <a:rPr lang="en-IN" dirty="0">
                          <a:latin typeface="Calibri" panose="020F0502020204030204" pitchFamily="34" charset="0"/>
                        </a:rPr>
                        <a:t>$ 15,000,000</a:t>
                      </a:r>
                    </a:p>
                  </a:txBody>
                  <a:tcPr/>
                </a:tc>
                <a:tc>
                  <a:txBody>
                    <a:bodyPr/>
                    <a:lstStyle/>
                    <a:p>
                      <a:pPr algn="ctr"/>
                      <a:r>
                        <a:rPr lang="en-IN" dirty="0">
                          <a:latin typeface="Calibri" panose="020F0502020204030204" pitchFamily="34" charset="0"/>
                        </a:rPr>
                        <a:t>$ 15,675,000</a:t>
                      </a:r>
                    </a:p>
                  </a:txBody>
                  <a:tcPr/>
                </a:tc>
                <a:tc>
                  <a:txBody>
                    <a:bodyPr/>
                    <a:lstStyle/>
                    <a:p>
                      <a:pPr algn="ctr"/>
                      <a:r>
                        <a:rPr lang="en-IN" dirty="0">
                          <a:latin typeface="Calibri" panose="020F0502020204030204" pitchFamily="34" charset="0"/>
                        </a:rPr>
                        <a:t>61.42%</a:t>
                      </a:r>
                    </a:p>
                  </a:txBody>
                  <a:tcPr/>
                </a:tc>
                <a:extLst>
                  <a:ext uri="{0D108BD9-81ED-4DB2-BD59-A6C34878D82A}">
                    <a16:rowId xmlns:a16="http://schemas.microsoft.com/office/drawing/2014/main" val="173365209"/>
                  </a:ext>
                </a:extLst>
              </a:tr>
            </a:tbl>
          </a:graphicData>
        </a:graphic>
      </p:graphicFrame>
      <p:graphicFrame>
        <p:nvGraphicFramePr>
          <p:cNvPr id="7" name="Object 6"/>
          <p:cNvGraphicFramePr>
            <a:graphicFrameLocks noChangeAspect="1"/>
          </p:cNvGraphicFramePr>
          <p:nvPr>
            <p:extLst>
              <p:ext uri="{D42A27DB-BD31-4B8C-83A1-F6EECF244321}">
                <p14:modId xmlns:p14="http://schemas.microsoft.com/office/powerpoint/2010/main" val="70363818"/>
              </p:ext>
            </p:extLst>
          </p:nvPr>
        </p:nvGraphicFramePr>
        <p:xfrm>
          <a:off x="3103563" y="4194175"/>
          <a:ext cx="2247900" cy="1009650"/>
        </p:xfrm>
        <a:graphic>
          <a:graphicData uri="http://schemas.openxmlformats.org/presentationml/2006/ole">
            <mc:AlternateContent xmlns:mc="http://schemas.openxmlformats.org/markup-compatibility/2006">
              <mc:Choice xmlns:v="urn:schemas-microsoft-com:vml" Requires="v">
                <p:oleObj spid="_x0000_s51222" name="Equation" r:id="rId4" imgW="1130040" imgH="507960" progId="Equation.DSMT4">
                  <p:embed/>
                </p:oleObj>
              </mc:Choice>
              <mc:Fallback>
                <p:oleObj name="Equation" r:id="rId4" imgW="1130040" imgH="507960" progId="Equation.DSMT4">
                  <p:embed/>
                  <p:pic>
                    <p:nvPicPr>
                      <p:cNvPr id="7" name="Object 6"/>
                      <p:cNvPicPr/>
                      <p:nvPr/>
                    </p:nvPicPr>
                    <p:blipFill>
                      <a:blip r:embed="rId5"/>
                      <a:stretch>
                        <a:fillRect/>
                      </a:stretch>
                    </p:blipFill>
                    <p:spPr>
                      <a:xfrm>
                        <a:off x="3103563" y="4194175"/>
                        <a:ext cx="2247900" cy="1009650"/>
                      </a:xfrm>
                      <a:prstGeom prst="rect">
                        <a:avLst/>
                      </a:prstGeom>
                    </p:spPr>
                  </p:pic>
                </p:oleObj>
              </mc:Fallback>
            </mc:AlternateContent>
          </a:graphicData>
        </a:graphic>
      </p:graphicFrame>
      <p:graphicFrame>
        <p:nvGraphicFramePr>
          <p:cNvPr id="5" name="Object 4"/>
          <p:cNvGraphicFramePr>
            <a:graphicFrameLocks noChangeAspect="1"/>
          </p:cNvGraphicFramePr>
          <p:nvPr>
            <p:extLst>
              <p:ext uri="{D42A27DB-BD31-4B8C-83A1-F6EECF244321}">
                <p14:modId xmlns:p14="http://schemas.microsoft.com/office/powerpoint/2010/main" val="2613407290"/>
              </p:ext>
            </p:extLst>
          </p:nvPr>
        </p:nvGraphicFramePr>
        <p:xfrm>
          <a:off x="1311275" y="5386388"/>
          <a:ext cx="6048375" cy="801687"/>
        </p:xfrm>
        <a:graphic>
          <a:graphicData uri="http://schemas.openxmlformats.org/presentationml/2006/ole">
            <mc:AlternateContent xmlns:mc="http://schemas.openxmlformats.org/markup-compatibility/2006">
              <mc:Choice xmlns:v="urn:schemas-microsoft-com:vml" Requires="v">
                <p:oleObj spid="_x0000_s51223" name="Equation" r:id="rId6" imgW="3263760" imgH="431640" progId="Equation.DSMT4">
                  <p:embed/>
                </p:oleObj>
              </mc:Choice>
              <mc:Fallback>
                <p:oleObj name="Equation" r:id="rId6" imgW="3263760" imgH="431640" progId="Equation.DSMT4">
                  <p:embed/>
                  <p:pic>
                    <p:nvPicPr>
                      <p:cNvPr id="0" name=""/>
                      <p:cNvPicPr/>
                      <p:nvPr/>
                    </p:nvPicPr>
                    <p:blipFill>
                      <a:blip r:embed="rId7"/>
                      <a:stretch>
                        <a:fillRect/>
                      </a:stretch>
                    </p:blipFill>
                    <p:spPr>
                      <a:xfrm>
                        <a:off x="1311275" y="5386388"/>
                        <a:ext cx="6048375" cy="801687"/>
                      </a:xfrm>
                      <a:prstGeom prst="rect">
                        <a:avLst/>
                      </a:prstGeom>
                    </p:spPr>
                  </p:pic>
                </p:oleObj>
              </mc:Fallback>
            </mc:AlternateContent>
          </a:graphicData>
        </a:graphic>
      </p:graphicFrame>
      <p:sp>
        <p:nvSpPr>
          <p:cNvPr id="4" name="Slide Number Placeholder 3"/>
          <p:cNvSpPr>
            <a:spLocks noGrp="1"/>
          </p:cNvSpPr>
          <p:nvPr>
            <p:ph type="sldNum" sz="quarter" idx="12"/>
          </p:nvPr>
        </p:nvSpPr>
        <p:spPr/>
        <p:txBody>
          <a:bodyPr/>
          <a:lstStyle/>
          <a:p>
            <a:pPr>
              <a:defRPr/>
            </a:pPr>
            <a:r>
              <a:rPr lang="en-US" altLang="en-US" dirty="0"/>
              <a:t>21-</a:t>
            </a:r>
            <a:fld id="{4773FF61-F4E9-4123-B6AF-201BC82A0194}" type="slidenum">
              <a:rPr lang="en-US" altLang="en-US" smtClean="0"/>
              <a:pPr>
                <a:defRPr/>
              </a:pPr>
              <a:t>15</a:t>
            </a:fld>
            <a:endParaRPr lang="en-US" altLang="en-US" dirty="0"/>
          </a:p>
        </p:txBody>
      </p:sp>
    </p:spTree>
    <p:extLst>
      <p:ext uri="{BB962C8B-B14F-4D97-AF65-F5344CB8AC3E}">
        <p14:creationId xmlns:p14="http://schemas.microsoft.com/office/powerpoint/2010/main" val="33008569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04329"/>
            <a:ext cx="7543800" cy="962458"/>
          </a:xfrm>
        </p:spPr>
        <p:txBody>
          <a:bodyPr anchor="ctr"/>
          <a:lstStyle/>
          <a:p>
            <a:r>
              <a:rPr lang="en-US" altLang="en-US" sz="3500" dirty="0"/>
              <a:t>New Liquidity Risk Measures Implemented by B</a:t>
            </a:r>
            <a:r>
              <a:rPr lang="en-US" altLang="en-US" sz="100" dirty="0"/>
              <a:t> </a:t>
            </a:r>
            <a:r>
              <a:rPr lang="en-US" altLang="en-US" sz="3500" dirty="0"/>
              <a:t>I</a:t>
            </a:r>
            <a:r>
              <a:rPr lang="en-US" altLang="en-US" sz="100" dirty="0"/>
              <a:t> </a:t>
            </a:r>
            <a:r>
              <a:rPr lang="en-US" altLang="en-US" sz="3500" dirty="0"/>
              <a:t>S</a:t>
            </a:r>
            <a:endParaRPr lang="en-IN" sz="3500" dirty="0"/>
          </a:p>
        </p:txBody>
      </p:sp>
      <p:sp>
        <p:nvSpPr>
          <p:cNvPr id="4" name="Content Placeholder 3"/>
          <p:cNvSpPr>
            <a:spLocks noGrp="1"/>
          </p:cNvSpPr>
          <p:nvPr>
            <p:ph idx="14"/>
          </p:nvPr>
        </p:nvSpPr>
        <p:spPr>
          <a:xfrm>
            <a:off x="457200" y="2142152"/>
            <a:ext cx="8229600" cy="2131466"/>
          </a:xfrm>
        </p:spPr>
        <p:txBody>
          <a:bodyPr/>
          <a:lstStyle/>
          <a:p>
            <a:pPr marL="0" indent="0" eaLnBrk="1" hangingPunct="1">
              <a:buNone/>
            </a:pPr>
            <a:r>
              <a:rPr lang="en-US" altLang="en-US" sz="2400" dirty="0"/>
              <a:t>Two regulatory standards were developed by BIS for liquidity risk supervision.</a:t>
            </a:r>
          </a:p>
          <a:p>
            <a:pPr marL="291600" lvl="1" indent="-291600" eaLnBrk="1" hangingPunct="1">
              <a:lnSpc>
                <a:spcPct val="90000"/>
              </a:lnSpc>
              <a:spcBef>
                <a:spcPts val="600"/>
              </a:spcBef>
              <a:buSzPct val="100000"/>
            </a:pPr>
            <a:r>
              <a:rPr lang="en-US" altLang="en-US" sz="2200" dirty="0"/>
              <a:t>Standards are intended to </a:t>
            </a:r>
            <a:r>
              <a:rPr lang="en-US" altLang="en-US" sz="2200" i="1" dirty="0"/>
              <a:t>“enhance tools, metrics, and benchmarks that supervisors can use to assess the resilience of banks’ liquidity cushion and constrain any weakening in liquidity maturity profiles, diversity of funding sources, and stress testing practices”.</a:t>
            </a:r>
          </a:p>
        </p:txBody>
      </p:sp>
      <p:graphicFrame>
        <p:nvGraphicFramePr>
          <p:cNvPr id="8" name="Object 2"/>
          <p:cNvGraphicFramePr>
            <a:graphicFrameLocks noChangeAspect="1"/>
          </p:cNvGraphicFramePr>
          <p:nvPr>
            <p:extLst>
              <p:ext uri="{D42A27DB-BD31-4B8C-83A1-F6EECF244321}">
                <p14:modId xmlns:p14="http://schemas.microsoft.com/office/powerpoint/2010/main" val="1031644542"/>
              </p:ext>
            </p:extLst>
          </p:nvPr>
        </p:nvGraphicFramePr>
        <p:xfrm>
          <a:off x="854668" y="4480658"/>
          <a:ext cx="7315200" cy="568325"/>
        </p:xfrm>
        <a:graphic>
          <a:graphicData uri="http://schemas.openxmlformats.org/presentationml/2006/ole">
            <mc:AlternateContent xmlns:mc="http://schemas.openxmlformats.org/markup-compatibility/2006">
              <mc:Choice xmlns:v="urn:schemas-microsoft-com:vml" Requires="v">
                <p:oleObj spid="_x0000_s39092" name="Equation" r:id="rId4" imgW="5384520" imgH="419040" progId="Equation.3">
                  <p:embed/>
                </p:oleObj>
              </mc:Choice>
              <mc:Fallback>
                <p:oleObj name="Equation" r:id="rId4" imgW="5384520" imgH="419040" progId="Equation.3">
                  <p:embed/>
                  <p:pic>
                    <p:nvPicPr>
                      <p:cNvPr id="19463"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54668" y="4480658"/>
                        <a:ext cx="7315200" cy="568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9" name="Object 1"/>
          <p:cNvGraphicFramePr>
            <a:graphicFrameLocks noChangeAspect="1"/>
          </p:cNvGraphicFramePr>
          <p:nvPr>
            <p:extLst>
              <p:ext uri="{D42A27DB-BD31-4B8C-83A1-F6EECF244321}">
                <p14:modId xmlns:p14="http://schemas.microsoft.com/office/powerpoint/2010/main" val="1492181381"/>
              </p:ext>
            </p:extLst>
          </p:nvPr>
        </p:nvGraphicFramePr>
        <p:xfrm>
          <a:off x="854668" y="5383242"/>
          <a:ext cx="6451600" cy="568325"/>
        </p:xfrm>
        <a:graphic>
          <a:graphicData uri="http://schemas.openxmlformats.org/presentationml/2006/ole">
            <mc:AlternateContent xmlns:mc="http://schemas.openxmlformats.org/markup-compatibility/2006">
              <mc:Choice xmlns:v="urn:schemas-microsoft-com:vml" Requires="v">
                <p:oleObj spid="_x0000_s39093" name="Equation" r:id="rId6" imgW="4749480" imgH="419040" progId="Equation.3">
                  <p:embed/>
                </p:oleObj>
              </mc:Choice>
              <mc:Fallback>
                <p:oleObj name="Equation" r:id="rId6" imgW="4749480" imgH="419040" progId="Equation.3">
                  <p:embed/>
                  <p:pic>
                    <p:nvPicPr>
                      <p:cNvPr id="19462" name="Object 1"/>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54668" y="5383242"/>
                        <a:ext cx="6451600" cy="568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 name="Slide Number Placeholder 2"/>
          <p:cNvSpPr>
            <a:spLocks noGrp="1"/>
          </p:cNvSpPr>
          <p:nvPr>
            <p:ph type="sldNum" sz="quarter" idx="12"/>
          </p:nvPr>
        </p:nvSpPr>
        <p:spPr/>
        <p:txBody>
          <a:bodyPr/>
          <a:lstStyle/>
          <a:p>
            <a:pPr>
              <a:defRPr/>
            </a:pPr>
            <a:r>
              <a:rPr lang="en-US" altLang="en-US" dirty="0"/>
              <a:t>21-</a:t>
            </a:r>
            <a:fld id="{4773FF61-F4E9-4123-B6AF-201BC82A0194}" type="slidenum">
              <a:rPr lang="en-US" altLang="en-US" smtClean="0"/>
              <a:pPr>
                <a:defRPr/>
              </a:pPr>
              <a:t>16</a:t>
            </a:fld>
            <a:endParaRPr lang="en-US" altLang="en-US" dirty="0"/>
          </a:p>
        </p:txBody>
      </p:sp>
    </p:spTree>
    <p:extLst>
      <p:ext uri="{BB962C8B-B14F-4D97-AF65-F5344CB8AC3E}">
        <p14:creationId xmlns:p14="http://schemas.microsoft.com/office/powerpoint/2010/main" val="66971429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04329"/>
            <a:ext cx="7543800" cy="731219"/>
          </a:xfrm>
        </p:spPr>
        <p:txBody>
          <a:bodyPr anchor="ctr"/>
          <a:lstStyle/>
          <a:p>
            <a:r>
              <a:rPr lang="en-US" altLang="en-US" sz="3500" dirty="0"/>
              <a:t>Liquidity Planning</a:t>
            </a:r>
            <a:endParaRPr lang="en-IN" sz="3500" dirty="0"/>
          </a:p>
        </p:txBody>
      </p:sp>
      <p:sp>
        <p:nvSpPr>
          <p:cNvPr id="6" name="Content Placeholder 5"/>
          <p:cNvSpPr>
            <a:spLocks noGrp="1"/>
          </p:cNvSpPr>
          <p:nvPr>
            <p:ph idx="1"/>
          </p:nvPr>
        </p:nvSpPr>
        <p:spPr>
          <a:xfrm>
            <a:off x="457200" y="1719263"/>
            <a:ext cx="8229600" cy="4479406"/>
          </a:xfrm>
        </p:spPr>
        <p:txBody>
          <a:bodyPr/>
          <a:lstStyle/>
          <a:p>
            <a:pPr marL="0" indent="0" eaLnBrk="1" hangingPunct="1">
              <a:lnSpc>
                <a:spcPct val="90000"/>
              </a:lnSpc>
              <a:buNone/>
            </a:pPr>
            <a:r>
              <a:rPr lang="en-US" altLang="en-US" sz="2400" b="1" dirty="0"/>
              <a:t>Liquidity planning</a:t>
            </a:r>
            <a:r>
              <a:rPr lang="en-US" altLang="en-US" sz="2400" dirty="0"/>
              <a:t> allows managers to make important borrowing priority decisions before liquidity problems arise.</a:t>
            </a:r>
          </a:p>
          <a:p>
            <a:pPr marL="291600" lvl="1" indent="-291600" eaLnBrk="1" hangingPunct="1">
              <a:lnSpc>
                <a:spcPct val="90000"/>
              </a:lnSpc>
              <a:spcBef>
                <a:spcPts val="600"/>
              </a:spcBef>
              <a:buSzPct val="100000"/>
            </a:pPr>
            <a:r>
              <a:rPr lang="en-US" altLang="en-US" sz="2200" dirty="0"/>
              <a:t>Lowers the costs of funds by determining an optimal funding mix.</a:t>
            </a:r>
          </a:p>
          <a:p>
            <a:pPr marL="291600" lvl="1" indent="-291600" eaLnBrk="1" hangingPunct="1">
              <a:lnSpc>
                <a:spcPct val="90000"/>
              </a:lnSpc>
              <a:spcBef>
                <a:spcPts val="600"/>
              </a:spcBef>
              <a:buSzPct val="100000"/>
            </a:pPr>
            <a:r>
              <a:rPr lang="en-US" altLang="en-US" sz="2200" dirty="0"/>
              <a:t>Minimizes the amount of excess reserves that a D</a:t>
            </a:r>
            <a:r>
              <a:rPr lang="en-US" altLang="en-US" sz="100" dirty="0"/>
              <a:t> </a:t>
            </a:r>
            <a:r>
              <a:rPr lang="en-US" altLang="en-US" sz="2200" dirty="0"/>
              <a:t>I needs to hold.</a:t>
            </a:r>
          </a:p>
          <a:p>
            <a:pPr marL="291600" lvl="1" indent="-291600" eaLnBrk="1" hangingPunct="1">
              <a:lnSpc>
                <a:spcPct val="90000"/>
              </a:lnSpc>
              <a:spcBef>
                <a:spcPts val="600"/>
              </a:spcBef>
              <a:buSzPct val="100000"/>
            </a:pPr>
            <a:r>
              <a:rPr lang="en-US" altLang="en-US" sz="2200" dirty="0"/>
              <a:t>Liquidity plan components.</a:t>
            </a:r>
          </a:p>
          <a:p>
            <a:pPr marL="622800" lvl="2" indent="-320400" eaLnBrk="1" hangingPunct="1">
              <a:lnSpc>
                <a:spcPct val="90000"/>
              </a:lnSpc>
              <a:spcBef>
                <a:spcPts val="600"/>
              </a:spcBef>
              <a:buSzPct val="80000"/>
            </a:pPr>
            <a:r>
              <a:rPr lang="en-US" altLang="en-US" sz="1800" dirty="0"/>
              <a:t>Delineation of managerial responsibilities.</a:t>
            </a:r>
          </a:p>
          <a:p>
            <a:pPr marL="622800" lvl="2" indent="-320400" eaLnBrk="1" hangingPunct="1">
              <a:lnSpc>
                <a:spcPct val="90000"/>
              </a:lnSpc>
              <a:spcBef>
                <a:spcPts val="600"/>
              </a:spcBef>
              <a:buSzPct val="80000"/>
            </a:pPr>
            <a:r>
              <a:rPr lang="en-US" altLang="en-US" sz="1800" dirty="0"/>
              <a:t>List of fund providers most likely to withdraw funds and a pattern of fund withdrawals.</a:t>
            </a:r>
          </a:p>
          <a:p>
            <a:pPr marL="622800" lvl="2" indent="-320400" eaLnBrk="1" hangingPunct="1">
              <a:lnSpc>
                <a:spcPct val="90000"/>
              </a:lnSpc>
              <a:spcBef>
                <a:spcPts val="600"/>
              </a:spcBef>
              <a:buSzPct val="80000"/>
            </a:pPr>
            <a:r>
              <a:rPr lang="en-US" altLang="en-US" sz="1800" dirty="0"/>
              <a:t>Identification of the size of potential deposit and fund withdrawals over various time horizons in the future.</a:t>
            </a:r>
          </a:p>
          <a:p>
            <a:pPr marL="622800" lvl="2" indent="-320400" eaLnBrk="1" hangingPunct="1">
              <a:lnSpc>
                <a:spcPct val="90000"/>
              </a:lnSpc>
              <a:spcBef>
                <a:spcPts val="600"/>
              </a:spcBef>
              <a:buSzPct val="80000"/>
            </a:pPr>
            <a:r>
              <a:rPr lang="en-US" altLang="en-US" sz="1800" dirty="0"/>
              <a:t>Internal limits on separate subsidiaries’ and branches’ borrowings as well as acceptable risk premiums to pay in each market.</a:t>
            </a:r>
          </a:p>
        </p:txBody>
      </p:sp>
      <p:sp>
        <p:nvSpPr>
          <p:cNvPr id="3" name="Slide Number Placeholder 2"/>
          <p:cNvSpPr>
            <a:spLocks noGrp="1"/>
          </p:cNvSpPr>
          <p:nvPr>
            <p:ph type="sldNum" sz="quarter" idx="12"/>
          </p:nvPr>
        </p:nvSpPr>
        <p:spPr/>
        <p:txBody>
          <a:bodyPr/>
          <a:lstStyle/>
          <a:p>
            <a:pPr>
              <a:defRPr/>
            </a:pPr>
            <a:r>
              <a:rPr lang="en-US" altLang="en-US" dirty="0"/>
              <a:t>21-</a:t>
            </a:r>
            <a:fld id="{4773FF61-F4E9-4123-B6AF-201BC82A0194}" type="slidenum">
              <a:rPr lang="en-US" altLang="en-US" smtClean="0"/>
              <a:pPr>
                <a:defRPr/>
              </a:pPr>
              <a:t>17</a:t>
            </a:fld>
            <a:endParaRPr lang="en-US" altLang="en-US" dirty="0"/>
          </a:p>
        </p:txBody>
      </p:sp>
    </p:spTree>
    <p:extLst>
      <p:ext uri="{BB962C8B-B14F-4D97-AF65-F5344CB8AC3E}">
        <p14:creationId xmlns:p14="http://schemas.microsoft.com/office/powerpoint/2010/main" val="376082025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r>
              <a:rPr lang="en-US" altLang="en-US" sz="3500" dirty="0"/>
              <a:t>Liquidity Risk, Unexpected Deposit Drains, and Bank Runs</a:t>
            </a:r>
            <a:endParaRPr lang="en-IN" sz="3500" dirty="0"/>
          </a:p>
        </p:txBody>
      </p:sp>
      <p:sp>
        <p:nvSpPr>
          <p:cNvPr id="4" name="Content Placeholder 3"/>
          <p:cNvSpPr>
            <a:spLocks noGrp="1"/>
          </p:cNvSpPr>
          <p:nvPr>
            <p:ph idx="1"/>
          </p:nvPr>
        </p:nvSpPr>
        <p:spPr>
          <a:xfrm>
            <a:off x="457200" y="1805889"/>
            <a:ext cx="8229600" cy="2698734"/>
          </a:xfrm>
        </p:spPr>
        <p:txBody>
          <a:bodyPr/>
          <a:lstStyle/>
          <a:p>
            <a:pPr marL="0" indent="0" eaLnBrk="1" hangingPunct="1">
              <a:lnSpc>
                <a:spcPct val="90000"/>
              </a:lnSpc>
              <a:buNone/>
            </a:pPr>
            <a:r>
              <a:rPr lang="en-US" altLang="en-US" sz="2400" dirty="0"/>
              <a:t>Major liquidity problems arise if deposit drains are abnormally large and unexpected.</a:t>
            </a:r>
          </a:p>
          <a:p>
            <a:pPr marL="0" indent="0" eaLnBrk="1" hangingPunct="1">
              <a:lnSpc>
                <a:spcPct val="90000"/>
              </a:lnSpc>
              <a:buNone/>
            </a:pPr>
            <a:r>
              <a:rPr lang="en-US" altLang="en-US" sz="2400" dirty="0"/>
              <a:t>Abnormal deposit drains can occur for a number of reasons:</a:t>
            </a:r>
          </a:p>
          <a:p>
            <a:pPr marL="291600" lvl="1" indent="-291600" eaLnBrk="1" hangingPunct="1">
              <a:lnSpc>
                <a:spcPct val="90000"/>
              </a:lnSpc>
              <a:spcBef>
                <a:spcPts val="600"/>
              </a:spcBef>
              <a:buSzPct val="100000"/>
            </a:pPr>
            <a:r>
              <a:rPr lang="en-US" altLang="en-US" sz="2200" dirty="0"/>
              <a:t>Concerns about a D</a:t>
            </a:r>
            <a:r>
              <a:rPr lang="en-US" altLang="en-US" sz="100" dirty="0"/>
              <a:t> </a:t>
            </a:r>
            <a:r>
              <a:rPr lang="en-US" altLang="en-US" sz="2200" dirty="0"/>
              <a:t>I’s solvency.</a:t>
            </a:r>
          </a:p>
          <a:p>
            <a:pPr marL="291600" lvl="1" indent="-291600" eaLnBrk="1" hangingPunct="1">
              <a:lnSpc>
                <a:spcPct val="90000"/>
              </a:lnSpc>
              <a:spcBef>
                <a:spcPts val="600"/>
              </a:spcBef>
              <a:buSzPct val="100000"/>
            </a:pPr>
            <a:r>
              <a:rPr lang="en-US" altLang="en-US" sz="2200" dirty="0"/>
              <a:t>Failure of a related D</a:t>
            </a:r>
            <a:r>
              <a:rPr lang="en-US" altLang="en-US" sz="100" dirty="0"/>
              <a:t> </a:t>
            </a:r>
            <a:r>
              <a:rPr lang="en-US" altLang="en-US" sz="2200" dirty="0"/>
              <a:t>I (that is a </a:t>
            </a:r>
            <a:r>
              <a:rPr lang="en-US" altLang="en-US" sz="2200" i="1" dirty="0"/>
              <a:t>contagion effect</a:t>
            </a:r>
            <a:r>
              <a:rPr lang="en-US" altLang="en-US" sz="2200" dirty="0"/>
              <a:t>).</a:t>
            </a:r>
          </a:p>
          <a:p>
            <a:pPr marL="291600" lvl="1" indent="-291600" eaLnBrk="1" hangingPunct="1">
              <a:lnSpc>
                <a:spcPct val="90000"/>
              </a:lnSpc>
              <a:spcBef>
                <a:spcPts val="600"/>
              </a:spcBef>
              <a:buSzPct val="100000"/>
            </a:pPr>
            <a:r>
              <a:rPr lang="en-US" altLang="en-US" sz="2200" dirty="0"/>
              <a:t>Sudden changes in investor preferences regarding holding nonbank financial assets relative to D</a:t>
            </a:r>
            <a:r>
              <a:rPr lang="en-US" altLang="en-US" sz="100" dirty="0"/>
              <a:t> </a:t>
            </a:r>
            <a:r>
              <a:rPr lang="en-US" altLang="en-US" sz="2200" dirty="0"/>
              <a:t>I deposits.</a:t>
            </a:r>
          </a:p>
        </p:txBody>
      </p:sp>
      <p:sp>
        <p:nvSpPr>
          <p:cNvPr id="5" name="Content Placeholder 4"/>
          <p:cNvSpPr>
            <a:spLocks noGrp="1"/>
          </p:cNvSpPr>
          <p:nvPr>
            <p:ph idx="14"/>
          </p:nvPr>
        </p:nvSpPr>
        <p:spPr>
          <a:xfrm>
            <a:off x="457200" y="4760525"/>
            <a:ext cx="8082728" cy="747530"/>
          </a:xfrm>
        </p:spPr>
        <p:txBody>
          <a:bodyPr/>
          <a:lstStyle/>
          <a:p>
            <a:pPr marL="0" indent="0" eaLnBrk="1" hangingPunct="1">
              <a:lnSpc>
                <a:spcPct val="90000"/>
              </a:lnSpc>
              <a:buNone/>
            </a:pPr>
            <a:r>
              <a:rPr lang="en-US" altLang="en-US" sz="2400" dirty="0"/>
              <a:t>A </a:t>
            </a:r>
            <a:r>
              <a:rPr lang="en-US" altLang="en-US" sz="2400" b="1" dirty="0"/>
              <a:t>bank run</a:t>
            </a:r>
            <a:r>
              <a:rPr lang="en-US" altLang="en-US" sz="2400" dirty="0"/>
              <a:t> is a sudden and unexpected increase in deposit withdrawals from a D</a:t>
            </a:r>
            <a:r>
              <a:rPr lang="en-US" altLang="en-US" sz="100" dirty="0"/>
              <a:t> </a:t>
            </a:r>
            <a:r>
              <a:rPr lang="en-US" altLang="en-US" sz="2400" dirty="0"/>
              <a:t>I.</a:t>
            </a:r>
            <a:endParaRPr lang="en-US" altLang="en-US" sz="2400" b="1" dirty="0"/>
          </a:p>
        </p:txBody>
      </p:sp>
      <p:sp>
        <p:nvSpPr>
          <p:cNvPr id="3" name="Slide Number Placeholder 2"/>
          <p:cNvSpPr>
            <a:spLocks noGrp="1"/>
          </p:cNvSpPr>
          <p:nvPr>
            <p:ph type="sldNum" sz="quarter" idx="12"/>
          </p:nvPr>
        </p:nvSpPr>
        <p:spPr/>
        <p:txBody>
          <a:bodyPr/>
          <a:lstStyle/>
          <a:p>
            <a:pPr>
              <a:defRPr/>
            </a:pPr>
            <a:r>
              <a:rPr lang="en-US" altLang="en-US" dirty="0"/>
              <a:t>21-</a:t>
            </a:r>
            <a:fld id="{4773FF61-F4E9-4123-B6AF-201BC82A0194}" type="slidenum">
              <a:rPr lang="en-US" altLang="en-US" smtClean="0"/>
              <a:pPr>
                <a:defRPr/>
              </a:pPr>
              <a:t>18</a:t>
            </a:fld>
            <a:endParaRPr lang="en-US" altLang="en-US" dirty="0"/>
          </a:p>
        </p:txBody>
      </p:sp>
    </p:spTree>
    <p:extLst>
      <p:ext uri="{BB962C8B-B14F-4D97-AF65-F5344CB8AC3E}">
        <p14:creationId xmlns:p14="http://schemas.microsoft.com/office/powerpoint/2010/main" val="10622220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67768"/>
            <a:ext cx="7543800" cy="912747"/>
          </a:xfrm>
        </p:spPr>
        <p:txBody>
          <a:bodyPr anchor="ctr"/>
          <a:lstStyle/>
          <a:p>
            <a:r>
              <a:rPr lang="en-US" altLang="en-US" sz="3500" dirty="0"/>
              <a:t>Deposit Drains and Bank Run Liquidity Risk</a:t>
            </a:r>
            <a:endParaRPr lang="en-IN" sz="3500" dirty="0"/>
          </a:p>
        </p:txBody>
      </p:sp>
      <p:sp>
        <p:nvSpPr>
          <p:cNvPr id="10" name="Content Placeholder 9"/>
          <p:cNvSpPr>
            <a:spLocks noGrp="1"/>
          </p:cNvSpPr>
          <p:nvPr>
            <p:ph idx="1"/>
          </p:nvPr>
        </p:nvSpPr>
        <p:spPr>
          <a:xfrm>
            <a:off x="457200" y="1719263"/>
            <a:ext cx="8229600" cy="2284846"/>
          </a:xfrm>
        </p:spPr>
        <p:txBody>
          <a:bodyPr/>
          <a:lstStyle/>
          <a:p>
            <a:pPr marL="0" indent="0" eaLnBrk="1" hangingPunct="1">
              <a:buNone/>
            </a:pPr>
            <a:r>
              <a:rPr lang="en-US" altLang="en-US" sz="2400" dirty="0"/>
              <a:t>Demand deposits are first-come, first-served contracts.</a:t>
            </a:r>
          </a:p>
          <a:p>
            <a:pPr marL="0" indent="0" eaLnBrk="1" hangingPunct="1">
              <a:buNone/>
            </a:pPr>
            <a:r>
              <a:rPr lang="en-US" altLang="en-US" sz="2400" dirty="0"/>
              <a:t>The incentives for depositors to withdraw their funds at the first sign of trouble creates a fundamental instability in the banking system.</a:t>
            </a:r>
          </a:p>
          <a:p>
            <a:pPr marL="291600" lvl="1" indent="-291600" eaLnBrk="1" hangingPunct="1">
              <a:lnSpc>
                <a:spcPct val="90000"/>
              </a:lnSpc>
              <a:spcBef>
                <a:spcPts val="600"/>
              </a:spcBef>
              <a:buSzPct val="100000"/>
            </a:pPr>
            <a:r>
              <a:rPr lang="en-US" altLang="en-US" sz="2200" dirty="0"/>
              <a:t>A </a:t>
            </a:r>
            <a:r>
              <a:rPr lang="en-US" altLang="en-US" sz="2200" b="1" dirty="0"/>
              <a:t>bank panic</a:t>
            </a:r>
            <a:r>
              <a:rPr lang="en-US" altLang="en-US" sz="2200" dirty="0"/>
              <a:t> is a systemic or contagious run on the deposits of the banking industry as a whole.</a:t>
            </a:r>
          </a:p>
        </p:txBody>
      </p:sp>
      <p:sp>
        <p:nvSpPr>
          <p:cNvPr id="13" name="Content Placeholder 12"/>
          <p:cNvSpPr>
            <a:spLocks noGrp="1"/>
          </p:cNvSpPr>
          <p:nvPr>
            <p:ph idx="15"/>
          </p:nvPr>
        </p:nvSpPr>
        <p:spPr>
          <a:xfrm>
            <a:off x="457200" y="4164846"/>
            <a:ext cx="8229600" cy="1542936"/>
          </a:xfrm>
        </p:spPr>
        <p:txBody>
          <a:bodyPr/>
          <a:lstStyle/>
          <a:p>
            <a:pPr marL="0" indent="0" eaLnBrk="1" hangingPunct="1">
              <a:buNone/>
            </a:pPr>
            <a:r>
              <a:rPr lang="en-US" altLang="en-US" sz="2400" dirty="0"/>
              <a:t>Regulatory mechanisms are in place to ease banks’ liquidity problems and to deter bank runs and panics.</a:t>
            </a:r>
          </a:p>
          <a:p>
            <a:pPr marL="291600" lvl="1" indent="-291600" eaLnBrk="1" hangingPunct="1">
              <a:lnSpc>
                <a:spcPct val="90000"/>
              </a:lnSpc>
              <a:spcBef>
                <a:spcPts val="600"/>
              </a:spcBef>
              <a:buSzPct val="100000"/>
            </a:pPr>
            <a:r>
              <a:rPr lang="en-US" altLang="en-US" sz="2200" b="1" dirty="0"/>
              <a:t>Deposit insurance</a:t>
            </a:r>
            <a:r>
              <a:rPr lang="en-US" altLang="en-US" sz="2200" dirty="0"/>
              <a:t>.</a:t>
            </a:r>
          </a:p>
          <a:p>
            <a:pPr marL="291600" lvl="1" indent="-291600" eaLnBrk="1" hangingPunct="1">
              <a:lnSpc>
                <a:spcPct val="90000"/>
              </a:lnSpc>
              <a:spcBef>
                <a:spcPts val="600"/>
              </a:spcBef>
              <a:buSzPct val="100000"/>
            </a:pPr>
            <a:r>
              <a:rPr lang="en-US" altLang="en-US" sz="2200" dirty="0"/>
              <a:t>The </a:t>
            </a:r>
            <a:r>
              <a:rPr lang="en-US" altLang="en-US" sz="2200" b="1" dirty="0"/>
              <a:t>discount window</a:t>
            </a:r>
            <a:r>
              <a:rPr lang="en-US" altLang="en-US" sz="2200" dirty="0"/>
              <a:t>.</a:t>
            </a:r>
          </a:p>
        </p:txBody>
      </p:sp>
      <p:sp>
        <p:nvSpPr>
          <p:cNvPr id="3" name="Slide Number Placeholder 2"/>
          <p:cNvSpPr>
            <a:spLocks noGrp="1"/>
          </p:cNvSpPr>
          <p:nvPr>
            <p:ph type="sldNum" sz="quarter" idx="12"/>
          </p:nvPr>
        </p:nvSpPr>
        <p:spPr/>
        <p:txBody>
          <a:bodyPr/>
          <a:lstStyle/>
          <a:p>
            <a:pPr>
              <a:defRPr/>
            </a:pPr>
            <a:r>
              <a:rPr lang="en-US" altLang="en-US" dirty="0"/>
              <a:t>21-</a:t>
            </a:r>
            <a:fld id="{4773FF61-F4E9-4123-B6AF-201BC82A0194}" type="slidenum">
              <a:rPr lang="en-US" altLang="en-US" smtClean="0"/>
              <a:pPr>
                <a:defRPr/>
              </a:pPr>
              <a:t>19</a:t>
            </a:fld>
            <a:endParaRPr lang="en-US" altLang="en-US" dirty="0"/>
          </a:p>
        </p:txBody>
      </p:sp>
    </p:spTree>
    <p:extLst>
      <p:ext uri="{BB962C8B-B14F-4D97-AF65-F5344CB8AC3E}">
        <p14:creationId xmlns:p14="http://schemas.microsoft.com/office/powerpoint/2010/main" val="88439912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Title 2"/>
          <p:cNvSpPr>
            <a:spLocks noGrp="1" noChangeArrowheads="1"/>
          </p:cNvSpPr>
          <p:nvPr>
            <p:ph type="title"/>
          </p:nvPr>
        </p:nvSpPr>
        <p:spPr>
          <a:xfrm>
            <a:off x="457200" y="367768"/>
            <a:ext cx="7543800" cy="804341"/>
          </a:xfrm>
        </p:spPr>
        <p:txBody>
          <a:bodyPr anchor="ctr"/>
          <a:lstStyle/>
          <a:p>
            <a:pPr eaLnBrk="1" hangingPunct="1"/>
            <a:r>
              <a:rPr lang="en-US" altLang="en-US" sz="3500" dirty="0"/>
              <a:t>Liquidity Risk Management</a:t>
            </a:r>
          </a:p>
        </p:txBody>
      </p:sp>
      <p:sp>
        <p:nvSpPr>
          <p:cNvPr id="3" name="Content Placeholder 2"/>
          <p:cNvSpPr>
            <a:spLocks noGrp="1"/>
          </p:cNvSpPr>
          <p:nvPr>
            <p:ph idx="1"/>
          </p:nvPr>
        </p:nvSpPr>
        <p:spPr>
          <a:xfrm>
            <a:off x="457200" y="1719263"/>
            <a:ext cx="8229600" cy="3151120"/>
          </a:xfrm>
        </p:spPr>
        <p:txBody>
          <a:bodyPr/>
          <a:lstStyle/>
          <a:p>
            <a:pPr marL="0" indent="0" eaLnBrk="1" hangingPunct="1">
              <a:buNone/>
            </a:pPr>
            <a:r>
              <a:rPr lang="en-US" altLang="en-US" sz="2600" dirty="0"/>
              <a:t>Unlike other risks, </a:t>
            </a:r>
            <a:r>
              <a:rPr lang="en-US" altLang="en-US" sz="2600" b="1" dirty="0"/>
              <a:t>liquidity risk</a:t>
            </a:r>
            <a:r>
              <a:rPr lang="en-US" altLang="en-US" sz="2600" dirty="0"/>
              <a:t> is a normal aspect of the everyday management of financial institutions (F</a:t>
            </a:r>
            <a:r>
              <a:rPr lang="en-US" altLang="en-US" sz="100" dirty="0"/>
              <a:t> </a:t>
            </a:r>
            <a:r>
              <a:rPr lang="en-US" altLang="en-US" sz="2600" dirty="0"/>
              <a:t>Is).</a:t>
            </a:r>
          </a:p>
          <a:p>
            <a:pPr marL="0" indent="0" eaLnBrk="1" hangingPunct="1">
              <a:buNone/>
            </a:pPr>
            <a:r>
              <a:rPr lang="en-US" altLang="en-US" sz="2600" dirty="0"/>
              <a:t>At the extreme, liquidity risk can lead to insolvency.</a:t>
            </a:r>
          </a:p>
          <a:p>
            <a:pPr marL="0" indent="0" eaLnBrk="1" hangingPunct="1">
              <a:buNone/>
            </a:pPr>
            <a:r>
              <a:rPr lang="en-US" altLang="en-US" sz="2600" dirty="0"/>
              <a:t>Some F</a:t>
            </a:r>
            <a:r>
              <a:rPr lang="en-US" altLang="en-US" sz="100" dirty="0"/>
              <a:t> </a:t>
            </a:r>
            <a:r>
              <a:rPr lang="en-US" altLang="en-US" sz="2600" dirty="0"/>
              <a:t>Is are more exposed to liquidity risk than others.</a:t>
            </a:r>
          </a:p>
          <a:p>
            <a:pPr marL="291600" lvl="1" indent="-291600" eaLnBrk="1" hangingPunct="1">
              <a:lnSpc>
                <a:spcPct val="90000"/>
              </a:lnSpc>
              <a:spcBef>
                <a:spcPts val="600"/>
              </a:spcBef>
              <a:buSzPct val="100000"/>
            </a:pPr>
            <a:r>
              <a:rPr lang="en-US" altLang="en-US" sz="2200" dirty="0"/>
              <a:t>Depository institutions (D</a:t>
            </a:r>
            <a:r>
              <a:rPr lang="en-US" altLang="en-US" sz="100" dirty="0"/>
              <a:t> </a:t>
            </a:r>
            <a:r>
              <a:rPr lang="en-US" altLang="en-US" sz="2200" dirty="0"/>
              <a:t>Is) are highly exposed.</a:t>
            </a:r>
          </a:p>
          <a:p>
            <a:pPr marL="291600" lvl="1" indent="-291600" eaLnBrk="1" hangingPunct="1">
              <a:lnSpc>
                <a:spcPct val="90000"/>
              </a:lnSpc>
              <a:spcBef>
                <a:spcPts val="600"/>
              </a:spcBef>
              <a:buSzPct val="100000"/>
            </a:pPr>
            <a:r>
              <a:rPr lang="en-US" altLang="en-US" sz="2200" dirty="0"/>
              <a:t>Mutual funds, hedge funds, pension funds, and property-casualty insurers have relatively low liquidity risk.</a:t>
            </a:r>
          </a:p>
        </p:txBody>
      </p:sp>
      <p:sp>
        <p:nvSpPr>
          <p:cNvPr id="2" name="Slide Number Placeholder 1"/>
          <p:cNvSpPr>
            <a:spLocks noGrp="1"/>
          </p:cNvSpPr>
          <p:nvPr>
            <p:ph type="sldNum" sz="quarter" idx="12"/>
          </p:nvPr>
        </p:nvSpPr>
        <p:spPr/>
        <p:txBody>
          <a:bodyPr/>
          <a:lstStyle/>
          <a:p>
            <a:pPr>
              <a:defRPr/>
            </a:pPr>
            <a:r>
              <a:rPr lang="en-US" altLang="en-US" dirty="0"/>
              <a:t>21-</a:t>
            </a:r>
            <a:fld id="{4773FF61-F4E9-4123-B6AF-201BC82A0194}" type="slidenum">
              <a:rPr lang="en-US" altLang="en-US" smtClean="0"/>
              <a:pPr>
                <a:defRPr/>
              </a:pPr>
              <a:t>2</a:t>
            </a:fld>
            <a:endParaRPr lang="en-US" altLang="en-US" dirty="0"/>
          </a:p>
        </p:txBody>
      </p:sp>
    </p:spTree>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27551"/>
            <a:ext cx="5705605" cy="884775"/>
          </a:xfrm>
        </p:spPr>
        <p:txBody>
          <a:bodyPr anchor="ctr"/>
          <a:lstStyle/>
          <a:p>
            <a:r>
              <a:rPr lang="en-US" altLang="en-US" sz="3500" dirty="0"/>
              <a:t>Deposit Insurance</a:t>
            </a:r>
            <a:endParaRPr lang="en-IN" sz="3500" dirty="0"/>
          </a:p>
        </p:txBody>
      </p:sp>
      <p:sp>
        <p:nvSpPr>
          <p:cNvPr id="3" name="Content Placeholder 2"/>
          <p:cNvSpPr>
            <a:spLocks noGrp="1"/>
          </p:cNvSpPr>
          <p:nvPr>
            <p:ph idx="1"/>
          </p:nvPr>
        </p:nvSpPr>
        <p:spPr>
          <a:xfrm>
            <a:off x="457200" y="1786638"/>
            <a:ext cx="8229600" cy="1322320"/>
          </a:xfrm>
        </p:spPr>
        <p:txBody>
          <a:bodyPr/>
          <a:lstStyle/>
          <a:p>
            <a:pPr marL="0" indent="0" eaLnBrk="1" hangingPunct="1">
              <a:lnSpc>
                <a:spcPct val="90000"/>
              </a:lnSpc>
              <a:buNone/>
            </a:pPr>
            <a:r>
              <a:rPr lang="en-US" altLang="en-US" sz="2400" dirty="0"/>
              <a:t>Deposit insurance was first introduced in the U.S. in 1934 with coverage up to $2,500</a:t>
            </a:r>
          </a:p>
          <a:p>
            <a:pPr marL="291600" lvl="1" indent="-291600" eaLnBrk="1" hangingPunct="1">
              <a:lnSpc>
                <a:spcPct val="90000"/>
              </a:lnSpc>
              <a:spcBef>
                <a:spcPts val="600"/>
              </a:spcBef>
              <a:buSzPct val="100000"/>
            </a:pPr>
            <a:r>
              <a:rPr lang="en-US" altLang="en-US" sz="2200" dirty="0"/>
              <a:t>Coverage was increased to $100,000 in 1980 and to $250,000 in 2008.</a:t>
            </a:r>
          </a:p>
        </p:txBody>
      </p:sp>
      <p:sp>
        <p:nvSpPr>
          <p:cNvPr id="4" name="Content Placeholder 3"/>
          <p:cNvSpPr>
            <a:spLocks noGrp="1"/>
          </p:cNvSpPr>
          <p:nvPr>
            <p:ph idx="13"/>
          </p:nvPr>
        </p:nvSpPr>
        <p:spPr>
          <a:xfrm>
            <a:off x="457200" y="3336747"/>
            <a:ext cx="8229600" cy="2794546"/>
          </a:xfrm>
        </p:spPr>
        <p:txBody>
          <a:bodyPr/>
          <a:lstStyle/>
          <a:p>
            <a:pPr marL="0" indent="0" eaLnBrk="1" hangingPunct="1">
              <a:lnSpc>
                <a:spcPct val="90000"/>
              </a:lnSpc>
              <a:buNone/>
            </a:pPr>
            <a:r>
              <a:rPr lang="en-US" altLang="en-US" sz="2400" dirty="0"/>
              <a:t>Individuals can achieve many times the $250,000 coverage cap on deposits by creatively structuring their deposits and by using multiple banks.</a:t>
            </a:r>
          </a:p>
          <a:p>
            <a:pPr marL="0" indent="0" eaLnBrk="1" hangingPunct="1">
              <a:lnSpc>
                <a:spcPct val="90000"/>
              </a:lnSpc>
              <a:buNone/>
            </a:pPr>
            <a:r>
              <a:rPr lang="en-US" altLang="en-US" sz="2400" dirty="0"/>
              <a:t>The F</a:t>
            </a:r>
            <a:r>
              <a:rPr lang="en-US" altLang="en-US" sz="100" dirty="0"/>
              <a:t> </a:t>
            </a:r>
            <a:r>
              <a:rPr lang="en-US" altLang="en-US" sz="2400" dirty="0"/>
              <a:t>D</a:t>
            </a:r>
            <a:r>
              <a:rPr lang="en-US" altLang="en-US" sz="100" dirty="0"/>
              <a:t> </a:t>
            </a:r>
            <a:r>
              <a:rPr lang="en-US" altLang="en-US" sz="2400" dirty="0"/>
              <a:t>I</a:t>
            </a:r>
            <a:r>
              <a:rPr lang="en-US" altLang="en-US" sz="100" dirty="0"/>
              <a:t> </a:t>
            </a:r>
            <a:r>
              <a:rPr lang="en-US" altLang="en-US" sz="2400" dirty="0"/>
              <a:t>C now uses a risk-based deposit insurance program to evaluate and assign deposit insurance premiums.</a:t>
            </a:r>
          </a:p>
          <a:p>
            <a:pPr marL="0" indent="0" eaLnBrk="1" hangingPunct="1">
              <a:lnSpc>
                <a:spcPct val="90000"/>
              </a:lnSpc>
              <a:buNone/>
            </a:pPr>
            <a:r>
              <a:rPr lang="en-US" altLang="en-US" sz="2400" dirty="0"/>
              <a:t>Some states operate state guarantee funds to insure investments made with insurance firms, but they are not federally backed.</a:t>
            </a:r>
          </a:p>
        </p:txBody>
      </p:sp>
      <p:sp>
        <p:nvSpPr>
          <p:cNvPr id="5" name="Slide Number Placeholder 4"/>
          <p:cNvSpPr>
            <a:spLocks noGrp="1"/>
          </p:cNvSpPr>
          <p:nvPr>
            <p:ph type="sldNum" sz="quarter" idx="12"/>
          </p:nvPr>
        </p:nvSpPr>
        <p:spPr/>
        <p:txBody>
          <a:bodyPr/>
          <a:lstStyle/>
          <a:p>
            <a:pPr>
              <a:defRPr/>
            </a:pPr>
            <a:r>
              <a:rPr lang="en-US" altLang="en-US" dirty="0"/>
              <a:t>21-</a:t>
            </a:r>
            <a:fld id="{4773FF61-F4E9-4123-B6AF-201BC82A0194}" type="slidenum">
              <a:rPr lang="en-US" altLang="en-US" smtClean="0"/>
              <a:pPr>
                <a:defRPr/>
              </a:pPr>
              <a:t>20</a:t>
            </a:fld>
            <a:endParaRPr lang="en-US" altLang="en-US" dirty="0"/>
          </a:p>
        </p:txBody>
      </p:sp>
    </p:spTree>
    <p:extLst>
      <p:ext uri="{BB962C8B-B14F-4D97-AF65-F5344CB8AC3E}">
        <p14:creationId xmlns:p14="http://schemas.microsoft.com/office/powerpoint/2010/main" val="100626701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67768"/>
            <a:ext cx="7543800" cy="804341"/>
          </a:xfrm>
        </p:spPr>
        <p:txBody>
          <a:bodyPr anchor="ctr"/>
          <a:lstStyle/>
          <a:p>
            <a:r>
              <a:rPr lang="en-US" altLang="en-US" sz="3500" dirty="0"/>
              <a:t>Duration and Modified Duration </a:t>
            </a:r>
            <a:r>
              <a:rPr lang="en-US" altLang="en-US" sz="1000" b="0" dirty="0"/>
              <a:t>1</a:t>
            </a:r>
            <a:endParaRPr lang="en-IN" sz="1000" b="0" dirty="0"/>
          </a:p>
        </p:txBody>
      </p:sp>
      <p:sp>
        <p:nvSpPr>
          <p:cNvPr id="4" name="Content Placeholder 3"/>
          <p:cNvSpPr>
            <a:spLocks noGrp="1"/>
          </p:cNvSpPr>
          <p:nvPr>
            <p:ph idx="1"/>
          </p:nvPr>
        </p:nvSpPr>
        <p:spPr>
          <a:xfrm>
            <a:off x="457200" y="1719262"/>
            <a:ext cx="8229600" cy="3738261"/>
          </a:xfrm>
        </p:spPr>
        <p:txBody>
          <a:bodyPr/>
          <a:lstStyle/>
          <a:p>
            <a:pPr marL="291600" indent="-291600" eaLnBrk="1" hangingPunct="1">
              <a:lnSpc>
                <a:spcPct val="90000"/>
              </a:lnSpc>
              <a:spcBef>
                <a:spcPts val="600"/>
              </a:spcBef>
              <a:buSzPct val="100000"/>
            </a:pPr>
            <a:r>
              <a:rPr lang="en-US" altLang="en-US" sz="2200" dirty="0"/>
              <a:t>The Federal Reserve also provides a </a:t>
            </a:r>
            <a:r>
              <a:rPr lang="en-US" altLang="en-US" sz="2200" b="1" dirty="0"/>
              <a:t>“discount window”</a:t>
            </a:r>
            <a:r>
              <a:rPr lang="en-US" altLang="en-US" sz="2200" dirty="0"/>
              <a:t> lending facility, serving as a lender of last resort.</a:t>
            </a:r>
          </a:p>
          <a:p>
            <a:pPr marL="291600" indent="-291600" eaLnBrk="1" hangingPunct="1">
              <a:lnSpc>
                <a:spcPct val="90000"/>
              </a:lnSpc>
              <a:spcBef>
                <a:spcPts val="600"/>
              </a:spcBef>
              <a:buSzPct val="100000"/>
            </a:pPr>
            <a:r>
              <a:rPr lang="en-US" altLang="en-US" sz="2200" dirty="0"/>
              <a:t>The interest rate at which securities are discounted is called the </a:t>
            </a:r>
            <a:r>
              <a:rPr lang="en-US" altLang="en-US" sz="2200" i="1" dirty="0"/>
              <a:t>discount rate </a:t>
            </a:r>
            <a:r>
              <a:rPr lang="en-US" altLang="en-US" sz="2200" dirty="0"/>
              <a:t>and is set by the central bank.</a:t>
            </a:r>
          </a:p>
          <a:p>
            <a:pPr marL="291600" indent="-291600" eaLnBrk="1" hangingPunct="1">
              <a:lnSpc>
                <a:spcPct val="90000"/>
              </a:lnSpc>
              <a:spcBef>
                <a:spcPts val="600"/>
              </a:spcBef>
              <a:buSzPct val="100000"/>
            </a:pPr>
            <a:r>
              <a:rPr lang="en-US" altLang="en-US" sz="2200" dirty="0"/>
              <a:t>In response to the liquidity problems caused by the credit crunch in 2007 and 2008, the Fed announced in March 2008 that it would lend up to $200 billion to both commercial and investment banks through its new Primary Dealer Credit Facility (P</a:t>
            </a:r>
            <a:r>
              <a:rPr lang="en-US" altLang="en-US" sz="100" dirty="0"/>
              <a:t> </a:t>
            </a:r>
            <a:r>
              <a:rPr lang="en-US" altLang="en-US" sz="2200" dirty="0"/>
              <a:t>D</a:t>
            </a:r>
            <a:r>
              <a:rPr lang="en-US" altLang="en-US" sz="100" dirty="0"/>
              <a:t> </a:t>
            </a:r>
            <a:r>
              <a:rPr lang="en-US" altLang="en-US" sz="2200" dirty="0"/>
              <a:t>C</a:t>
            </a:r>
            <a:r>
              <a:rPr lang="en-US" altLang="en-US" sz="100" dirty="0"/>
              <a:t> </a:t>
            </a:r>
            <a:r>
              <a:rPr lang="en-US" altLang="en-US" sz="2200" dirty="0"/>
              <a:t>F).</a:t>
            </a:r>
          </a:p>
          <a:p>
            <a:pPr marL="291600" indent="-291600" eaLnBrk="1" hangingPunct="1">
              <a:lnSpc>
                <a:spcPct val="90000"/>
              </a:lnSpc>
              <a:spcBef>
                <a:spcPts val="600"/>
              </a:spcBef>
              <a:buSzPct val="100000"/>
            </a:pPr>
            <a:r>
              <a:rPr lang="en-US" altLang="en-US" sz="2200" dirty="0"/>
              <a:t>New federal borrowing programs emerged over the succeeding months providing funding to money market mutual funds, commercial paper, insurance companies, and others.</a:t>
            </a:r>
          </a:p>
        </p:txBody>
      </p:sp>
      <p:sp>
        <p:nvSpPr>
          <p:cNvPr id="3" name="Slide Number Placeholder 2"/>
          <p:cNvSpPr>
            <a:spLocks noGrp="1"/>
          </p:cNvSpPr>
          <p:nvPr>
            <p:ph type="sldNum" sz="quarter" idx="12"/>
          </p:nvPr>
        </p:nvSpPr>
        <p:spPr/>
        <p:txBody>
          <a:bodyPr/>
          <a:lstStyle/>
          <a:p>
            <a:pPr>
              <a:defRPr/>
            </a:pPr>
            <a:r>
              <a:rPr lang="en-US" altLang="en-US" dirty="0"/>
              <a:t>21-</a:t>
            </a:r>
            <a:fld id="{4773FF61-F4E9-4123-B6AF-201BC82A0194}" type="slidenum">
              <a:rPr lang="en-US" altLang="en-US" smtClean="0"/>
              <a:pPr>
                <a:defRPr/>
              </a:pPr>
              <a:t>21</a:t>
            </a:fld>
            <a:endParaRPr lang="en-US" altLang="en-US" dirty="0"/>
          </a:p>
        </p:txBody>
      </p:sp>
    </p:spTree>
    <p:extLst>
      <p:ext uri="{BB962C8B-B14F-4D97-AF65-F5344CB8AC3E}">
        <p14:creationId xmlns:p14="http://schemas.microsoft.com/office/powerpoint/2010/main" val="340407518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27551"/>
            <a:ext cx="7543800" cy="884775"/>
          </a:xfrm>
        </p:spPr>
        <p:txBody>
          <a:bodyPr anchor="ctr"/>
          <a:lstStyle/>
          <a:p>
            <a:r>
              <a:rPr lang="en-US" altLang="en-US" sz="3500" dirty="0"/>
              <a:t>Liquidity Risk and Insurance Companies</a:t>
            </a:r>
            <a:endParaRPr lang="en-IN" sz="3500" dirty="0"/>
          </a:p>
        </p:txBody>
      </p:sp>
      <p:sp>
        <p:nvSpPr>
          <p:cNvPr id="8" name="Content Placeholder 7"/>
          <p:cNvSpPr>
            <a:spLocks noGrp="1"/>
          </p:cNvSpPr>
          <p:nvPr>
            <p:ph idx="1"/>
          </p:nvPr>
        </p:nvSpPr>
        <p:spPr>
          <a:xfrm>
            <a:off x="457200" y="1719263"/>
            <a:ext cx="8229600" cy="2592855"/>
          </a:xfrm>
        </p:spPr>
        <p:txBody>
          <a:bodyPr/>
          <a:lstStyle/>
          <a:p>
            <a:pPr marL="0" indent="0" eaLnBrk="1" hangingPunct="1">
              <a:buNone/>
            </a:pPr>
            <a:r>
              <a:rPr lang="en-US" altLang="en-US" sz="2400" dirty="0"/>
              <a:t>Life insurance companies hold cash reserves and other liquid assets for the following reasons:</a:t>
            </a:r>
          </a:p>
          <a:p>
            <a:pPr marL="291600" lvl="1" indent="-291600" eaLnBrk="1" hangingPunct="1">
              <a:lnSpc>
                <a:spcPct val="90000"/>
              </a:lnSpc>
              <a:spcBef>
                <a:spcPts val="600"/>
              </a:spcBef>
              <a:buSzPct val="100000"/>
            </a:pPr>
            <a:r>
              <a:rPr lang="en-US" altLang="en-US" sz="2200" dirty="0">
                <a:cs typeface="Times New Roman" pitchFamily="18" charset="0"/>
              </a:rPr>
              <a:t>Meet policy payments.</a:t>
            </a:r>
          </a:p>
          <a:p>
            <a:pPr marL="291600" lvl="1" indent="-291600" eaLnBrk="1" hangingPunct="1">
              <a:lnSpc>
                <a:spcPct val="90000"/>
              </a:lnSpc>
              <a:spcBef>
                <a:spcPts val="600"/>
              </a:spcBef>
              <a:buSzPct val="100000"/>
            </a:pPr>
            <a:r>
              <a:rPr lang="en-US" altLang="en-US" sz="2200" dirty="0">
                <a:cs typeface="Times New Roman" pitchFamily="18" charset="0"/>
              </a:rPr>
              <a:t>Meet cancellation (surrender) payments.</a:t>
            </a:r>
          </a:p>
          <a:p>
            <a:pPr marL="622800" lvl="2" indent="-320400" eaLnBrk="1" hangingPunct="1">
              <a:lnSpc>
                <a:spcPct val="90000"/>
              </a:lnSpc>
              <a:spcBef>
                <a:spcPts val="600"/>
              </a:spcBef>
              <a:buSzPct val="80000"/>
            </a:pPr>
            <a:r>
              <a:rPr lang="en-US" altLang="en-US" sz="1800" dirty="0">
                <a:cs typeface="Times New Roman" pitchFamily="18" charset="0"/>
              </a:rPr>
              <a:t>The </a:t>
            </a:r>
            <a:r>
              <a:rPr lang="en-US" altLang="en-US" sz="1800" b="1" dirty="0">
                <a:cs typeface="Times New Roman" pitchFamily="18" charset="0"/>
              </a:rPr>
              <a:t>surrender value</a:t>
            </a:r>
            <a:r>
              <a:rPr lang="en-US" altLang="en-US" sz="1800" dirty="0">
                <a:cs typeface="Times New Roman" pitchFamily="18" charset="0"/>
              </a:rPr>
              <a:t> of a life insurance policy is the amount that an insurance policyholder receives when cashing in a policy early.</a:t>
            </a:r>
          </a:p>
          <a:p>
            <a:pPr marL="291600" lvl="1" indent="-291600" eaLnBrk="1" hangingPunct="1">
              <a:lnSpc>
                <a:spcPct val="90000"/>
              </a:lnSpc>
              <a:spcBef>
                <a:spcPts val="600"/>
              </a:spcBef>
              <a:buSzPct val="100000"/>
            </a:pPr>
            <a:r>
              <a:rPr lang="en-US" altLang="en-US" sz="2200" dirty="0">
                <a:cs typeface="Times New Roman" pitchFamily="18" charset="0"/>
              </a:rPr>
              <a:t>Fund working capital needs, which can be unpredictable.</a:t>
            </a:r>
          </a:p>
        </p:txBody>
      </p:sp>
      <p:sp>
        <p:nvSpPr>
          <p:cNvPr id="11" name="Content Placeholder 10"/>
          <p:cNvSpPr>
            <a:spLocks noGrp="1"/>
          </p:cNvSpPr>
          <p:nvPr>
            <p:ph idx="14"/>
          </p:nvPr>
        </p:nvSpPr>
        <p:spPr>
          <a:xfrm>
            <a:off x="457200" y="4413713"/>
            <a:ext cx="8229600" cy="1544326"/>
          </a:xfrm>
        </p:spPr>
        <p:txBody>
          <a:bodyPr/>
          <a:lstStyle/>
          <a:p>
            <a:pPr marL="0" indent="0" eaLnBrk="1" hangingPunct="1">
              <a:buNone/>
            </a:pPr>
            <a:r>
              <a:rPr lang="en-US" altLang="en-US" sz="2400" dirty="0">
                <a:cs typeface="Times New Roman" pitchFamily="18" charset="0"/>
              </a:rPr>
              <a:t>Property-casualty (P&amp;C) insurance companies.</a:t>
            </a:r>
          </a:p>
          <a:p>
            <a:pPr marL="291600" lvl="1" indent="-291600" eaLnBrk="1" hangingPunct="1">
              <a:lnSpc>
                <a:spcPct val="90000"/>
              </a:lnSpc>
              <a:spcBef>
                <a:spcPts val="600"/>
              </a:spcBef>
              <a:buSzPct val="100000"/>
            </a:pPr>
            <a:r>
              <a:rPr lang="en-US" altLang="en-US" sz="2200" dirty="0">
                <a:cs typeface="Times New Roman" pitchFamily="18" charset="0"/>
              </a:rPr>
              <a:t>Claims against P&amp;C insurers are hard to predict.</a:t>
            </a:r>
          </a:p>
          <a:p>
            <a:pPr marL="291600" lvl="1" indent="-291600" eaLnBrk="1" hangingPunct="1">
              <a:lnSpc>
                <a:spcPct val="90000"/>
              </a:lnSpc>
              <a:spcBef>
                <a:spcPts val="600"/>
              </a:spcBef>
              <a:buSzPct val="100000"/>
            </a:pPr>
            <a:r>
              <a:rPr lang="en-US" altLang="en-US" sz="2200" dirty="0">
                <a:cs typeface="Times New Roman" pitchFamily="18" charset="0"/>
              </a:rPr>
              <a:t>Thus, P&amp;C insurance companies have a greater need for liquidity than life insurance companies.</a:t>
            </a:r>
          </a:p>
        </p:txBody>
      </p:sp>
      <p:sp>
        <p:nvSpPr>
          <p:cNvPr id="3" name="Slide Number Placeholder 2"/>
          <p:cNvSpPr>
            <a:spLocks noGrp="1"/>
          </p:cNvSpPr>
          <p:nvPr>
            <p:ph type="sldNum" sz="quarter" idx="12"/>
          </p:nvPr>
        </p:nvSpPr>
        <p:spPr/>
        <p:txBody>
          <a:bodyPr/>
          <a:lstStyle/>
          <a:p>
            <a:pPr>
              <a:defRPr/>
            </a:pPr>
            <a:r>
              <a:rPr lang="en-US" altLang="en-US" dirty="0"/>
              <a:t>21-</a:t>
            </a:r>
            <a:fld id="{4773FF61-F4E9-4123-B6AF-201BC82A0194}" type="slidenum">
              <a:rPr lang="en-US" altLang="en-US" smtClean="0"/>
              <a:pPr>
                <a:defRPr/>
              </a:pPr>
              <a:t>22</a:t>
            </a:fld>
            <a:endParaRPr lang="en-US" altLang="en-US" dirty="0"/>
          </a:p>
        </p:txBody>
      </p:sp>
    </p:spTree>
    <p:extLst>
      <p:ext uri="{BB962C8B-B14F-4D97-AF65-F5344CB8AC3E}">
        <p14:creationId xmlns:p14="http://schemas.microsoft.com/office/powerpoint/2010/main" val="419474352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67768"/>
            <a:ext cx="7543800" cy="804341"/>
          </a:xfrm>
        </p:spPr>
        <p:txBody>
          <a:bodyPr anchor="ctr"/>
          <a:lstStyle/>
          <a:p>
            <a:r>
              <a:rPr lang="en-US" altLang="en-US" sz="3500" dirty="0"/>
              <a:t>Liquidity Risk and Investment Funds</a:t>
            </a:r>
            <a:endParaRPr lang="en-IN" sz="3500" dirty="0"/>
          </a:p>
        </p:txBody>
      </p:sp>
      <p:sp>
        <p:nvSpPr>
          <p:cNvPr id="3" name="Content Placeholder 2"/>
          <p:cNvSpPr>
            <a:spLocks noGrp="1"/>
          </p:cNvSpPr>
          <p:nvPr>
            <p:ph idx="14"/>
          </p:nvPr>
        </p:nvSpPr>
        <p:spPr>
          <a:xfrm>
            <a:off x="457200" y="1805268"/>
            <a:ext cx="8229600" cy="3401999"/>
          </a:xfrm>
        </p:spPr>
        <p:txBody>
          <a:bodyPr/>
          <a:lstStyle/>
          <a:p>
            <a:pPr marL="0" indent="0" eaLnBrk="1" hangingPunct="1">
              <a:lnSpc>
                <a:spcPct val="90000"/>
              </a:lnSpc>
              <a:buNone/>
            </a:pPr>
            <a:r>
              <a:rPr lang="en-US" altLang="en-US" sz="2600" dirty="0"/>
              <a:t>Investment funds, such as mutual funds and hedge funds, sell shares as liabilities to investors and invest the proceeds in assets such as bonds and equities.</a:t>
            </a:r>
          </a:p>
          <a:p>
            <a:pPr marL="0" indent="0" eaLnBrk="1" hangingPunct="1">
              <a:lnSpc>
                <a:spcPct val="90000"/>
              </a:lnSpc>
              <a:buNone/>
            </a:pPr>
            <a:r>
              <a:rPr lang="en-US" altLang="en-US" sz="2600" dirty="0"/>
              <a:t>Face similar liquidity problems as D</a:t>
            </a:r>
            <a:r>
              <a:rPr lang="en-US" altLang="en-US" sz="100" dirty="0"/>
              <a:t> </a:t>
            </a:r>
            <a:r>
              <a:rPr lang="en-US" altLang="en-US" sz="2600" dirty="0"/>
              <a:t>Is when the number of withdrawals rises to abnormally high or unexpected levels.</a:t>
            </a:r>
          </a:p>
          <a:p>
            <a:pPr marL="291600" lvl="1" indent="-291600" eaLnBrk="1" hangingPunct="1">
              <a:lnSpc>
                <a:spcPct val="90000"/>
              </a:lnSpc>
              <a:spcBef>
                <a:spcPts val="600"/>
              </a:spcBef>
              <a:buSzPct val="100000"/>
            </a:pPr>
            <a:r>
              <a:rPr lang="en-US" altLang="en-US" sz="2200" dirty="0"/>
              <a:t>Fundamental difference in the way investment fund contracts are valued compared to the valuation of D</a:t>
            </a:r>
            <a:r>
              <a:rPr lang="en-US" altLang="en-US" sz="100" dirty="0"/>
              <a:t> </a:t>
            </a:r>
            <a:r>
              <a:rPr lang="en-US" altLang="en-US" sz="2200" dirty="0"/>
              <a:t>I deposit contracts, thereby reducing the incentives for investment fund shareholders to engage in deposit-like runs.</a:t>
            </a:r>
          </a:p>
        </p:txBody>
      </p:sp>
      <p:sp>
        <p:nvSpPr>
          <p:cNvPr id="4" name="Slide Number Placeholder 3"/>
          <p:cNvSpPr>
            <a:spLocks noGrp="1"/>
          </p:cNvSpPr>
          <p:nvPr>
            <p:ph type="sldNum" sz="quarter" idx="12"/>
          </p:nvPr>
        </p:nvSpPr>
        <p:spPr/>
        <p:txBody>
          <a:bodyPr/>
          <a:lstStyle/>
          <a:p>
            <a:pPr>
              <a:defRPr/>
            </a:pPr>
            <a:r>
              <a:rPr lang="en-US" altLang="en-US" dirty="0"/>
              <a:t>21-</a:t>
            </a:r>
            <a:fld id="{4773FF61-F4E9-4123-B6AF-201BC82A0194}" type="slidenum">
              <a:rPr lang="en-US" altLang="en-US" smtClean="0"/>
              <a:pPr>
                <a:defRPr/>
              </a:pPr>
              <a:t>23</a:t>
            </a:fld>
            <a:endParaRPr lang="en-US" altLang="en-US" dirty="0"/>
          </a:p>
        </p:txBody>
      </p:sp>
    </p:spTree>
    <p:extLst>
      <p:ext uri="{BB962C8B-B14F-4D97-AF65-F5344CB8AC3E}">
        <p14:creationId xmlns:p14="http://schemas.microsoft.com/office/powerpoint/2010/main" val="28363421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Title 2"/>
          <p:cNvSpPr>
            <a:spLocks noGrp="1" noChangeArrowheads="1"/>
          </p:cNvSpPr>
          <p:nvPr>
            <p:ph type="title"/>
          </p:nvPr>
        </p:nvSpPr>
        <p:spPr>
          <a:xfrm>
            <a:off x="457200" y="327551"/>
            <a:ext cx="7543800" cy="884775"/>
          </a:xfrm>
        </p:spPr>
        <p:txBody>
          <a:bodyPr anchor="ctr"/>
          <a:lstStyle/>
          <a:p>
            <a:pPr eaLnBrk="1" hangingPunct="1"/>
            <a:r>
              <a:rPr lang="en-US" altLang="en-US" sz="3500" dirty="0"/>
              <a:t>Causes of Liquidity Risk</a:t>
            </a:r>
          </a:p>
        </p:txBody>
      </p:sp>
      <p:sp>
        <p:nvSpPr>
          <p:cNvPr id="2" name="Content Placeholder 1"/>
          <p:cNvSpPr>
            <a:spLocks noGrp="1"/>
          </p:cNvSpPr>
          <p:nvPr>
            <p:ph idx="1"/>
          </p:nvPr>
        </p:nvSpPr>
        <p:spPr>
          <a:xfrm>
            <a:off x="457200" y="1757762"/>
            <a:ext cx="8229600" cy="4412031"/>
          </a:xfrm>
        </p:spPr>
        <p:txBody>
          <a:bodyPr/>
          <a:lstStyle/>
          <a:p>
            <a:pPr marL="0" indent="0" eaLnBrk="1" hangingPunct="1">
              <a:lnSpc>
                <a:spcPct val="90000"/>
              </a:lnSpc>
              <a:buNone/>
            </a:pPr>
            <a:r>
              <a:rPr lang="en-US" altLang="en-US" sz="2300" dirty="0"/>
              <a:t>Liquidity risk arises for two reasons: </a:t>
            </a:r>
          </a:p>
          <a:p>
            <a:pPr marL="291600" lvl="1" indent="-291600" eaLnBrk="1" hangingPunct="1">
              <a:lnSpc>
                <a:spcPct val="90000"/>
              </a:lnSpc>
              <a:spcBef>
                <a:spcPts val="600"/>
              </a:spcBef>
              <a:buSzPct val="100000"/>
            </a:pPr>
            <a:r>
              <a:rPr lang="en-US" altLang="en-US" sz="2200" dirty="0"/>
              <a:t>The </a:t>
            </a:r>
            <a:r>
              <a:rPr lang="en-US" altLang="en-US" sz="2200" b="1" dirty="0"/>
              <a:t>liability-side reason </a:t>
            </a:r>
            <a:r>
              <a:rPr lang="en-US" altLang="en-US" sz="2200" dirty="0"/>
              <a:t>occurs when an F</a:t>
            </a:r>
            <a:r>
              <a:rPr lang="en-US" altLang="en-US" sz="100" dirty="0"/>
              <a:t> </a:t>
            </a:r>
            <a:r>
              <a:rPr lang="en-US" altLang="en-US" sz="2200" dirty="0"/>
              <a:t>I’s liability holders, such as depositors or insurance policyholders, seek to cash in their financial claims immediately.</a:t>
            </a:r>
          </a:p>
          <a:p>
            <a:pPr marL="622800" lvl="2" indent="-320400" eaLnBrk="1" hangingPunct="1">
              <a:lnSpc>
                <a:spcPct val="90000"/>
              </a:lnSpc>
              <a:spcBef>
                <a:spcPts val="600"/>
              </a:spcBef>
              <a:buSzPct val="80000"/>
            </a:pPr>
            <a:r>
              <a:rPr lang="en-US" altLang="en-US" sz="1800" dirty="0"/>
              <a:t>FIs must meet the withdrawals with </a:t>
            </a:r>
            <a:r>
              <a:rPr lang="en-US" altLang="en-US" sz="1800" b="1" dirty="0"/>
              <a:t>stored or borrowed funds.</a:t>
            </a:r>
          </a:p>
          <a:p>
            <a:pPr marL="622800" lvl="2" indent="-320400" eaLnBrk="1" hangingPunct="1">
              <a:lnSpc>
                <a:spcPct val="90000"/>
              </a:lnSpc>
              <a:spcBef>
                <a:spcPts val="600"/>
              </a:spcBef>
              <a:buSzPct val="80000"/>
            </a:pPr>
            <a:r>
              <a:rPr lang="en-US" altLang="en-US" sz="1800" dirty="0"/>
              <a:t>Can be costly if assets can only be sold at </a:t>
            </a:r>
            <a:r>
              <a:rPr lang="en-US" altLang="en-US" sz="1800" b="1" dirty="0"/>
              <a:t>fire-sale prices.</a:t>
            </a:r>
          </a:p>
          <a:p>
            <a:pPr marL="291600" lvl="1" indent="-291600" eaLnBrk="1" hangingPunct="1">
              <a:lnSpc>
                <a:spcPct val="90000"/>
              </a:lnSpc>
              <a:spcBef>
                <a:spcPts val="600"/>
              </a:spcBef>
              <a:buSzPct val="100000"/>
            </a:pPr>
            <a:r>
              <a:rPr lang="en-US" altLang="en-US" sz="2200" dirty="0"/>
              <a:t>The </a:t>
            </a:r>
            <a:r>
              <a:rPr lang="en-US" altLang="en-US" sz="2200" b="1" dirty="0"/>
              <a:t>asset-side reason </a:t>
            </a:r>
            <a:r>
              <a:rPr lang="en-US" altLang="en-US" sz="2200" dirty="0"/>
              <a:t>arises when the F</a:t>
            </a:r>
            <a:r>
              <a:rPr lang="en-US" altLang="en-US" sz="100" dirty="0"/>
              <a:t> </a:t>
            </a:r>
            <a:r>
              <a:rPr lang="en-US" altLang="en-US" sz="2200" dirty="0"/>
              <a:t>I needs to fund loans immediately.</a:t>
            </a:r>
          </a:p>
          <a:p>
            <a:pPr marL="622800" lvl="2" indent="-320400" eaLnBrk="1" hangingPunct="1">
              <a:lnSpc>
                <a:spcPct val="90000"/>
              </a:lnSpc>
              <a:spcBef>
                <a:spcPts val="600"/>
              </a:spcBef>
              <a:buSzPct val="80000"/>
            </a:pPr>
            <a:r>
              <a:rPr lang="en-US" altLang="en-US" sz="1800" dirty="0"/>
              <a:t>Again, FIs may meet this need by running down cash assets, selling off other liquid assets, or borrowing funds.</a:t>
            </a:r>
          </a:p>
          <a:p>
            <a:pPr marL="622800" lvl="2" indent="-320400" eaLnBrk="1" hangingPunct="1">
              <a:lnSpc>
                <a:spcPct val="90000"/>
              </a:lnSpc>
              <a:spcBef>
                <a:spcPts val="600"/>
              </a:spcBef>
              <a:buSzPct val="80000"/>
            </a:pPr>
            <a:r>
              <a:rPr lang="en-US" altLang="en-US" sz="1800" dirty="0"/>
              <a:t>Unexpected loan demand can occur when off-balance-sheet loan commitments are drawn down suddenly and in large volumes.</a:t>
            </a:r>
          </a:p>
          <a:p>
            <a:pPr marL="622800" lvl="2" indent="-320400" eaLnBrk="1" hangingPunct="1">
              <a:lnSpc>
                <a:spcPct val="90000"/>
              </a:lnSpc>
              <a:spcBef>
                <a:spcPts val="600"/>
              </a:spcBef>
              <a:buSzPct val="80000"/>
            </a:pPr>
            <a:r>
              <a:rPr lang="en-US" altLang="en-US" sz="1800" dirty="0"/>
              <a:t>FIs are contractually obliged to supply funds through loan commitments immediately should they be drawn down.</a:t>
            </a:r>
            <a:endParaRPr lang="en-IN" dirty="0"/>
          </a:p>
        </p:txBody>
      </p:sp>
      <p:sp>
        <p:nvSpPr>
          <p:cNvPr id="3" name="Slide Number Placeholder 2"/>
          <p:cNvSpPr>
            <a:spLocks noGrp="1"/>
          </p:cNvSpPr>
          <p:nvPr>
            <p:ph type="sldNum" sz="quarter" idx="12"/>
          </p:nvPr>
        </p:nvSpPr>
        <p:spPr/>
        <p:txBody>
          <a:bodyPr/>
          <a:lstStyle/>
          <a:p>
            <a:pPr>
              <a:defRPr/>
            </a:pPr>
            <a:r>
              <a:rPr lang="en-US" altLang="en-US" dirty="0"/>
              <a:t>21-</a:t>
            </a:r>
            <a:fld id="{4773FF61-F4E9-4123-B6AF-201BC82A0194}" type="slidenum">
              <a:rPr lang="en-US" altLang="en-US" smtClean="0"/>
              <a:pPr>
                <a:defRPr/>
              </a:pPr>
              <a:t>3</a:t>
            </a:fld>
            <a:endParaRPr lang="en-US" altLang="en-US" dirty="0"/>
          </a:p>
        </p:txBody>
      </p:sp>
    </p:spTree>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02622"/>
            <a:ext cx="7330273" cy="1295400"/>
          </a:xfrm>
        </p:spPr>
        <p:txBody>
          <a:bodyPr anchor="ctr"/>
          <a:lstStyle/>
          <a:p>
            <a:r>
              <a:rPr lang="en-US" altLang="en-US" sz="3500" dirty="0"/>
              <a:t>Liquidity Risk and Depository Institutions (D</a:t>
            </a:r>
            <a:r>
              <a:rPr lang="en-US" altLang="en-US" sz="100" dirty="0"/>
              <a:t> </a:t>
            </a:r>
            <a:r>
              <a:rPr lang="en-US" altLang="en-US" sz="3500" dirty="0"/>
              <a:t>Is) </a:t>
            </a:r>
            <a:r>
              <a:rPr lang="en-US" altLang="en-US" sz="1000" dirty="0"/>
              <a:t>1</a:t>
            </a:r>
            <a:endParaRPr lang="en-IN" sz="1000" dirty="0"/>
          </a:p>
        </p:txBody>
      </p:sp>
      <p:sp>
        <p:nvSpPr>
          <p:cNvPr id="4" name="Content Placeholder 3"/>
          <p:cNvSpPr>
            <a:spLocks noGrp="1"/>
          </p:cNvSpPr>
          <p:nvPr>
            <p:ph idx="1"/>
          </p:nvPr>
        </p:nvSpPr>
        <p:spPr>
          <a:xfrm>
            <a:off x="457200" y="1719262"/>
            <a:ext cx="8229600" cy="2042787"/>
          </a:xfrm>
        </p:spPr>
        <p:txBody>
          <a:bodyPr/>
          <a:lstStyle/>
          <a:p>
            <a:pPr marL="0" indent="0" eaLnBrk="1" hangingPunct="1">
              <a:lnSpc>
                <a:spcPct val="90000"/>
              </a:lnSpc>
              <a:buNone/>
            </a:pPr>
            <a:r>
              <a:rPr lang="en-US" altLang="en-US" sz="2200" dirty="0"/>
              <a:t>D</a:t>
            </a:r>
            <a:r>
              <a:rPr lang="en-US" altLang="en-US" sz="100" dirty="0"/>
              <a:t> </a:t>
            </a:r>
            <a:r>
              <a:rPr lang="en-US" altLang="en-US" sz="2200" dirty="0"/>
              <a:t>Is’ balance sheets typically have:</a:t>
            </a:r>
          </a:p>
          <a:p>
            <a:pPr marL="291600" lvl="1" indent="-291600" eaLnBrk="1" hangingPunct="1">
              <a:lnSpc>
                <a:spcPct val="90000"/>
              </a:lnSpc>
              <a:spcBef>
                <a:spcPts val="600"/>
              </a:spcBef>
              <a:buSzPct val="100000"/>
            </a:pPr>
            <a:r>
              <a:rPr lang="en-US" altLang="en-US" sz="2200" dirty="0"/>
              <a:t>Large amounts of short-term liabilities, such as demand deposits and other transaction accounts, that must be paid out immediately if demanded by depositors.</a:t>
            </a:r>
          </a:p>
          <a:p>
            <a:pPr marL="291600" lvl="1" indent="-291600" eaLnBrk="1" hangingPunct="1">
              <a:lnSpc>
                <a:spcPct val="90000"/>
              </a:lnSpc>
              <a:spcBef>
                <a:spcPts val="600"/>
              </a:spcBef>
              <a:buSzPct val="100000"/>
            </a:pPr>
            <a:r>
              <a:rPr lang="en-US" altLang="en-US" sz="2200" dirty="0"/>
              <a:t>Large amounts of relatively illiquid long-term assets, such as commercial loans and mortgages.</a:t>
            </a:r>
          </a:p>
        </p:txBody>
      </p:sp>
      <p:sp>
        <p:nvSpPr>
          <p:cNvPr id="7" name="Content Placeholder 6"/>
          <p:cNvSpPr>
            <a:spLocks noGrp="1"/>
          </p:cNvSpPr>
          <p:nvPr>
            <p:ph idx="13"/>
          </p:nvPr>
        </p:nvSpPr>
        <p:spPr>
          <a:xfrm>
            <a:off x="465661" y="3854020"/>
            <a:ext cx="8229600" cy="1382123"/>
          </a:xfrm>
        </p:spPr>
        <p:txBody>
          <a:bodyPr/>
          <a:lstStyle/>
          <a:p>
            <a:pPr marL="0" indent="0" eaLnBrk="1" hangingPunct="1">
              <a:lnSpc>
                <a:spcPct val="90000"/>
              </a:lnSpc>
              <a:buNone/>
            </a:pPr>
            <a:r>
              <a:rPr lang="en-US" altLang="en-US" sz="2200" dirty="0"/>
              <a:t>D</a:t>
            </a:r>
            <a:r>
              <a:rPr lang="en-US" altLang="en-US" sz="100" dirty="0"/>
              <a:t> </a:t>
            </a:r>
            <a:r>
              <a:rPr lang="en-US" altLang="en-US" sz="2200" dirty="0"/>
              <a:t>Is know that normally only a small portion of demand deposits will be withdrawn on any given day.</a:t>
            </a:r>
          </a:p>
          <a:p>
            <a:pPr marL="291600" lvl="1" indent="-291600" eaLnBrk="1" hangingPunct="1">
              <a:lnSpc>
                <a:spcPct val="90000"/>
              </a:lnSpc>
              <a:spcBef>
                <a:spcPts val="600"/>
              </a:spcBef>
              <a:buSzPct val="100000"/>
            </a:pPr>
            <a:r>
              <a:rPr lang="en-US" altLang="en-US" sz="2200" dirty="0"/>
              <a:t>Most demand deposits act as </a:t>
            </a:r>
            <a:r>
              <a:rPr lang="en-US" altLang="en-US" sz="2200" b="1" dirty="0"/>
              <a:t>core deposits</a:t>
            </a:r>
            <a:r>
              <a:rPr lang="en-US" altLang="en-US" sz="2200" dirty="0"/>
              <a:t>—that is they are a stable and long-term funding source.</a:t>
            </a:r>
          </a:p>
        </p:txBody>
      </p:sp>
      <p:sp>
        <p:nvSpPr>
          <p:cNvPr id="3" name="Content Placeholder 2"/>
          <p:cNvSpPr>
            <a:spLocks noGrp="1"/>
          </p:cNvSpPr>
          <p:nvPr>
            <p:ph idx="14"/>
          </p:nvPr>
        </p:nvSpPr>
        <p:spPr>
          <a:xfrm>
            <a:off x="474131" y="5328113"/>
            <a:ext cx="8229600" cy="475919"/>
          </a:xfrm>
        </p:spPr>
        <p:txBody>
          <a:bodyPr/>
          <a:lstStyle/>
          <a:p>
            <a:pPr marL="0" indent="0">
              <a:buNone/>
            </a:pPr>
            <a:r>
              <a:rPr lang="en-US" altLang="en-US" sz="2200" dirty="0"/>
              <a:t>Deposit withdrawals are normally offset by the inflow of new deposits.</a:t>
            </a:r>
          </a:p>
        </p:txBody>
      </p:sp>
      <p:sp>
        <p:nvSpPr>
          <p:cNvPr id="5" name="Slide Number Placeholder 4"/>
          <p:cNvSpPr>
            <a:spLocks noGrp="1"/>
          </p:cNvSpPr>
          <p:nvPr>
            <p:ph type="sldNum" sz="quarter" idx="12"/>
          </p:nvPr>
        </p:nvSpPr>
        <p:spPr/>
        <p:txBody>
          <a:bodyPr/>
          <a:lstStyle/>
          <a:p>
            <a:pPr>
              <a:defRPr/>
            </a:pPr>
            <a:r>
              <a:rPr lang="en-US" altLang="en-US" dirty="0"/>
              <a:t>21-</a:t>
            </a:r>
            <a:fld id="{4773FF61-F4E9-4123-B6AF-201BC82A0194}" type="slidenum">
              <a:rPr lang="en-US" altLang="en-US" smtClean="0"/>
              <a:pPr>
                <a:defRPr/>
              </a:pPr>
              <a:t>4</a:t>
            </a:fld>
            <a:endParaRPr lang="en-US" altLang="en-US" dirty="0"/>
          </a:p>
        </p:txBody>
      </p:sp>
    </p:spTree>
    <p:extLst>
      <p:ext uri="{BB962C8B-B14F-4D97-AF65-F5344CB8AC3E}">
        <p14:creationId xmlns:p14="http://schemas.microsoft.com/office/powerpoint/2010/main" val="420766524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16990"/>
            <a:ext cx="7440804" cy="1069687"/>
          </a:xfrm>
        </p:spPr>
        <p:txBody>
          <a:bodyPr anchor="ctr"/>
          <a:lstStyle/>
          <a:p>
            <a:r>
              <a:rPr lang="en-US" altLang="en-US" sz="3500" dirty="0"/>
              <a:t>Liquidity Risk and Depository Institutions (D</a:t>
            </a:r>
            <a:r>
              <a:rPr lang="en-US" altLang="en-US" sz="100" dirty="0"/>
              <a:t> </a:t>
            </a:r>
            <a:r>
              <a:rPr lang="en-US" altLang="en-US" sz="3500" dirty="0"/>
              <a:t>Is) </a:t>
            </a:r>
            <a:r>
              <a:rPr lang="en-US" altLang="en-US" sz="1000" dirty="0"/>
              <a:t>2</a:t>
            </a:r>
            <a:endParaRPr lang="en-IN" sz="1000" dirty="0"/>
          </a:p>
        </p:txBody>
      </p:sp>
      <p:sp>
        <p:nvSpPr>
          <p:cNvPr id="3" name="Content Placeholder 2"/>
          <p:cNvSpPr>
            <a:spLocks noGrp="1"/>
          </p:cNvSpPr>
          <p:nvPr>
            <p:ph idx="13"/>
          </p:nvPr>
        </p:nvSpPr>
        <p:spPr>
          <a:xfrm>
            <a:off x="474131" y="3717170"/>
            <a:ext cx="8229600" cy="957889"/>
          </a:xfrm>
        </p:spPr>
        <p:txBody>
          <a:bodyPr/>
          <a:lstStyle/>
          <a:p>
            <a:pPr marL="291600" lvl="2" indent="-291600">
              <a:lnSpc>
                <a:spcPct val="90000"/>
              </a:lnSpc>
              <a:spcBef>
                <a:spcPts val="600"/>
              </a:spcBef>
              <a:buClr>
                <a:schemeClr val="tx1"/>
              </a:buClr>
              <a:buSzPct val="100000"/>
              <a:buFont typeface="Arial" panose="020B0604020202020204" pitchFamily="34" charset="0"/>
              <a:buChar char="•"/>
            </a:pPr>
            <a:r>
              <a:rPr lang="en-US" altLang="en-US" sz="2000" dirty="0"/>
              <a:t>F</a:t>
            </a:r>
            <a:r>
              <a:rPr lang="en-US" altLang="en-US" sz="100" dirty="0"/>
              <a:t> </a:t>
            </a:r>
            <a:r>
              <a:rPr lang="en-US" altLang="en-US" sz="2000" dirty="0"/>
              <a:t>I liquidates some of its assets, utilizing stored liquidity.</a:t>
            </a:r>
          </a:p>
          <a:p>
            <a:pPr marL="457200" lvl="2" indent="-457200">
              <a:lnSpc>
                <a:spcPct val="90000"/>
              </a:lnSpc>
              <a:spcBef>
                <a:spcPts val="600"/>
              </a:spcBef>
              <a:buClr>
                <a:schemeClr val="tx1"/>
              </a:buClr>
              <a:buSzPct val="100000"/>
              <a:buFont typeface="+mj-lt"/>
              <a:buAutoNum type="arabicPeriod" startAt="2"/>
            </a:pPr>
            <a:r>
              <a:rPr lang="en-US" altLang="en-US" sz="2000" b="1" dirty="0"/>
              <a:t>Purchased liquidity management </a:t>
            </a:r>
            <a:r>
              <a:rPr lang="en-US" altLang="en-US" sz="2000" dirty="0"/>
              <a:t>is an adjustment to a deposit drain that occurs on the liability side of the balance sheet.</a:t>
            </a:r>
            <a:endParaRPr lang="en-US" altLang="en-US" sz="2000" b="1" dirty="0"/>
          </a:p>
        </p:txBody>
      </p:sp>
      <p:sp>
        <p:nvSpPr>
          <p:cNvPr id="4" name="Content Placeholder 3"/>
          <p:cNvSpPr>
            <a:spLocks noGrp="1"/>
          </p:cNvSpPr>
          <p:nvPr>
            <p:ph idx="1"/>
          </p:nvPr>
        </p:nvSpPr>
        <p:spPr>
          <a:xfrm>
            <a:off x="457200" y="1805888"/>
            <a:ext cx="8229600" cy="1832461"/>
          </a:xfrm>
        </p:spPr>
        <p:txBody>
          <a:bodyPr/>
          <a:lstStyle/>
          <a:p>
            <a:pPr marL="0" indent="0" eaLnBrk="1" hangingPunct="1">
              <a:buNone/>
            </a:pPr>
            <a:r>
              <a:rPr lang="en-US" altLang="en-US" sz="2400" dirty="0"/>
              <a:t>D</a:t>
            </a:r>
            <a:r>
              <a:rPr lang="en-US" altLang="en-US" sz="100" dirty="0"/>
              <a:t> </a:t>
            </a:r>
            <a:r>
              <a:rPr lang="en-US" altLang="en-US" sz="2400" dirty="0"/>
              <a:t>I managers monitor </a:t>
            </a:r>
            <a:r>
              <a:rPr lang="en-US" altLang="en-US" sz="2400" b="1" dirty="0"/>
              <a:t>net deposit drains</a:t>
            </a:r>
            <a:r>
              <a:rPr lang="en-US" altLang="en-US" sz="2400" dirty="0"/>
              <a:t>—that is the amount by which cash withdrawals exceed additions; a net cash outflow.</a:t>
            </a:r>
          </a:p>
          <a:p>
            <a:pPr marL="0" indent="0" eaLnBrk="1" hangingPunct="1">
              <a:buNone/>
            </a:pPr>
            <a:r>
              <a:rPr lang="en-US" altLang="en-US" sz="2400" dirty="0"/>
              <a:t>D</a:t>
            </a:r>
            <a:r>
              <a:rPr lang="en-US" altLang="en-US" sz="100" dirty="0"/>
              <a:t> </a:t>
            </a:r>
            <a:r>
              <a:rPr lang="en-US" altLang="en-US" sz="2400" dirty="0"/>
              <a:t>Is manage a drain on deposits in two major ways:</a:t>
            </a:r>
          </a:p>
          <a:p>
            <a:pPr marL="403200" lvl="1" indent="-403200" eaLnBrk="1" hangingPunct="1">
              <a:lnSpc>
                <a:spcPct val="90000"/>
              </a:lnSpc>
              <a:spcBef>
                <a:spcPts val="600"/>
              </a:spcBef>
              <a:buClr>
                <a:schemeClr val="tx1"/>
              </a:buClr>
              <a:buSzPct val="100000"/>
              <a:buFont typeface="Times New Roman" pitchFamily="18" charset="0"/>
              <a:buAutoNum type="arabicPeriod"/>
            </a:pPr>
            <a:r>
              <a:rPr lang="en-US" altLang="en-US" sz="2000" b="1" dirty="0"/>
              <a:t>Stored liquidity management </a:t>
            </a:r>
            <a:r>
              <a:rPr lang="en-US" altLang="en-US" sz="2000" dirty="0"/>
              <a:t>is an adjustment to a deposit drain that occurs on the asset side of the balance sheet.</a:t>
            </a:r>
            <a:endParaRPr lang="en-US" altLang="en-US" sz="2000" b="1" dirty="0"/>
          </a:p>
        </p:txBody>
      </p:sp>
      <p:sp>
        <p:nvSpPr>
          <p:cNvPr id="12" name="Content Placeholder 11"/>
          <p:cNvSpPr>
            <a:spLocks noGrp="1"/>
          </p:cNvSpPr>
          <p:nvPr>
            <p:ph idx="16"/>
          </p:nvPr>
        </p:nvSpPr>
        <p:spPr>
          <a:xfrm>
            <a:off x="457200" y="4790563"/>
            <a:ext cx="8229600" cy="1242068"/>
          </a:xfrm>
        </p:spPr>
        <p:txBody>
          <a:bodyPr/>
          <a:lstStyle/>
          <a:p>
            <a:pPr marL="342900" lvl="2" indent="-342900" eaLnBrk="1" hangingPunct="1">
              <a:lnSpc>
                <a:spcPct val="90000"/>
              </a:lnSpc>
              <a:spcBef>
                <a:spcPts val="600"/>
              </a:spcBef>
              <a:buClr>
                <a:schemeClr val="tx1"/>
              </a:buClr>
              <a:buSzPct val="100000"/>
              <a:buFont typeface="Arial" panose="020B0604020202020204" pitchFamily="34" charset="0"/>
              <a:buChar char="•"/>
            </a:pPr>
            <a:r>
              <a:rPr lang="en-US" altLang="en-US" sz="2000" dirty="0"/>
              <a:t>Rely on the ability to acquire funds from brokered deposits and borrowings.</a:t>
            </a:r>
          </a:p>
          <a:p>
            <a:pPr marL="342900" lvl="2" indent="-342900" eaLnBrk="1" hangingPunct="1">
              <a:lnSpc>
                <a:spcPct val="90000"/>
              </a:lnSpc>
              <a:spcBef>
                <a:spcPts val="600"/>
              </a:spcBef>
              <a:buClr>
                <a:schemeClr val="tx1"/>
              </a:buClr>
              <a:buSzPct val="100000"/>
              <a:buFont typeface="Arial" panose="020B0604020202020204" pitchFamily="34" charset="0"/>
              <a:buChar char="•"/>
            </a:pPr>
            <a:r>
              <a:rPr lang="en-US" altLang="en-US" sz="2000" dirty="0"/>
              <a:t>Used primarily by the largest banks with access to the money market and other nondeposit sources of fund.</a:t>
            </a:r>
          </a:p>
        </p:txBody>
      </p:sp>
      <p:sp>
        <p:nvSpPr>
          <p:cNvPr id="5" name="Slide Number Placeholder 4"/>
          <p:cNvSpPr>
            <a:spLocks noGrp="1"/>
          </p:cNvSpPr>
          <p:nvPr>
            <p:ph type="sldNum" sz="quarter" idx="12"/>
          </p:nvPr>
        </p:nvSpPr>
        <p:spPr/>
        <p:txBody>
          <a:bodyPr/>
          <a:lstStyle/>
          <a:p>
            <a:pPr>
              <a:defRPr/>
            </a:pPr>
            <a:r>
              <a:rPr lang="en-US" altLang="en-US" dirty="0"/>
              <a:t>21-</a:t>
            </a:r>
            <a:fld id="{4773FF61-F4E9-4123-B6AF-201BC82A0194}" type="slidenum">
              <a:rPr lang="en-US" altLang="en-US" smtClean="0"/>
              <a:pPr>
                <a:defRPr/>
              </a:pPr>
              <a:t>5</a:t>
            </a:fld>
            <a:endParaRPr lang="en-US" altLang="en-US" dirty="0"/>
          </a:p>
        </p:txBody>
      </p:sp>
    </p:spTree>
    <p:extLst>
      <p:ext uri="{BB962C8B-B14F-4D97-AF65-F5344CB8AC3E}">
        <p14:creationId xmlns:p14="http://schemas.microsoft.com/office/powerpoint/2010/main" val="381169979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12489"/>
            <a:ext cx="7454766" cy="706922"/>
          </a:xfrm>
        </p:spPr>
        <p:txBody>
          <a:bodyPr anchor="ctr"/>
          <a:lstStyle/>
          <a:p>
            <a:r>
              <a:rPr lang="en-US" altLang="en-US" sz="3500" dirty="0"/>
              <a:t>Stored Liquidity Management</a:t>
            </a:r>
            <a:endParaRPr lang="en-IN" sz="1000" b="0" dirty="0"/>
          </a:p>
        </p:txBody>
      </p:sp>
      <p:sp>
        <p:nvSpPr>
          <p:cNvPr id="6" name="Content Placeholder 5"/>
          <p:cNvSpPr>
            <a:spLocks noGrp="1"/>
          </p:cNvSpPr>
          <p:nvPr>
            <p:ph idx="1"/>
          </p:nvPr>
        </p:nvSpPr>
        <p:spPr>
          <a:xfrm>
            <a:off x="457200" y="1815516"/>
            <a:ext cx="8229600" cy="2515852"/>
          </a:xfrm>
        </p:spPr>
        <p:txBody>
          <a:bodyPr/>
          <a:lstStyle/>
          <a:p>
            <a:pPr marL="0" indent="0" eaLnBrk="1" hangingPunct="1">
              <a:lnSpc>
                <a:spcPct val="90000"/>
              </a:lnSpc>
              <a:buNone/>
            </a:pPr>
            <a:r>
              <a:rPr lang="en-US" altLang="en-US" sz="2400" b="1" dirty="0"/>
              <a:t>Stored liquidity.</a:t>
            </a:r>
          </a:p>
          <a:p>
            <a:pPr marL="291600" lvl="1" indent="-291600" eaLnBrk="1" hangingPunct="1">
              <a:lnSpc>
                <a:spcPct val="90000"/>
              </a:lnSpc>
              <a:spcBef>
                <a:spcPts val="1000"/>
              </a:spcBef>
              <a:buSzPct val="100000"/>
            </a:pPr>
            <a:r>
              <a:rPr lang="en-US" altLang="en-US" sz="2200" dirty="0"/>
              <a:t>Liquidating cash stores and selling existing assets.</a:t>
            </a:r>
          </a:p>
          <a:p>
            <a:pPr marL="291600" lvl="1" indent="-291600" eaLnBrk="1" hangingPunct="1">
              <a:lnSpc>
                <a:spcPct val="90000"/>
              </a:lnSpc>
              <a:spcBef>
                <a:spcPts val="1000"/>
              </a:spcBef>
              <a:buSzPct val="100000"/>
            </a:pPr>
            <a:r>
              <a:rPr lang="en-US" altLang="en-US" sz="2200" dirty="0"/>
              <a:t>Banks hold cash reserves in their vaults and at the Federal Reserve in excess of minimum requirements to meet liquidity drains.</a:t>
            </a:r>
          </a:p>
          <a:p>
            <a:pPr marL="291600" lvl="1" indent="-291600" eaLnBrk="1" hangingPunct="1">
              <a:lnSpc>
                <a:spcPct val="90000"/>
              </a:lnSpc>
              <a:spcBef>
                <a:spcPts val="1000"/>
              </a:spcBef>
              <a:buSzPct val="100000"/>
            </a:pPr>
            <a:r>
              <a:rPr lang="en-US" altLang="en-US" sz="2200" dirty="0"/>
              <a:t>When managers utilize stored liquidity to fund deposit drains, the composition of the balance shset changes.</a:t>
            </a:r>
          </a:p>
        </p:txBody>
      </p:sp>
      <p:sp>
        <p:nvSpPr>
          <p:cNvPr id="3" name="Slide Number Placeholder 2"/>
          <p:cNvSpPr>
            <a:spLocks noGrp="1"/>
          </p:cNvSpPr>
          <p:nvPr>
            <p:ph type="sldNum" sz="quarter" idx="12"/>
          </p:nvPr>
        </p:nvSpPr>
        <p:spPr/>
        <p:txBody>
          <a:bodyPr/>
          <a:lstStyle/>
          <a:p>
            <a:pPr>
              <a:defRPr/>
            </a:pPr>
            <a:r>
              <a:rPr lang="en-US" altLang="en-US" dirty="0"/>
              <a:t>21-</a:t>
            </a:r>
            <a:fld id="{4773FF61-F4E9-4123-B6AF-201BC82A0194}" type="slidenum">
              <a:rPr lang="en-US" altLang="en-US" smtClean="0"/>
              <a:pPr>
                <a:defRPr/>
              </a:pPr>
              <a:t>6</a:t>
            </a:fld>
            <a:endParaRPr lang="en-US" altLang="en-US" dirty="0"/>
          </a:p>
        </p:txBody>
      </p:sp>
    </p:spTree>
    <p:extLst>
      <p:ext uri="{BB962C8B-B14F-4D97-AF65-F5344CB8AC3E}">
        <p14:creationId xmlns:p14="http://schemas.microsoft.com/office/powerpoint/2010/main" val="204800454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r>
              <a:rPr lang="en-US" altLang="en-US" sz="3500" dirty="0"/>
              <a:t>Purchased Liquidity Management</a:t>
            </a:r>
            <a:endParaRPr lang="en-IN" sz="3500" dirty="0"/>
          </a:p>
        </p:txBody>
      </p:sp>
      <p:sp>
        <p:nvSpPr>
          <p:cNvPr id="5" name="Content Placeholder 4"/>
          <p:cNvSpPr>
            <a:spLocks noGrp="1"/>
          </p:cNvSpPr>
          <p:nvPr>
            <p:ph idx="1"/>
          </p:nvPr>
        </p:nvSpPr>
        <p:spPr>
          <a:xfrm>
            <a:off x="457200" y="1719263"/>
            <a:ext cx="8229600" cy="2236720"/>
          </a:xfrm>
        </p:spPr>
        <p:txBody>
          <a:bodyPr/>
          <a:lstStyle/>
          <a:p>
            <a:pPr marL="0" indent="0" eaLnBrk="1" hangingPunct="1">
              <a:lnSpc>
                <a:spcPct val="90000"/>
              </a:lnSpc>
              <a:buNone/>
            </a:pPr>
            <a:r>
              <a:rPr lang="en-US" altLang="en-US" sz="2400" b="1" dirty="0"/>
              <a:t>Purchased liquidity includes.</a:t>
            </a:r>
            <a:endParaRPr lang="en-US" altLang="en-US" sz="2400" dirty="0"/>
          </a:p>
          <a:p>
            <a:pPr marL="291600" lvl="1" indent="-291600" eaLnBrk="1" hangingPunct="1">
              <a:lnSpc>
                <a:spcPct val="90000"/>
              </a:lnSpc>
              <a:spcBef>
                <a:spcPts val="600"/>
              </a:spcBef>
              <a:buSzPct val="100000"/>
            </a:pPr>
            <a:r>
              <a:rPr lang="en-US" altLang="en-US" sz="2200" dirty="0"/>
              <a:t>Market for purchased funds.</a:t>
            </a:r>
          </a:p>
          <a:p>
            <a:pPr marL="622800" lvl="2" indent="-320400" eaLnBrk="1" hangingPunct="1">
              <a:lnSpc>
                <a:spcPct val="90000"/>
              </a:lnSpc>
              <a:spcBef>
                <a:spcPts val="600"/>
              </a:spcBef>
              <a:buSzPct val="80000"/>
            </a:pPr>
            <a:r>
              <a:rPr lang="en-US" altLang="en-US" sz="1800" dirty="0"/>
              <a:t>Fed funds market.</a:t>
            </a:r>
          </a:p>
          <a:p>
            <a:pPr marL="622800" lvl="2" indent="-320400" eaLnBrk="1" hangingPunct="1">
              <a:lnSpc>
                <a:spcPct val="90000"/>
              </a:lnSpc>
              <a:spcBef>
                <a:spcPts val="600"/>
              </a:spcBef>
              <a:buSzPct val="80000"/>
            </a:pPr>
            <a:r>
              <a:rPr lang="en-US" altLang="en-US" sz="1800" dirty="0"/>
              <a:t>Repurchase (repo) agreement markets.</a:t>
            </a:r>
          </a:p>
          <a:p>
            <a:pPr marL="291600" lvl="1" indent="-295200" eaLnBrk="1" hangingPunct="1">
              <a:lnSpc>
                <a:spcPct val="90000"/>
              </a:lnSpc>
              <a:buSzPct val="100000"/>
            </a:pPr>
            <a:r>
              <a:rPr lang="en-US" altLang="en-US" sz="2200" dirty="0"/>
              <a:t>Issue additional fixed-maturity certificates of deposits.</a:t>
            </a:r>
          </a:p>
          <a:p>
            <a:pPr marL="291600" lvl="1" indent="-295200" eaLnBrk="1" hangingPunct="1">
              <a:lnSpc>
                <a:spcPct val="90000"/>
              </a:lnSpc>
              <a:buSzPct val="100000"/>
            </a:pPr>
            <a:r>
              <a:rPr lang="en-US" altLang="en-US" sz="2200" dirty="0"/>
              <a:t>Issue additional notes and bonds.</a:t>
            </a:r>
          </a:p>
        </p:txBody>
      </p:sp>
      <p:sp>
        <p:nvSpPr>
          <p:cNvPr id="6" name="Content Placeholder 5"/>
          <p:cNvSpPr>
            <a:spLocks noGrp="1"/>
          </p:cNvSpPr>
          <p:nvPr>
            <p:ph idx="13"/>
          </p:nvPr>
        </p:nvSpPr>
        <p:spPr>
          <a:xfrm>
            <a:off x="457200" y="4115243"/>
            <a:ext cx="8229600" cy="1833169"/>
          </a:xfrm>
        </p:spPr>
        <p:txBody>
          <a:bodyPr/>
          <a:lstStyle/>
          <a:p>
            <a:pPr marL="0" indent="0" eaLnBrk="1" hangingPunct="1">
              <a:lnSpc>
                <a:spcPct val="90000"/>
              </a:lnSpc>
              <a:spcBef>
                <a:spcPts val="600"/>
              </a:spcBef>
              <a:buSzPct val="100000"/>
              <a:buNone/>
            </a:pPr>
            <a:r>
              <a:rPr lang="en-US" altLang="en-US" sz="2400" dirty="0"/>
              <a:t>Allows FIs to maintain the overall size of their balance when faced with liquidity demands without disturbing the size/composition of the asset size of the balance sheet.</a:t>
            </a:r>
          </a:p>
          <a:p>
            <a:pPr marL="0" indent="0" eaLnBrk="1" hangingPunct="1">
              <a:lnSpc>
                <a:spcPct val="90000"/>
              </a:lnSpc>
              <a:spcBef>
                <a:spcPts val="600"/>
              </a:spcBef>
              <a:buSzPct val="100000"/>
              <a:buNone/>
            </a:pPr>
            <a:r>
              <a:rPr lang="en-US" altLang="en-US" sz="2400" dirty="0"/>
              <a:t>Purchased liquidity may be expensive relative to stored liquidity and adds to volatility of interest expense.</a:t>
            </a:r>
          </a:p>
        </p:txBody>
      </p:sp>
      <p:sp>
        <p:nvSpPr>
          <p:cNvPr id="3" name="Slide Number Placeholder 2"/>
          <p:cNvSpPr>
            <a:spLocks noGrp="1"/>
          </p:cNvSpPr>
          <p:nvPr>
            <p:ph type="sldNum" sz="quarter" idx="12"/>
          </p:nvPr>
        </p:nvSpPr>
        <p:spPr/>
        <p:txBody>
          <a:bodyPr/>
          <a:lstStyle/>
          <a:p>
            <a:pPr>
              <a:defRPr/>
            </a:pPr>
            <a:r>
              <a:rPr lang="en-US" altLang="en-US" dirty="0"/>
              <a:t>21-</a:t>
            </a:r>
            <a:fld id="{4773FF61-F4E9-4123-B6AF-201BC82A0194}" type="slidenum">
              <a:rPr lang="en-US" altLang="en-US" smtClean="0"/>
              <a:pPr>
                <a:defRPr/>
              </a:pPr>
              <a:t>7</a:t>
            </a:fld>
            <a:endParaRPr lang="en-US" altLang="en-US" dirty="0"/>
          </a:p>
        </p:txBody>
      </p:sp>
    </p:spTree>
    <p:extLst>
      <p:ext uri="{BB962C8B-B14F-4D97-AF65-F5344CB8AC3E}">
        <p14:creationId xmlns:p14="http://schemas.microsoft.com/office/powerpoint/2010/main" val="217059728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27551"/>
            <a:ext cx="7348888" cy="1125864"/>
          </a:xfrm>
        </p:spPr>
        <p:txBody>
          <a:bodyPr anchor="ctr"/>
          <a:lstStyle/>
          <a:p>
            <a:r>
              <a:rPr lang="en-US" altLang="en-US" sz="3500" dirty="0"/>
              <a:t>Liquidity Risk and Depository Institutions (DIs) Concluded</a:t>
            </a:r>
            <a:endParaRPr lang="en-IN" sz="1000" dirty="0"/>
          </a:p>
        </p:txBody>
      </p:sp>
      <p:sp>
        <p:nvSpPr>
          <p:cNvPr id="4" name="Content Placeholder 3"/>
          <p:cNvSpPr>
            <a:spLocks noGrp="1"/>
          </p:cNvSpPr>
          <p:nvPr>
            <p:ph idx="1"/>
          </p:nvPr>
        </p:nvSpPr>
        <p:spPr>
          <a:xfrm>
            <a:off x="457200" y="1767388"/>
            <a:ext cx="8229600" cy="1457075"/>
          </a:xfrm>
        </p:spPr>
        <p:txBody>
          <a:bodyPr/>
          <a:lstStyle/>
          <a:p>
            <a:pPr marL="0" indent="0">
              <a:buNone/>
            </a:pPr>
            <a:r>
              <a:rPr lang="en-US" altLang="en-US" sz="2400" dirty="0"/>
              <a:t>Loan commitments and other credit lines can cause liquidity needs.</a:t>
            </a:r>
          </a:p>
          <a:p>
            <a:pPr marL="291600" lvl="1" indent="-291600">
              <a:lnSpc>
                <a:spcPct val="90000"/>
              </a:lnSpc>
              <a:spcBef>
                <a:spcPts val="600"/>
              </a:spcBef>
              <a:buSzPct val="100000"/>
            </a:pPr>
            <a:r>
              <a:rPr lang="en-US" altLang="en-US" sz="2100" dirty="0"/>
              <a:t>As with liability side liquidity risk, asset side liquidity risk can be managed with stored or purchased liquidity.</a:t>
            </a:r>
          </a:p>
        </p:txBody>
      </p:sp>
      <p:sp>
        <p:nvSpPr>
          <p:cNvPr id="6" name="Content Placeholder 5"/>
          <p:cNvSpPr>
            <a:spLocks noGrp="1"/>
          </p:cNvSpPr>
          <p:nvPr>
            <p:ph idx="14"/>
          </p:nvPr>
        </p:nvSpPr>
        <p:spPr>
          <a:xfrm>
            <a:off x="457200" y="3342901"/>
            <a:ext cx="8229600" cy="2208468"/>
          </a:xfrm>
        </p:spPr>
        <p:txBody>
          <a:bodyPr/>
          <a:lstStyle/>
          <a:p>
            <a:pPr marL="0" indent="0" eaLnBrk="1" hangingPunct="1">
              <a:lnSpc>
                <a:spcPct val="90000"/>
              </a:lnSpc>
              <a:spcBef>
                <a:spcPts val="600"/>
              </a:spcBef>
              <a:buSzPct val="100000"/>
              <a:buNone/>
            </a:pPr>
            <a:r>
              <a:rPr lang="en-US" altLang="en-US" sz="2400" dirty="0"/>
              <a:t>If stored liquidity is used to fund commitments, the composition of the asset side of the balance sheet changes, but not the size of the balance sheet.</a:t>
            </a:r>
          </a:p>
          <a:p>
            <a:pPr marL="0" indent="0" eaLnBrk="1" hangingPunct="1">
              <a:lnSpc>
                <a:spcPct val="90000"/>
              </a:lnSpc>
              <a:spcBef>
                <a:spcPts val="600"/>
              </a:spcBef>
              <a:buSzPct val="100000"/>
              <a:buNone/>
            </a:pPr>
            <a:r>
              <a:rPr lang="en-US" altLang="en-US" sz="2400" dirty="0"/>
              <a:t>If purchased liquidity is used to fund commitments, the composition of both the asset and liability sides of the balance sheet changes, and the size of the balance sheet increases.</a:t>
            </a:r>
          </a:p>
        </p:txBody>
      </p:sp>
      <p:sp>
        <p:nvSpPr>
          <p:cNvPr id="3" name="Slide Number Placeholder 2"/>
          <p:cNvSpPr>
            <a:spLocks noGrp="1"/>
          </p:cNvSpPr>
          <p:nvPr>
            <p:ph type="sldNum" sz="quarter" idx="12"/>
          </p:nvPr>
        </p:nvSpPr>
        <p:spPr/>
        <p:txBody>
          <a:bodyPr/>
          <a:lstStyle/>
          <a:p>
            <a:pPr>
              <a:defRPr/>
            </a:pPr>
            <a:r>
              <a:rPr lang="en-US" altLang="en-US" dirty="0"/>
              <a:t>21-</a:t>
            </a:r>
            <a:fld id="{4773FF61-F4E9-4123-B6AF-201BC82A0194}" type="slidenum">
              <a:rPr lang="en-US" altLang="en-US" smtClean="0"/>
              <a:pPr>
                <a:defRPr/>
              </a:pPr>
              <a:t>8</a:t>
            </a:fld>
            <a:endParaRPr lang="en-US" altLang="en-US" dirty="0"/>
          </a:p>
        </p:txBody>
      </p:sp>
    </p:spTree>
    <p:extLst>
      <p:ext uri="{BB962C8B-B14F-4D97-AF65-F5344CB8AC3E}">
        <p14:creationId xmlns:p14="http://schemas.microsoft.com/office/powerpoint/2010/main" val="45251128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37566"/>
            <a:ext cx="7543800" cy="968428"/>
          </a:xfrm>
        </p:spPr>
        <p:txBody>
          <a:bodyPr anchor="ctr"/>
          <a:lstStyle/>
          <a:p>
            <a:r>
              <a:rPr lang="en-US" altLang="en-US" sz="3500" dirty="0"/>
              <a:t>Financing Gap and the Financing Requirement </a:t>
            </a:r>
            <a:r>
              <a:rPr lang="en-US" altLang="en-US" sz="1000" b="0" dirty="0"/>
              <a:t>1</a:t>
            </a:r>
            <a:endParaRPr lang="en-IN" sz="1000" b="0" dirty="0"/>
          </a:p>
        </p:txBody>
      </p:sp>
      <p:sp>
        <p:nvSpPr>
          <p:cNvPr id="4" name="Content Placeholder 3"/>
          <p:cNvSpPr>
            <a:spLocks noGrp="1"/>
          </p:cNvSpPr>
          <p:nvPr>
            <p:ph idx="1"/>
          </p:nvPr>
        </p:nvSpPr>
        <p:spPr>
          <a:xfrm>
            <a:off x="457200" y="1863642"/>
            <a:ext cx="8229600" cy="2419600"/>
          </a:xfrm>
        </p:spPr>
        <p:txBody>
          <a:bodyPr/>
          <a:lstStyle/>
          <a:p>
            <a:pPr marL="0" indent="0" eaLnBrk="1" hangingPunct="1">
              <a:buNone/>
            </a:pPr>
            <a:r>
              <a:rPr lang="en-US" altLang="en-US" sz="2400" dirty="0"/>
              <a:t>The first way to measure liquidity risk exposure is to determine the D</a:t>
            </a:r>
            <a:r>
              <a:rPr lang="en-US" altLang="en-US" sz="100" dirty="0"/>
              <a:t> </a:t>
            </a:r>
            <a:r>
              <a:rPr lang="en-US" altLang="en-US" sz="2400" dirty="0"/>
              <a:t>I’s </a:t>
            </a:r>
            <a:r>
              <a:rPr lang="en-US" altLang="en-US" sz="2400" b="1" dirty="0"/>
              <a:t>financing gap </a:t>
            </a:r>
            <a:r>
              <a:rPr lang="en-US" altLang="en-US" sz="2400" dirty="0"/>
              <a:t>(that is the difference between a bank’s average loans and average (core) deposits).</a:t>
            </a:r>
          </a:p>
          <a:p>
            <a:pPr marL="291600" lvl="1" indent="-291600" eaLnBrk="1" hangingPunct="1">
              <a:lnSpc>
                <a:spcPct val="90000"/>
              </a:lnSpc>
              <a:spcBef>
                <a:spcPts val="600"/>
              </a:spcBef>
              <a:buSzPct val="100000"/>
            </a:pPr>
            <a:r>
              <a:rPr lang="en-US" altLang="en-US" sz="2200" dirty="0"/>
              <a:t>If the financing gap is positive, the bank must find liquidity to fund the gap.</a:t>
            </a:r>
          </a:p>
          <a:p>
            <a:pPr marL="622800" lvl="2" indent="-320400" eaLnBrk="1" hangingPunct="1">
              <a:lnSpc>
                <a:spcPct val="90000"/>
              </a:lnSpc>
              <a:spcBef>
                <a:spcPts val="600"/>
              </a:spcBef>
              <a:buSzPct val="80000"/>
            </a:pPr>
            <a:r>
              <a:rPr lang="en-US" altLang="en-US" sz="1800" dirty="0"/>
              <a:t>The funding may come from purchase liquidity management (that is borrowing funds) or stored liquidity management (that is liquidating assets).</a:t>
            </a:r>
          </a:p>
        </p:txBody>
      </p:sp>
      <p:sp>
        <p:nvSpPr>
          <p:cNvPr id="7" name="Content Placeholder 6"/>
          <p:cNvSpPr>
            <a:spLocks noGrp="1"/>
          </p:cNvSpPr>
          <p:nvPr>
            <p:ph idx="14"/>
          </p:nvPr>
        </p:nvSpPr>
        <p:spPr>
          <a:xfrm>
            <a:off x="457200" y="4683228"/>
            <a:ext cx="8229600" cy="832048"/>
          </a:xfrm>
        </p:spPr>
        <p:txBody>
          <a:bodyPr/>
          <a:lstStyle/>
          <a:p>
            <a:pPr marL="344487" lvl="1" indent="0" algn="ctr" eaLnBrk="1" hangingPunct="1">
              <a:buNone/>
            </a:pPr>
            <a:r>
              <a:rPr lang="en-US" altLang="en-US" sz="2200" dirty="0"/>
              <a:t>Financing gap = Average loans – Average deposits</a:t>
            </a:r>
          </a:p>
          <a:p>
            <a:pPr marL="344487" lvl="1" indent="0" algn="ctr" eaLnBrk="1" hangingPunct="1">
              <a:buNone/>
            </a:pPr>
            <a:r>
              <a:rPr lang="en-US" altLang="en-US" sz="2200" dirty="0"/>
              <a:t>Financing gap = </a:t>
            </a:r>
            <a:r>
              <a:rPr lang="en-US" altLang="en-US" sz="2200" dirty="0">
                <a:latin typeface="Arial" panose="020B0604020202020204" pitchFamily="34" charset="0"/>
                <a:cs typeface="Arial" panose="020B0604020202020204" pitchFamily="34" charset="0"/>
              </a:rPr>
              <a:t>−</a:t>
            </a:r>
            <a:r>
              <a:rPr lang="en-US" altLang="en-US" sz="2200" dirty="0"/>
              <a:t> Liquid Assets + Borrowed funds</a:t>
            </a:r>
          </a:p>
        </p:txBody>
      </p:sp>
      <p:sp>
        <p:nvSpPr>
          <p:cNvPr id="3" name="Slide Number Placeholder 2"/>
          <p:cNvSpPr>
            <a:spLocks noGrp="1"/>
          </p:cNvSpPr>
          <p:nvPr>
            <p:ph type="sldNum" sz="quarter" idx="12"/>
          </p:nvPr>
        </p:nvSpPr>
        <p:spPr/>
        <p:txBody>
          <a:bodyPr/>
          <a:lstStyle/>
          <a:p>
            <a:pPr>
              <a:defRPr/>
            </a:pPr>
            <a:r>
              <a:rPr lang="en-US" altLang="en-US" dirty="0"/>
              <a:t>21-</a:t>
            </a:r>
            <a:fld id="{4773FF61-F4E9-4123-B6AF-201BC82A0194}" type="slidenum">
              <a:rPr lang="en-US" altLang="en-US" smtClean="0"/>
              <a:pPr>
                <a:defRPr/>
              </a:pPr>
              <a:t>9</a:t>
            </a:fld>
            <a:endParaRPr lang="en-US" altLang="en-US" dirty="0"/>
          </a:p>
        </p:txBody>
      </p:sp>
    </p:spTree>
    <p:extLst>
      <p:ext uri="{BB962C8B-B14F-4D97-AF65-F5344CB8AC3E}">
        <p14:creationId xmlns:p14="http://schemas.microsoft.com/office/powerpoint/2010/main" val="3219057655"/>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ISPRING_RESOURCE_PATHS_HASH_2" val="e6de12aeaeaecfe972ec4e7525b2343f89168348"/>
</p:tagLst>
</file>

<file path=ppt/theme/theme1.xml><?xml version="1.0" encoding="utf-8"?>
<a:theme xmlns:a="http://schemas.openxmlformats.org/drawingml/2006/main" name="Network">
  <a:themeElements>
    <a:clrScheme name="Custom 7">
      <a:dk1>
        <a:sysClr val="windowText" lastClr="000000"/>
      </a:dk1>
      <a:lt1>
        <a:sysClr val="window" lastClr="FFFFFF"/>
      </a:lt1>
      <a:dk2>
        <a:srgbClr val="505046"/>
      </a:dk2>
      <a:lt2>
        <a:srgbClr val="EEECE1"/>
      </a:lt2>
      <a:accent1>
        <a:srgbClr val="E84C22"/>
      </a:accent1>
      <a:accent2>
        <a:srgbClr val="FFBD47"/>
      </a:accent2>
      <a:accent3>
        <a:srgbClr val="B64926"/>
      </a:accent3>
      <a:accent4>
        <a:srgbClr val="FF8427"/>
      </a:accent4>
      <a:accent5>
        <a:srgbClr val="CC9900"/>
      </a:accent5>
      <a:accent6>
        <a:srgbClr val="B22600"/>
      </a:accent6>
      <a:hlink>
        <a:srgbClr val="0000FF"/>
      </a:hlink>
      <a:folHlink>
        <a:srgbClr val="0000FF"/>
      </a:folHlink>
    </a:clrScheme>
    <a:fontScheme name="Network">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381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Network 1">
        <a:dk1>
          <a:srgbClr val="4F747B"/>
        </a:dk1>
        <a:lt1>
          <a:srgbClr val="FFFFFF"/>
        </a:lt1>
        <a:dk2>
          <a:srgbClr val="000000"/>
        </a:dk2>
        <a:lt2>
          <a:srgbClr val="C0C0C0"/>
        </a:lt2>
        <a:accent1>
          <a:srgbClr val="859868"/>
        </a:accent1>
        <a:accent2>
          <a:srgbClr val="5F5F5F"/>
        </a:accent2>
        <a:accent3>
          <a:srgbClr val="AAAAAA"/>
        </a:accent3>
        <a:accent4>
          <a:srgbClr val="DADADA"/>
        </a:accent4>
        <a:accent5>
          <a:srgbClr val="C2CAB9"/>
        </a:accent5>
        <a:accent6>
          <a:srgbClr val="555555"/>
        </a:accent6>
        <a:hlink>
          <a:srgbClr val="5F5F5F"/>
        </a:hlink>
        <a:folHlink>
          <a:srgbClr val="BA1212"/>
        </a:folHlink>
      </a:clrScheme>
      <a:clrMap bg1="dk2" tx1="lt1" bg2="dk1" tx2="lt2" accent1="accent1" accent2="accent2" accent3="accent3" accent4="accent4" accent5="accent5" accent6="accent6" hlink="hlink" folHlink="folHlink"/>
    </a:extraClrScheme>
    <a:extraClrScheme>
      <a:clrScheme name="Network 2">
        <a:dk1>
          <a:srgbClr val="3C0000"/>
        </a:dk1>
        <a:lt1>
          <a:srgbClr val="FFFFFF"/>
        </a:lt1>
        <a:dk2>
          <a:srgbClr val="4D0B0B"/>
        </a:dk2>
        <a:lt2>
          <a:srgbClr val="FFFFFF"/>
        </a:lt2>
        <a:accent1>
          <a:srgbClr val="666633"/>
        </a:accent1>
        <a:accent2>
          <a:srgbClr val="CC3300"/>
        </a:accent2>
        <a:accent3>
          <a:srgbClr val="B2AAAA"/>
        </a:accent3>
        <a:accent4>
          <a:srgbClr val="DADADA"/>
        </a:accent4>
        <a:accent5>
          <a:srgbClr val="B8B8AD"/>
        </a:accent5>
        <a:accent6>
          <a:srgbClr val="B92D00"/>
        </a:accent6>
        <a:hlink>
          <a:srgbClr val="CC9900"/>
        </a:hlink>
        <a:folHlink>
          <a:srgbClr val="CCCC33"/>
        </a:folHlink>
      </a:clrScheme>
      <a:clrMap bg1="dk2" tx1="lt1" bg2="dk1" tx2="lt2" accent1="accent1" accent2="accent2" accent3="accent3" accent4="accent4" accent5="accent5" accent6="accent6" hlink="hlink" folHlink="folHlink"/>
    </a:extraClrScheme>
    <a:extraClrScheme>
      <a:clrScheme name="Network 3">
        <a:dk1>
          <a:srgbClr val="666699"/>
        </a:dk1>
        <a:lt1>
          <a:srgbClr val="FFFFFF"/>
        </a:lt1>
        <a:dk2>
          <a:srgbClr val="15192B"/>
        </a:dk2>
        <a:lt2>
          <a:srgbClr val="CCCCFF"/>
        </a:lt2>
        <a:accent1>
          <a:srgbClr val="4F893D"/>
        </a:accent1>
        <a:accent2>
          <a:srgbClr val="666699"/>
        </a:accent2>
        <a:accent3>
          <a:srgbClr val="AAABAC"/>
        </a:accent3>
        <a:accent4>
          <a:srgbClr val="DADADA"/>
        </a:accent4>
        <a:accent5>
          <a:srgbClr val="B2C4AF"/>
        </a:accent5>
        <a:accent6>
          <a:srgbClr val="5C5C8A"/>
        </a:accent6>
        <a:hlink>
          <a:srgbClr val="CC9900"/>
        </a:hlink>
        <a:folHlink>
          <a:srgbClr val="4837C7"/>
        </a:folHlink>
      </a:clrScheme>
      <a:clrMap bg1="dk2" tx1="lt1" bg2="dk1" tx2="lt2" accent1="accent1" accent2="accent2" accent3="accent3" accent4="accent4" accent5="accent5" accent6="accent6" hlink="hlink" folHlink="folHlink"/>
    </a:extraClrScheme>
    <a:extraClrScheme>
      <a:clrScheme name="Network 4">
        <a:dk1>
          <a:srgbClr val="666699"/>
        </a:dk1>
        <a:lt1>
          <a:srgbClr val="FFFFFF"/>
        </a:lt1>
        <a:dk2>
          <a:srgbClr val="86001A"/>
        </a:dk2>
        <a:lt2>
          <a:srgbClr val="CCCC66"/>
        </a:lt2>
        <a:accent1>
          <a:srgbClr val="FF3300"/>
        </a:accent1>
        <a:accent2>
          <a:srgbClr val="FF6600"/>
        </a:accent2>
        <a:accent3>
          <a:srgbClr val="C3AAAB"/>
        </a:accent3>
        <a:accent4>
          <a:srgbClr val="DADADA"/>
        </a:accent4>
        <a:accent5>
          <a:srgbClr val="FFADAA"/>
        </a:accent5>
        <a:accent6>
          <a:srgbClr val="E75C00"/>
        </a:accent6>
        <a:hlink>
          <a:srgbClr val="CC9900"/>
        </a:hlink>
        <a:folHlink>
          <a:srgbClr val="FF0000"/>
        </a:folHlink>
      </a:clrScheme>
      <a:clrMap bg1="dk2" tx1="lt1" bg2="dk1" tx2="lt2" accent1="accent1" accent2="accent2" accent3="accent3" accent4="accent4" accent5="accent5" accent6="accent6" hlink="hlink" folHlink="folHlink"/>
    </a:extraClrScheme>
    <a:extraClrScheme>
      <a:clrScheme name="Network 5">
        <a:dk1>
          <a:srgbClr val="666699"/>
        </a:dk1>
        <a:lt1>
          <a:srgbClr val="FFFFFF"/>
        </a:lt1>
        <a:dk2>
          <a:srgbClr val="000054"/>
        </a:dk2>
        <a:lt2>
          <a:srgbClr val="FFFFFF"/>
        </a:lt2>
        <a:accent1>
          <a:srgbClr val="3333FF"/>
        </a:accent1>
        <a:accent2>
          <a:srgbClr val="006699"/>
        </a:accent2>
        <a:accent3>
          <a:srgbClr val="AAAAB3"/>
        </a:accent3>
        <a:accent4>
          <a:srgbClr val="DADADA"/>
        </a:accent4>
        <a:accent5>
          <a:srgbClr val="ADADFF"/>
        </a:accent5>
        <a:accent6>
          <a:srgbClr val="005C8A"/>
        </a:accent6>
        <a:hlink>
          <a:srgbClr val="669900"/>
        </a:hlink>
        <a:folHlink>
          <a:srgbClr val="0000FF"/>
        </a:folHlink>
      </a:clrScheme>
      <a:clrMap bg1="dk2" tx1="lt1" bg2="dk1" tx2="lt2" accent1="accent1" accent2="accent2" accent3="accent3" accent4="accent4" accent5="accent5" accent6="accent6" hlink="hlink" folHlink="folHlink"/>
    </a:extraClrScheme>
    <a:extraClrScheme>
      <a:clrScheme name="Network 6">
        <a:dk1>
          <a:srgbClr val="808080"/>
        </a:dk1>
        <a:lt1>
          <a:srgbClr val="FFFFFF"/>
        </a:lt1>
        <a:dk2>
          <a:srgbClr val="30054B"/>
        </a:dk2>
        <a:lt2>
          <a:srgbClr val="FFFFFF"/>
        </a:lt2>
        <a:accent1>
          <a:srgbClr val="797B9B"/>
        </a:accent1>
        <a:accent2>
          <a:srgbClr val="6B4FB1"/>
        </a:accent2>
        <a:accent3>
          <a:srgbClr val="ADAAB1"/>
        </a:accent3>
        <a:accent4>
          <a:srgbClr val="DADADA"/>
        </a:accent4>
        <a:accent5>
          <a:srgbClr val="BEBFCB"/>
        </a:accent5>
        <a:accent6>
          <a:srgbClr val="6047A0"/>
        </a:accent6>
        <a:hlink>
          <a:srgbClr val="7AACCE"/>
        </a:hlink>
        <a:folHlink>
          <a:srgbClr val="D8D8EC"/>
        </a:folHlink>
      </a:clrScheme>
      <a:clrMap bg1="dk2" tx1="lt1" bg2="dk1" tx2="lt2" accent1="accent1" accent2="accent2" accent3="accent3" accent4="accent4" accent5="accent5" accent6="accent6" hlink="hlink" folHlink="folHlink"/>
    </a:extraClrScheme>
    <a:extraClrScheme>
      <a:clrScheme name="Network 7">
        <a:dk1>
          <a:srgbClr val="808080"/>
        </a:dk1>
        <a:lt1>
          <a:srgbClr val="FFFFCC"/>
        </a:lt1>
        <a:dk2>
          <a:srgbClr val="29527B"/>
        </a:dk2>
        <a:lt2>
          <a:srgbClr val="FFFFFF"/>
        </a:lt2>
        <a:accent1>
          <a:srgbClr val="CCCC00"/>
        </a:accent1>
        <a:accent2>
          <a:srgbClr val="669999"/>
        </a:accent2>
        <a:accent3>
          <a:srgbClr val="ACB3BF"/>
        </a:accent3>
        <a:accent4>
          <a:srgbClr val="DADAAE"/>
        </a:accent4>
        <a:accent5>
          <a:srgbClr val="E2E2AA"/>
        </a:accent5>
        <a:accent6>
          <a:srgbClr val="5C8A8A"/>
        </a:accent6>
        <a:hlink>
          <a:srgbClr val="D8D8EC"/>
        </a:hlink>
        <a:folHlink>
          <a:srgbClr val="B2B2B2"/>
        </a:folHlink>
      </a:clrScheme>
      <a:clrMap bg1="dk2" tx1="lt1" bg2="dk1" tx2="lt2" accent1="accent1" accent2="accent2" accent3="accent3" accent4="accent4" accent5="accent5" accent6="accent6" hlink="hlink" folHlink="folHlink"/>
    </a:extraClrScheme>
    <a:extraClrScheme>
      <a:clrScheme name="Network 8">
        <a:dk1>
          <a:srgbClr val="666699"/>
        </a:dk1>
        <a:lt1>
          <a:srgbClr val="FFFFFF"/>
        </a:lt1>
        <a:dk2>
          <a:srgbClr val="476949"/>
        </a:dk2>
        <a:lt2>
          <a:srgbClr val="FFFFFF"/>
        </a:lt2>
        <a:accent1>
          <a:srgbClr val="CC6600"/>
        </a:accent1>
        <a:accent2>
          <a:srgbClr val="CC9900"/>
        </a:accent2>
        <a:accent3>
          <a:srgbClr val="B1B9B1"/>
        </a:accent3>
        <a:accent4>
          <a:srgbClr val="DADADA"/>
        </a:accent4>
        <a:accent5>
          <a:srgbClr val="E2B8AA"/>
        </a:accent5>
        <a:accent6>
          <a:srgbClr val="B98A00"/>
        </a:accent6>
        <a:hlink>
          <a:srgbClr val="669900"/>
        </a:hlink>
        <a:folHlink>
          <a:srgbClr val="A45200"/>
        </a:folHlink>
      </a:clrScheme>
      <a:clrMap bg1="dk2" tx1="lt1" bg2="dk1" tx2="lt2" accent1="accent1" accent2="accent2" accent3="accent3" accent4="accent4" accent5="accent5" accent6="accent6" hlink="hlink" folHlink="folHlink"/>
    </a:extraClrScheme>
    <a:extraClrScheme>
      <a:clrScheme name="Network 9">
        <a:dk1>
          <a:srgbClr val="000000"/>
        </a:dk1>
        <a:lt1>
          <a:srgbClr val="FFFFFF"/>
        </a:lt1>
        <a:dk2>
          <a:srgbClr val="7C1302"/>
        </a:dk2>
        <a:lt2>
          <a:srgbClr val="CC9900"/>
        </a:lt2>
        <a:accent1>
          <a:srgbClr val="CC9900"/>
        </a:accent1>
        <a:accent2>
          <a:srgbClr val="CC3300"/>
        </a:accent2>
        <a:accent3>
          <a:srgbClr val="FFFFFF"/>
        </a:accent3>
        <a:accent4>
          <a:srgbClr val="000000"/>
        </a:accent4>
        <a:accent5>
          <a:srgbClr val="E2CAAA"/>
        </a:accent5>
        <a:accent6>
          <a:srgbClr val="B92D00"/>
        </a:accent6>
        <a:hlink>
          <a:srgbClr val="808080"/>
        </a:hlink>
        <a:folHlink>
          <a:srgbClr val="CCCC66"/>
        </a:folHlink>
      </a:clrScheme>
      <a:clrMap bg1="lt1" tx1="dk1" bg2="lt2" tx2="dk2" accent1="accent1" accent2="accent2" accent3="accent3" accent4="accent4" accent5="accent5" accent6="accent6" hlink="hlink" folHlink="folHlink"/>
    </a:extraClrScheme>
    <a:extraClrScheme>
      <a:clrScheme name="Network 10">
        <a:dk1>
          <a:srgbClr val="000000"/>
        </a:dk1>
        <a:lt1>
          <a:srgbClr val="FFFFFF"/>
        </a:lt1>
        <a:dk2>
          <a:srgbClr val="330066"/>
        </a:dk2>
        <a:lt2>
          <a:srgbClr val="808080"/>
        </a:lt2>
        <a:accent1>
          <a:srgbClr val="CCCC00"/>
        </a:accent1>
        <a:accent2>
          <a:srgbClr val="669999"/>
        </a:accent2>
        <a:accent3>
          <a:srgbClr val="FFFFFF"/>
        </a:accent3>
        <a:accent4>
          <a:srgbClr val="000000"/>
        </a:accent4>
        <a:accent5>
          <a:srgbClr val="E2E2AA"/>
        </a:accent5>
        <a:accent6>
          <a:srgbClr val="5C8A8A"/>
        </a:accent6>
        <a:hlink>
          <a:srgbClr val="7E9CE8"/>
        </a:hlink>
        <a:folHlink>
          <a:srgbClr val="D8D8EC"/>
        </a:folHlink>
      </a:clrScheme>
      <a:clrMap bg1="lt1" tx1="dk1" bg2="lt2" tx2="dk2" accent1="accent1" accent2="accent2" accent3="accent3" accent4="accent4" accent5="accent5" accent6="accent6" hlink="hlink" folHlink="folHlink"/>
    </a:extraClrScheme>
    <a:extraClrScheme>
      <a:clrScheme name="Network 11">
        <a:dk1>
          <a:srgbClr val="000000"/>
        </a:dk1>
        <a:lt1>
          <a:srgbClr val="FFFFFF"/>
        </a:lt1>
        <a:dk2>
          <a:srgbClr val="A50021"/>
        </a:dk2>
        <a:lt2>
          <a:srgbClr val="808080"/>
        </a:lt2>
        <a:accent1>
          <a:srgbClr val="006699"/>
        </a:accent1>
        <a:accent2>
          <a:srgbClr val="DDDDDD"/>
        </a:accent2>
        <a:accent3>
          <a:srgbClr val="FFFFFF"/>
        </a:accent3>
        <a:accent4>
          <a:srgbClr val="000000"/>
        </a:accent4>
        <a:accent5>
          <a:srgbClr val="AAB8CA"/>
        </a:accent5>
        <a:accent6>
          <a:srgbClr val="C8C8C8"/>
        </a:accent6>
        <a:hlink>
          <a:srgbClr val="7E9CE8"/>
        </a:hlink>
        <a:folHlink>
          <a:srgbClr val="D8D8EC"/>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Network">
  <a:themeElements>
    <a:clrScheme name="Red Orange">
      <a:dk1>
        <a:sysClr val="windowText" lastClr="000000"/>
      </a:dk1>
      <a:lt1>
        <a:sysClr val="window" lastClr="FFFFFF"/>
      </a:lt1>
      <a:dk2>
        <a:srgbClr val="505046"/>
      </a:dk2>
      <a:lt2>
        <a:srgbClr val="EEECE1"/>
      </a:lt2>
      <a:accent1>
        <a:srgbClr val="E84C22"/>
      </a:accent1>
      <a:accent2>
        <a:srgbClr val="FFBD47"/>
      </a:accent2>
      <a:accent3>
        <a:srgbClr val="B64926"/>
      </a:accent3>
      <a:accent4>
        <a:srgbClr val="FF8427"/>
      </a:accent4>
      <a:accent5>
        <a:srgbClr val="CC9900"/>
      </a:accent5>
      <a:accent6>
        <a:srgbClr val="B22600"/>
      </a:accent6>
      <a:hlink>
        <a:srgbClr val="CC9900"/>
      </a:hlink>
      <a:folHlink>
        <a:srgbClr val="666699"/>
      </a:folHlink>
    </a:clrScheme>
    <a:fontScheme name="Network">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381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Network 1">
        <a:dk1>
          <a:srgbClr val="4F747B"/>
        </a:dk1>
        <a:lt1>
          <a:srgbClr val="FFFFFF"/>
        </a:lt1>
        <a:dk2>
          <a:srgbClr val="000000"/>
        </a:dk2>
        <a:lt2>
          <a:srgbClr val="C0C0C0"/>
        </a:lt2>
        <a:accent1>
          <a:srgbClr val="859868"/>
        </a:accent1>
        <a:accent2>
          <a:srgbClr val="5F5F5F"/>
        </a:accent2>
        <a:accent3>
          <a:srgbClr val="AAAAAA"/>
        </a:accent3>
        <a:accent4>
          <a:srgbClr val="DADADA"/>
        </a:accent4>
        <a:accent5>
          <a:srgbClr val="C2CAB9"/>
        </a:accent5>
        <a:accent6>
          <a:srgbClr val="555555"/>
        </a:accent6>
        <a:hlink>
          <a:srgbClr val="5F5F5F"/>
        </a:hlink>
        <a:folHlink>
          <a:srgbClr val="BA1212"/>
        </a:folHlink>
      </a:clrScheme>
      <a:clrMap bg1="dk2" tx1="lt1" bg2="dk1" tx2="lt2" accent1="accent1" accent2="accent2" accent3="accent3" accent4="accent4" accent5="accent5" accent6="accent6" hlink="hlink" folHlink="folHlink"/>
    </a:extraClrScheme>
    <a:extraClrScheme>
      <a:clrScheme name="Network 2">
        <a:dk1>
          <a:srgbClr val="3C0000"/>
        </a:dk1>
        <a:lt1>
          <a:srgbClr val="FFFFFF"/>
        </a:lt1>
        <a:dk2>
          <a:srgbClr val="4D0B0B"/>
        </a:dk2>
        <a:lt2>
          <a:srgbClr val="FFFFFF"/>
        </a:lt2>
        <a:accent1>
          <a:srgbClr val="666633"/>
        </a:accent1>
        <a:accent2>
          <a:srgbClr val="CC3300"/>
        </a:accent2>
        <a:accent3>
          <a:srgbClr val="B2AAAA"/>
        </a:accent3>
        <a:accent4>
          <a:srgbClr val="DADADA"/>
        </a:accent4>
        <a:accent5>
          <a:srgbClr val="B8B8AD"/>
        </a:accent5>
        <a:accent6>
          <a:srgbClr val="B92D00"/>
        </a:accent6>
        <a:hlink>
          <a:srgbClr val="CC9900"/>
        </a:hlink>
        <a:folHlink>
          <a:srgbClr val="CCCC33"/>
        </a:folHlink>
      </a:clrScheme>
      <a:clrMap bg1="dk2" tx1="lt1" bg2="dk1" tx2="lt2" accent1="accent1" accent2="accent2" accent3="accent3" accent4="accent4" accent5="accent5" accent6="accent6" hlink="hlink" folHlink="folHlink"/>
    </a:extraClrScheme>
    <a:extraClrScheme>
      <a:clrScheme name="Network 3">
        <a:dk1>
          <a:srgbClr val="666699"/>
        </a:dk1>
        <a:lt1>
          <a:srgbClr val="FFFFFF"/>
        </a:lt1>
        <a:dk2>
          <a:srgbClr val="15192B"/>
        </a:dk2>
        <a:lt2>
          <a:srgbClr val="CCCCFF"/>
        </a:lt2>
        <a:accent1>
          <a:srgbClr val="4F893D"/>
        </a:accent1>
        <a:accent2>
          <a:srgbClr val="666699"/>
        </a:accent2>
        <a:accent3>
          <a:srgbClr val="AAABAC"/>
        </a:accent3>
        <a:accent4>
          <a:srgbClr val="DADADA"/>
        </a:accent4>
        <a:accent5>
          <a:srgbClr val="B2C4AF"/>
        </a:accent5>
        <a:accent6>
          <a:srgbClr val="5C5C8A"/>
        </a:accent6>
        <a:hlink>
          <a:srgbClr val="CC9900"/>
        </a:hlink>
        <a:folHlink>
          <a:srgbClr val="4837C7"/>
        </a:folHlink>
      </a:clrScheme>
      <a:clrMap bg1="dk2" tx1="lt1" bg2="dk1" tx2="lt2" accent1="accent1" accent2="accent2" accent3="accent3" accent4="accent4" accent5="accent5" accent6="accent6" hlink="hlink" folHlink="folHlink"/>
    </a:extraClrScheme>
    <a:extraClrScheme>
      <a:clrScheme name="Network 4">
        <a:dk1>
          <a:srgbClr val="666699"/>
        </a:dk1>
        <a:lt1>
          <a:srgbClr val="FFFFFF"/>
        </a:lt1>
        <a:dk2>
          <a:srgbClr val="86001A"/>
        </a:dk2>
        <a:lt2>
          <a:srgbClr val="CCCC66"/>
        </a:lt2>
        <a:accent1>
          <a:srgbClr val="FF3300"/>
        </a:accent1>
        <a:accent2>
          <a:srgbClr val="FF6600"/>
        </a:accent2>
        <a:accent3>
          <a:srgbClr val="C3AAAB"/>
        </a:accent3>
        <a:accent4>
          <a:srgbClr val="DADADA"/>
        </a:accent4>
        <a:accent5>
          <a:srgbClr val="FFADAA"/>
        </a:accent5>
        <a:accent6>
          <a:srgbClr val="E75C00"/>
        </a:accent6>
        <a:hlink>
          <a:srgbClr val="CC9900"/>
        </a:hlink>
        <a:folHlink>
          <a:srgbClr val="FF0000"/>
        </a:folHlink>
      </a:clrScheme>
      <a:clrMap bg1="dk2" tx1="lt1" bg2="dk1" tx2="lt2" accent1="accent1" accent2="accent2" accent3="accent3" accent4="accent4" accent5="accent5" accent6="accent6" hlink="hlink" folHlink="folHlink"/>
    </a:extraClrScheme>
    <a:extraClrScheme>
      <a:clrScheme name="Network 5">
        <a:dk1>
          <a:srgbClr val="666699"/>
        </a:dk1>
        <a:lt1>
          <a:srgbClr val="FFFFFF"/>
        </a:lt1>
        <a:dk2>
          <a:srgbClr val="000054"/>
        </a:dk2>
        <a:lt2>
          <a:srgbClr val="FFFFFF"/>
        </a:lt2>
        <a:accent1>
          <a:srgbClr val="3333FF"/>
        </a:accent1>
        <a:accent2>
          <a:srgbClr val="006699"/>
        </a:accent2>
        <a:accent3>
          <a:srgbClr val="AAAAB3"/>
        </a:accent3>
        <a:accent4>
          <a:srgbClr val="DADADA"/>
        </a:accent4>
        <a:accent5>
          <a:srgbClr val="ADADFF"/>
        </a:accent5>
        <a:accent6>
          <a:srgbClr val="005C8A"/>
        </a:accent6>
        <a:hlink>
          <a:srgbClr val="669900"/>
        </a:hlink>
        <a:folHlink>
          <a:srgbClr val="0000FF"/>
        </a:folHlink>
      </a:clrScheme>
      <a:clrMap bg1="dk2" tx1="lt1" bg2="dk1" tx2="lt2" accent1="accent1" accent2="accent2" accent3="accent3" accent4="accent4" accent5="accent5" accent6="accent6" hlink="hlink" folHlink="folHlink"/>
    </a:extraClrScheme>
    <a:extraClrScheme>
      <a:clrScheme name="Network 6">
        <a:dk1>
          <a:srgbClr val="808080"/>
        </a:dk1>
        <a:lt1>
          <a:srgbClr val="FFFFFF"/>
        </a:lt1>
        <a:dk2>
          <a:srgbClr val="30054B"/>
        </a:dk2>
        <a:lt2>
          <a:srgbClr val="FFFFFF"/>
        </a:lt2>
        <a:accent1>
          <a:srgbClr val="797B9B"/>
        </a:accent1>
        <a:accent2>
          <a:srgbClr val="6B4FB1"/>
        </a:accent2>
        <a:accent3>
          <a:srgbClr val="ADAAB1"/>
        </a:accent3>
        <a:accent4>
          <a:srgbClr val="DADADA"/>
        </a:accent4>
        <a:accent5>
          <a:srgbClr val="BEBFCB"/>
        </a:accent5>
        <a:accent6>
          <a:srgbClr val="6047A0"/>
        </a:accent6>
        <a:hlink>
          <a:srgbClr val="7AACCE"/>
        </a:hlink>
        <a:folHlink>
          <a:srgbClr val="D8D8EC"/>
        </a:folHlink>
      </a:clrScheme>
      <a:clrMap bg1="dk2" tx1="lt1" bg2="dk1" tx2="lt2" accent1="accent1" accent2="accent2" accent3="accent3" accent4="accent4" accent5="accent5" accent6="accent6" hlink="hlink" folHlink="folHlink"/>
    </a:extraClrScheme>
    <a:extraClrScheme>
      <a:clrScheme name="Network 7">
        <a:dk1>
          <a:srgbClr val="808080"/>
        </a:dk1>
        <a:lt1>
          <a:srgbClr val="FFFFCC"/>
        </a:lt1>
        <a:dk2>
          <a:srgbClr val="29527B"/>
        </a:dk2>
        <a:lt2>
          <a:srgbClr val="FFFFFF"/>
        </a:lt2>
        <a:accent1>
          <a:srgbClr val="CCCC00"/>
        </a:accent1>
        <a:accent2>
          <a:srgbClr val="669999"/>
        </a:accent2>
        <a:accent3>
          <a:srgbClr val="ACB3BF"/>
        </a:accent3>
        <a:accent4>
          <a:srgbClr val="DADAAE"/>
        </a:accent4>
        <a:accent5>
          <a:srgbClr val="E2E2AA"/>
        </a:accent5>
        <a:accent6>
          <a:srgbClr val="5C8A8A"/>
        </a:accent6>
        <a:hlink>
          <a:srgbClr val="D8D8EC"/>
        </a:hlink>
        <a:folHlink>
          <a:srgbClr val="B2B2B2"/>
        </a:folHlink>
      </a:clrScheme>
      <a:clrMap bg1="dk2" tx1="lt1" bg2="dk1" tx2="lt2" accent1="accent1" accent2="accent2" accent3="accent3" accent4="accent4" accent5="accent5" accent6="accent6" hlink="hlink" folHlink="folHlink"/>
    </a:extraClrScheme>
    <a:extraClrScheme>
      <a:clrScheme name="Network 8">
        <a:dk1>
          <a:srgbClr val="666699"/>
        </a:dk1>
        <a:lt1>
          <a:srgbClr val="FFFFFF"/>
        </a:lt1>
        <a:dk2>
          <a:srgbClr val="476949"/>
        </a:dk2>
        <a:lt2>
          <a:srgbClr val="FFFFFF"/>
        </a:lt2>
        <a:accent1>
          <a:srgbClr val="CC6600"/>
        </a:accent1>
        <a:accent2>
          <a:srgbClr val="CC9900"/>
        </a:accent2>
        <a:accent3>
          <a:srgbClr val="B1B9B1"/>
        </a:accent3>
        <a:accent4>
          <a:srgbClr val="DADADA"/>
        </a:accent4>
        <a:accent5>
          <a:srgbClr val="E2B8AA"/>
        </a:accent5>
        <a:accent6>
          <a:srgbClr val="B98A00"/>
        </a:accent6>
        <a:hlink>
          <a:srgbClr val="669900"/>
        </a:hlink>
        <a:folHlink>
          <a:srgbClr val="A45200"/>
        </a:folHlink>
      </a:clrScheme>
      <a:clrMap bg1="dk2" tx1="lt1" bg2="dk1" tx2="lt2" accent1="accent1" accent2="accent2" accent3="accent3" accent4="accent4" accent5="accent5" accent6="accent6" hlink="hlink" folHlink="folHlink"/>
    </a:extraClrScheme>
    <a:extraClrScheme>
      <a:clrScheme name="Network 9">
        <a:dk1>
          <a:srgbClr val="000000"/>
        </a:dk1>
        <a:lt1>
          <a:srgbClr val="FFFFFF"/>
        </a:lt1>
        <a:dk2>
          <a:srgbClr val="7C1302"/>
        </a:dk2>
        <a:lt2>
          <a:srgbClr val="CC9900"/>
        </a:lt2>
        <a:accent1>
          <a:srgbClr val="CC9900"/>
        </a:accent1>
        <a:accent2>
          <a:srgbClr val="CC3300"/>
        </a:accent2>
        <a:accent3>
          <a:srgbClr val="FFFFFF"/>
        </a:accent3>
        <a:accent4>
          <a:srgbClr val="000000"/>
        </a:accent4>
        <a:accent5>
          <a:srgbClr val="E2CAAA"/>
        </a:accent5>
        <a:accent6>
          <a:srgbClr val="B92D00"/>
        </a:accent6>
        <a:hlink>
          <a:srgbClr val="808080"/>
        </a:hlink>
        <a:folHlink>
          <a:srgbClr val="CCCC66"/>
        </a:folHlink>
      </a:clrScheme>
      <a:clrMap bg1="lt1" tx1="dk1" bg2="lt2" tx2="dk2" accent1="accent1" accent2="accent2" accent3="accent3" accent4="accent4" accent5="accent5" accent6="accent6" hlink="hlink" folHlink="folHlink"/>
    </a:extraClrScheme>
    <a:extraClrScheme>
      <a:clrScheme name="Network 10">
        <a:dk1>
          <a:srgbClr val="000000"/>
        </a:dk1>
        <a:lt1>
          <a:srgbClr val="FFFFFF"/>
        </a:lt1>
        <a:dk2>
          <a:srgbClr val="330066"/>
        </a:dk2>
        <a:lt2>
          <a:srgbClr val="808080"/>
        </a:lt2>
        <a:accent1>
          <a:srgbClr val="CCCC00"/>
        </a:accent1>
        <a:accent2>
          <a:srgbClr val="669999"/>
        </a:accent2>
        <a:accent3>
          <a:srgbClr val="FFFFFF"/>
        </a:accent3>
        <a:accent4>
          <a:srgbClr val="000000"/>
        </a:accent4>
        <a:accent5>
          <a:srgbClr val="E2E2AA"/>
        </a:accent5>
        <a:accent6>
          <a:srgbClr val="5C8A8A"/>
        </a:accent6>
        <a:hlink>
          <a:srgbClr val="7E9CE8"/>
        </a:hlink>
        <a:folHlink>
          <a:srgbClr val="D8D8EC"/>
        </a:folHlink>
      </a:clrScheme>
      <a:clrMap bg1="lt1" tx1="dk1" bg2="lt2" tx2="dk2" accent1="accent1" accent2="accent2" accent3="accent3" accent4="accent4" accent5="accent5" accent6="accent6" hlink="hlink" folHlink="folHlink"/>
    </a:extraClrScheme>
    <a:extraClrScheme>
      <a:clrScheme name="Network 11">
        <a:dk1>
          <a:srgbClr val="000000"/>
        </a:dk1>
        <a:lt1>
          <a:srgbClr val="FFFFFF"/>
        </a:lt1>
        <a:dk2>
          <a:srgbClr val="A50021"/>
        </a:dk2>
        <a:lt2>
          <a:srgbClr val="808080"/>
        </a:lt2>
        <a:accent1>
          <a:srgbClr val="006699"/>
        </a:accent1>
        <a:accent2>
          <a:srgbClr val="DDDDDD"/>
        </a:accent2>
        <a:accent3>
          <a:srgbClr val="FFFFFF"/>
        </a:accent3>
        <a:accent4>
          <a:srgbClr val="000000"/>
        </a:accent4>
        <a:accent5>
          <a:srgbClr val="AAB8CA"/>
        </a:accent5>
        <a:accent6>
          <a:srgbClr val="C8C8C8"/>
        </a:accent6>
        <a:hlink>
          <a:srgbClr val="7E9CE8"/>
        </a:hlink>
        <a:folHlink>
          <a:srgbClr val="D8D8EC"/>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5083</TotalTime>
  <Words>2252</Words>
  <Application>Microsoft Office PowerPoint</Application>
  <PresentationFormat>On-screen Show (4:3)</PresentationFormat>
  <Paragraphs>204</Paragraphs>
  <Slides>23</Slides>
  <Notes>12</Notes>
  <HiddenSlides>0</HiddenSlides>
  <MMClips>0</MMClips>
  <ScaleCrop>false</ScaleCrop>
  <HeadingPairs>
    <vt:vector size="8" baseType="variant">
      <vt:variant>
        <vt:lpstr>Fonts Used</vt:lpstr>
      </vt:variant>
      <vt:variant>
        <vt:i4>4</vt:i4>
      </vt:variant>
      <vt:variant>
        <vt:lpstr>Theme</vt:lpstr>
      </vt:variant>
      <vt:variant>
        <vt:i4>2</vt:i4>
      </vt:variant>
      <vt:variant>
        <vt:lpstr>Embedded OLE Servers</vt:lpstr>
      </vt:variant>
      <vt:variant>
        <vt:i4>1</vt:i4>
      </vt:variant>
      <vt:variant>
        <vt:lpstr>Slide Titles</vt:lpstr>
      </vt:variant>
      <vt:variant>
        <vt:i4>23</vt:i4>
      </vt:variant>
    </vt:vector>
  </HeadingPairs>
  <TitlesOfParts>
    <vt:vector size="30" baseType="lpstr">
      <vt:lpstr>Arial</vt:lpstr>
      <vt:lpstr>Calibri</vt:lpstr>
      <vt:lpstr>Times New Roman</vt:lpstr>
      <vt:lpstr>Wingdings</vt:lpstr>
      <vt:lpstr>Network</vt:lpstr>
      <vt:lpstr>1_Network</vt:lpstr>
      <vt:lpstr>Equation</vt:lpstr>
      <vt:lpstr>Chapter Twenty-One</vt:lpstr>
      <vt:lpstr>Liquidity Risk Management</vt:lpstr>
      <vt:lpstr>Causes of Liquidity Risk</vt:lpstr>
      <vt:lpstr>Liquidity Risk and Depository Institutions (D Is) 1</vt:lpstr>
      <vt:lpstr>Liquidity Risk and Depository Institutions (D Is) 2</vt:lpstr>
      <vt:lpstr>Stored Liquidity Management</vt:lpstr>
      <vt:lpstr>Purchased Liquidity Management</vt:lpstr>
      <vt:lpstr>Liquidity Risk and Depository Institutions (DIs) Concluded</vt:lpstr>
      <vt:lpstr>Financing Gap and the Financing Requirement 1</vt:lpstr>
      <vt:lpstr>Financing Gap and the Financing Requirement 2</vt:lpstr>
      <vt:lpstr>Sources and Uses of Liquidity</vt:lpstr>
      <vt:lpstr>Net Liquidity Position</vt:lpstr>
      <vt:lpstr>Peer Group Ratio Comparisons</vt:lpstr>
      <vt:lpstr>Liquidity Index</vt:lpstr>
      <vt:lpstr>Liquidity Risk Example</vt:lpstr>
      <vt:lpstr>New Liquidity Risk Measures Implemented by B I S</vt:lpstr>
      <vt:lpstr>Liquidity Planning</vt:lpstr>
      <vt:lpstr>Liquidity Risk, Unexpected Deposit Drains, and Bank Runs</vt:lpstr>
      <vt:lpstr>Deposit Drains and Bank Run Liquidity Risk</vt:lpstr>
      <vt:lpstr>Deposit Insurance</vt:lpstr>
      <vt:lpstr>Duration and Modified Duration 1</vt:lpstr>
      <vt:lpstr>Liquidity Risk and Insurance Companies</vt:lpstr>
      <vt:lpstr>Liquidity Risk and Investment Funds</vt:lpstr>
    </vt:vector>
  </TitlesOfParts>
  <Company>SPi</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Financial Markets and Institutions, 7e</dc:title>
  <dc:subject/>
  <dc:creator>Saunders</dc:creator>
  <cp:lastModifiedBy>CE</cp:lastModifiedBy>
  <cp:revision>460</cp:revision>
  <dcterms:created xsi:type="dcterms:W3CDTF">2000-07-01T19:33:32Z</dcterms:created>
  <dcterms:modified xsi:type="dcterms:W3CDTF">2018-09-07T01:28:55Z</dcterms:modified>
</cp:coreProperties>
</file>